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7"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Lst>
  <p:sldSz cy="5143500" cx="9144000"/>
  <p:notesSz cx="6858000" cy="9144000"/>
  <p:embeddedFontLst>
    <p:embeddedFont>
      <p:font typeface="Comfortaa Regular"/>
      <p:regular r:id="rId32"/>
      <p:bold r:id="rId33"/>
    </p:embeddedFont>
    <p:embeddedFont>
      <p:font typeface="Fira Sans Extra Condensed Medium"/>
      <p:regular r:id="rId34"/>
      <p:bold r:id="rId35"/>
      <p:italic r:id="rId36"/>
      <p:boldItalic r:id="rId37"/>
    </p:embeddedFont>
    <p:embeddedFont>
      <p:font typeface="Skranji"/>
      <p:regular r:id="rId38"/>
      <p:bold r:id="rId39"/>
    </p:embeddedFont>
    <p:embeddedFont>
      <p:font typeface="Comfortaa"/>
      <p:regular r:id="rId40"/>
      <p:bold r:id="rId4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EFEFEF"/>
          </p15:clr>
        </p15:guide>
        <p15:guide id="2" pos="288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Comfortaa-regular.fntdata"/><Relationship Id="rId20" Type="http://schemas.openxmlformats.org/officeDocument/2006/relationships/slide" Target="slides/slide15.xml"/><Relationship Id="rId41" Type="http://schemas.openxmlformats.org/officeDocument/2006/relationships/font" Target="fonts/Comfortaa-bold.fntdata"/><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font" Target="fonts/ComfortaaRegular-bold.fntdata"/><Relationship Id="rId10" Type="http://schemas.openxmlformats.org/officeDocument/2006/relationships/slide" Target="slides/slide5.xml"/><Relationship Id="rId32" Type="http://schemas.openxmlformats.org/officeDocument/2006/relationships/font" Target="fonts/ComfortaaRegular-regular.fntdata"/><Relationship Id="rId13" Type="http://schemas.openxmlformats.org/officeDocument/2006/relationships/slide" Target="slides/slide8.xml"/><Relationship Id="rId35" Type="http://schemas.openxmlformats.org/officeDocument/2006/relationships/font" Target="fonts/FiraSansExtraCondensedMedium-bold.fntdata"/><Relationship Id="rId12" Type="http://schemas.openxmlformats.org/officeDocument/2006/relationships/slide" Target="slides/slide7.xml"/><Relationship Id="rId34" Type="http://schemas.openxmlformats.org/officeDocument/2006/relationships/font" Target="fonts/FiraSansExtraCondensedMedium-regular.fntdata"/><Relationship Id="rId15" Type="http://schemas.openxmlformats.org/officeDocument/2006/relationships/slide" Target="slides/slide10.xml"/><Relationship Id="rId37" Type="http://schemas.openxmlformats.org/officeDocument/2006/relationships/font" Target="fonts/FiraSansExtraCondensedMedium-boldItalic.fntdata"/><Relationship Id="rId14" Type="http://schemas.openxmlformats.org/officeDocument/2006/relationships/slide" Target="slides/slide9.xml"/><Relationship Id="rId36" Type="http://schemas.openxmlformats.org/officeDocument/2006/relationships/font" Target="fonts/FiraSansExtraCondensedMedium-italic.fntdata"/><Relationship Id="rId17" Type="http://schemas.openxmlformats.org/officeDocument/2006/relationships/slide" Target="slides/slide12.xml"/><Relationship Id="rId39" Type="http://schemas.openxmlformats.org/officeDocument/2006/relationships/font" Target="fonts/Skranji-bold.fntdata"/><Relationship Id="rId16" Type="http://schemas.openxmlformats.org/officeDocument/2006/relationships/slide" Target="slides/slide11.xml"/><Relationship Id="rId38" Type="http://schemas.openxmlformats.org/officeDocument/2006/relationships/font" Target="fonts/Skranji-regular.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208.180.41.111/cgi-bin/abuse/suspend_user.cgi"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2" name="Shape 2302"/>
        <p:cNvGrpSpPr/>
        <p:nvPr/>
      </p:nvGrpSpPr>
      <p:grpSpPr>
        <a:xfrm>
          <a:off x="0" y="0"/>
          <a:ext cx="0" cy="0"/>
          <a:chOff x="0" y="0"/>
          <a:chExt cx="0" cy="0"/>
        </a:xfrm>
      </p:grpSpPr>
      <p:sp>
        <p:nvSpPr>
          <p:cNvPr id="2303" name="Google Shape;2303;g9b1377cd1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04" name="Google Shape;2304;g9b1377cd1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0" name="Shape 2380"/>
        <p:cNvGrpSpPr/>
        <p:nvPr/>
      </p:nvGrpSpPr>
      <p:grpSpPr>
        <a:xfrm>
          <a:off x="0" y="0"/>
          <a:ext cx="0" cy="0"/>
          <a:chOff x="0" y="0"/>
          <a:chExt cx="0" cy="0"/>
        </a:xfrm>
      </p:grpSpPr>
      <p:sp>
        <p:nvSpPr>
          <p:cNvPr id="2381" name="Google Shape;2381;ga54ba2ec62_0_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82" name="Google Shape;2382;ga54ba2ec62_0_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Steps: </a:t>
            </a:r>
            <a:endParaRPr/>
          </a:p>
          <a:p>
            <a:pPr indent="-298450" lvl="0" marL="457200" rtl="0" algn="l">
              <a:spcBef>
                <a:spcPts val="0"/>
              </a:spcBef>
              <a:spcAft>
                <a:spcPts val="0"/>
              </a:spcAft>
              <a:buSzPts val="1100"/>
              <a:buAutoNum type="arabicPeriod"/>
            </a:pPr>
            <a:r>
              <a:rPr lang="en"/>
              <a:t>Enter email and click on view status.</a:t>
            </a:r>
            <a:endParaRPr/>
          </a:p>
          <a:p>
            <a:pPr indent="-298450" lvl="0" marL="457200" rtl="0" algn="l">
              <a:spcBef>
                <a:spcPts val="0"/>
              </a:spcBef>
              <a:spcAft>
                <a:spcPts val="0"/>
              </a:spcAft>
              <a:buSzPts val="1100"/>
              <a:buAutoNum type="arabicPeriod"/>
            </a:pPr>
            <a:r>
              <a:rPr lang="en"/>
              <a:t>Then click submit.</a:t>
            </a:r>
            <a:endParaRPr/>
          </a:p>
          <a:p>
            <a:pPr indent="-298450" lvl="0" marL="457200" rtl="0" algn="l">
              <a:spcBef>
                <a:spcPts val="0"/>
              </a:spcBef>
              <a:spcAft>
                <a:spcPts val="0"/>
              </a:spcAft>
              <a:buSzPts val="1100"/>
              <a:buAutoNum type="arabicPeriod"/>
            </a:pPr>
            <a:r>
              <a:rPr lang="en"/>
              <a:t>Verify if the email is suspended.</a:t>
            </a:r>
            <a:endParaRPr/>
          </a:p>
          <a:p>
            <a:pPr indent="-298450" lvl="0" marL="457200" rtl="0" algn="l">
              <a:spcBef>
                <a:spcPts val="0"/>
              </a:spcBef>
              <a:spcAft>
                <a:spcPts val="0"/>
              </a:spcAft>
              <a:buSzPts val="1100"/>
              <a:buAutoNum type="arabicPeriod"/>
            </a:pPr>
            <a:r>
              <a:rPr lang="en"/>
              <a:t>Click  back.</a:t>
            </a:r>
            <a:endParaRPr/>
          </a:p>
          <a:p>
            <a:pPr indent="-298450" lvl="0" marL="457200" rtl="0" algn="l">
              <a:spcBef>
                <a:spcPts val="0"/>
              </a:spcBef>
              <a:spcAft>
                <a:spcPts val="0"/>
              </a:spcAft>
              <a:buSzPts val="1100"/>
              <a:buAutoNum type="arabicPeriod"/>
            </a:pPr>
            <a:r>
              <a:rPr lang="en"/>
              <a:t>Then you need to enter the email again and click on reinstate.</a:t>
            </a:r>
            <a:endParaRPr/>
          </a:p>
          <a:p>
            <a:pPr indent="-298450" lvl="0" marL="457200" rtl="0" algn="l">
              <a:spcBef>
                <a:spcPts val="0"/>
              </a:spcBef>
              <a:spcAft>
                <a:spcPts val="0"/>
              </a:spcAft>
              <a:buSzPts val="1100"/>
              <a:buAutoNum type="arabicPeriod"/>
            </a:pPr>
            <a:r>
              <a:rPr lang="en"/>
              <a:t>Click on view history to see if the email is reinstated and active.</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8" name="Shape 2388"/>
        <p:cNvGrpSpPr/>
        <p:nvPr/>
      </p:nvGrpSpPr>
      <p:grpSpPr>
        <a:xfrm>
          <a:off x="0" y="0"/>
          <a:ext cx="0" cy="0"/>
          <a:chOff x="0" y="0"/>
          <a:chExt cx="0" cy="0"/>
        </a:xfrm>
      </p:grpSpPr>
      <p:sp>
        <p:nvSpPr>
          <p:cNvPr id="2389" name="Google Shape;2389;ga54ba2ec62_0_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90" name="Google Shape;2390;ga54ba2ec62_0_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*Often </a:t>
            </a:r>
            <a:r>
              <a:rPr lang="en">
                <a:solidFill>
                  <a:schemeClr val="dk1"/>
                </a:solidFill>
              </a:rPr>
              <a:t>customers move and they cannot access with their email but it is because their old account is synchronized with their email. Sometimes we can't see that they moved on ida (mt / to) and for that reason they are having that issue.The resolution is go to csr portal, enter the email address and click on search , then you will see the old account. You need to click on the account number and then click on transfer account after that You need to go to IDA and look for the new one , copy and paste it on csr portal then you need to click on search and you will see the new account. Finally , You just have to click on transfer and the account will be transferred.</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5" name="Shape 2395"/>
        <p:cNvGrpSpPr/>
        <p:nvPr/>
      </p:nvGrpSpPr>
      <p:grpSpPr>
        <a:xfrm>
          <a:off x="0" y="0"/>
          <a:ext cx="0" cy="0"/>
          <a:chOff x="0" y="0"/>
          <a:chExt cx="0" cy="0"/>
        </a:xfrm>
      </p:grpSpPr>
      <p:sp>
        <p:nvSpPr>
          <p:cNvPr id="2396" name="Google Shape;2396;ga54ba2ec62_0_1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97" name="Google Shape;2397;ga54ba2ec62_0_1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5" name="Shape 2405"/>
        <p:cNvGrpSpPr/>
        <p:nvPr/>
      </p:nvGrpSpPr>
      <p:grpSpPr>
        <a:xfrm>
          <a:off x="0" y="0"/>
          <a:ext cx="0" cy="0"/>
          <a:chOff x="0" y="0"/>
          <a:chExt cx="0" cy="0"/>
        </a:xfrm>
      </p:grpSpPr>
      <p:sp>
        <p:nvSpPr>
          <p:cNvPr id="2406" name="Google Shape;2406;ga54ba2ec62_0_1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07" name="Google Shape;2407;ga54ba2ec62_0_1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5" name="Shape 2415"/>
        <p:cNvGrpSpPr/>
        <p:nvPr/>
      </p:nvGrpSpPr>
      <p:grpSpPr>
        <a:xfrm>
          <a:off x="0" y="0"/>
          <a:ext cx="0" cy="0"/>
          <a:chOff x="0" y="0"/>
          <a:chExt cx="0" cy="0"/>
        </a:xfrm>
      </p:grpSpPr>
      <p:sp>
        <p:nvSpPr>
          <p:cNvPr id="2416" name="Google Shape;2416;ga54ba2ec62_0_1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17" name="Google Shape;2417;ga54ba2ec62_0_1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3" name="Shape 2423"/>
        <p:cNvGrpSpPr/>
        <p:nvPr/>
      </p:nvGrpSpPr>
      <p:grpSpPr>
        <a:xfrm>
          <a:off x="0" y="0"/>
          <a:ext cx="0" cy="0"/>
          <a:chOff x="0" y="0"/>
          <a:chExt cx="0" cy="0"/>
        </a:xfrm>
      </p:grpSpPr>
      <p:sp>
        <p:nvSpPr>
          <p:cNvPr id="2424" name="Google Shape;2424;ga54ba2ec62_0_1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25" name="Google Shape;2425;ga54ba2ec62_0_1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2" name="Shape 2432"/>
        <p:cNvGrpSpPr/>
        <p:nvPr/>
      </p:nvGrpSpPr>
      <p:grpSpPr>
        <a:xfrm>
          <a:off x="0" y="0"/>
          <a:ext cx="0" cy="0"/>
          <a:chOff x="0" y="0"/>
          <a:chExt cx="0" cy="0"/>
        </a:xfrm>
      </p:grpSpPr>
      <p:sp>
        <p:nvSpPr>
          <p:cNvPr id="2433" name="Google Shape;2433;ga54ba2ec62_0_1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34" name="Google Shape;2434;ga54ba2ec62_0_1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1" name="Shape 2441"/>
        <p:cNvGrpSpPr/>
        <p:nvPr/>
      </p:nvGrpSpPr>
      <p:grpSpPr>
        <a:xfrm>
          <a:off x="0" y="0"/>
          <a:ext cx="0" cy="0"/>
          <a:chOff x="0" y="0"/>
          <a:chExt cx="0" cy="0"/>
        </a:xfrm>
      </p:grpSpPr>
      <p:sp>
        <p:nvSpPr>
          <p:cNvPr id="2442" name="Google Shape;2442;ga54ba2ec62_0_1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43" name="Google Shape;2443;ga54ba2ec62_0_1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0" name="Shape 2450"/>
        <p:cNvGrpSpPr/>
        <p:nvPr/>
      </p:nvGrpSpPr>
      <p:grpSpPr>
        <a:xfrm>
          <a:off x="0" y="0"/>
          <a:ext cx="0" cy="0"/>
          <a:chOff x="0" y="0"/>
          <a:chExt cx="0" cy="0"/>
        </a:xfrm>
      </p:grpSpPr>
      <p:sp>
        <p:nvSpPr>
          <p:cNvPr id="2451" name="Google Shape;2451;ga54ba2ec62_0_1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52" name="Google Shape;2452;ga54ba2ec62_0_1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9" name="Shape 2459"/>
        <p:cNvGrpSpPr/>
        <p:nvPr/>
      </p:nvGrpSpPr>
      <p:grpSpPr>
        <a:xfrm>
          <a:off x="0" y="0"/>
          <a:ext cx="0" cy="0"/>
          <a:chOff x="0" y="0"/>
          <a:chExt cx="0" cy="0"/>
        </a:xfrm>
      </p:grpSpPr>
      <p:sp>
        <p:nvSpPr>
          <p:cNvPr id="2460" name="Google Shape;2460;ga54ba2ec62_0_1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61" name="Google Shape;2461;ga54ba2ec62_0_1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is how email looks on suddenlink website or their online account. Sometimes we get cases that  the customer cannot log into the email ,</a:t>
            </a:r>
            <a:r>
              <a:rPr lang="en"/>
              <a:t>This happens because the customer cannot access into the online account. The first thing we have to verify that the customer is logging in with the correct username, after verifying the account, we reset the password to their online account and then we reset the password to the email so that both passwords can match and the customer can log in into their account and into their email. to reset the password, we go to csr portal and we do it there.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Note:If the customer is trying to user another </a:t>
            </a:r>
            <a:r>
              <a:rPr lang="en"/>
              <a:t>website</a:t>
            </a:r>
            <a:r>
              <a:rPr lang="en"/>
              <a:t> , it is out of scope. For example is they are using outlook , they would go into setting because it would be nothing done on our end. If they are </a:t>
            </a:r>
            <a:r>
              <a:rPr lang="en"/>
              <a:t>using</a:t>
            </a:r>
            <a:r>
              <a:rPr lang="en"/>
              <a:t> our website and they are still getting the same issue have the customer log out and back and make sure they click on “get mail” if the issue is they are not getting or receiving mails.</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2" name="Shape 2312"/>
        <p:cNvGrpSpPr/>
        <p:nvPr/>
      </p:nvGrpSpPr>
      <p:grpSpPr>
        <a:xfrm>
          <a:off x="0" y="0"/>
          <a:ext cx="0" cy="0"/>
          <a:chOff x="0" y="0"/>
          <a:chExt cx="0" cy="0"/>
        </a:xfrm>
      </p:grpSpPr>
      <p:sp>
        <p:nvSpPr>
          <p:cNvPr id="2313" name="Google Shape;2313;ga54ba2ec62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14" name="Google Shape;2314;ga54ba2ec62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rPr>
              <a:t>“The username is set at the time of registration, and should match the first portion of their email address.The email listed in the customer account is opafin@suddenlink.net. </a:t>
            </a:r>
            <a:r>
              <a:rPr b="1" lang="en" sz="1200">
                <a:solidFill>
                  <a:schemeClr val="dk1"/>
                </a:solidFill>
              </a:rPr>
              <a:t>OPAFIN </a:t>
            </a:r>
            <a:r>
              <a:rPr lang="en" sz="1200">
                <a:solidFill>
                  <a:schemeClr val="dk1"/>
                </a:solidFill>
              </a:rPr>
              <a:t>(the first part prior to the @suddenlink.net) would be the username for the customer, and the password can be reset by agents after verifying the PIN number or secret question on a customer account. After logging into the Suddenlink.net website customer will see an email link on the far right of the Suddenlink banner. In addition to the email link customers will also see features to the web site including current weather, settings for the site with help/tools tips, access to the CSR Portal, and a quick find layout that can be found by clicking on the icon that looks like a grid.</a:t>
            </a:r>
            <a:endParaRPr sz="1200">
              <a:solidFill>
                <a:schemeClr val="dk1"/>
              </a:solidFill>
            </a:endParaRPr>
          </a:p>
          <a:p>
            <a:pPr indent="0" lvl="0" marL="0" rtl="0" algn="l">
              <a:lnSpc>
                <a:spcPct val="115000"/>
              </a:lnSpc>
              <a:spcBef>
                <a:spcPts val="0"/>
              </a:spcBef>
              <a:spcAft>
                <a:spcPts val="0"/>
              </a:spcAft>
              <a:buClr>
                <a:schemeClr val="dk1"/>
              </a:buClr>
              <a:buSzPts val="1100"/>
              <a:buFont typeface="Arial"/>
              <a:buNone/>
            </a:pPr>
            <a:r>
              <a:rPr b="1" lang="en" sz="1200">
                <a:solidFill>
                  <a:schemeClr val="dk1"/>
                </a:solidFill>
              </a:rPr>
              <a:t>Using webmail as a Troubleshooting Tool:</a:t>
            </a:r>
            <a:endParaRPr b="1" sz="12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rPr>
              <a:t>When customer are having issue with their email and they do not already use webmail, agents should immediately log into the customer account and make sure that it is not Suddenlink's service that is malfunctioning. By temporarily logging into the customer account you will be able to test both the outgoing and incoming email servers by sending the customer a test email from their account to their account. This is a common troubleshooting step done by all internet providers who provide access to email for their customers.</a:t>
            </a:r>
            <a:endParaRPr sz="12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rPr>
              <a:t>After verifying that the Suddenlink service is working agents can then move on checking the customer email client (Outlook, Outlook Express, Windows mail, etc.) </a:t>
            </a:r>
            <a:endParaRPr sz="12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0" name="Shape 2470"/>
        <p:cNvGrpSpPr/>
        <p:nvPr/>
      </p:nvGrpSpPr>
      <p:grpSpPr>
        <a:xfrm>
          <a:off x="0" y="0"/>
          <a:ext cx="0" cy="0"/>
          <a:chOff x="0" y="0"/>
          <a:chExt cx="0" cy="0"/>
        </a:xfrm>
      </p:grpSpPr>
      <p:sp>
        <p:nvSpPr>
          <p:cNvPr id="2471" name="Google Shape;2471;ga54ba2ec62_0_2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72" name="Google Shape;2472;ga54ba2ec62_0_2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3" name="Shape 2483"/>
        <p:cNvGrpSpPr/>
        <p:nvPr/>
      </p:nvGrpSpPr>
      <p:grpSpPr>
        <a:xfrm>
          <a:off x="0" y="0"/>
          <a:ext cx="0" cy="0"/>
          <a:chOff x="0" y="0"/>
          <a:chExt cx="0" cy="0"/>
        </a:xfrm>
      </p:grpSpPr>
      <p:sp>
        <p:nvSpPr>
          <p:cNvPr id="2484" name="Google Shape;2484;ga54ba2ec62_0_2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85" name="Google Shape;2485;ga54ba2ec62_0_2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6" name="Shape 2496"/>
        <p:cNvGrpSpPr/>
        <p:nvPr/>
      </p:nvGrpSpPr>
      <p:grpSpPr>
        <a:xfrm>
          <a:off x="0" y="0"/>
          <a:ext cx="0" cy="0"/>
          <a:chOff x="0" y="0"/>
          <a:chExt cx="0" cy="0"/>
        </a:xfrm>
      </p:grpSpPr>
      <p:sp>
        <p:nvSpPr>
          <p:cNvPr id="2497" name="Google Shape;2497;ga54ba2ec62_0_2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98" name="Google Shape;2498;ga54ba2ec62_0_2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Only the account holder can change their email on their website.they just have to go to their online account , click on my profile and they will see the email information , They just can change the alternate Email </a:t>
            </a:r>
            <a:r>
              <a:rPr lang="en"/>
              <a:t>Address</a:t>
            </a:r>
            <a:r>
              <a:rPr lang="en"/>
              <a:t> and then click on update user after that we go to contact </a:t>
            </a:r>
            <a:r>
              <a:rPr lang="en"/>
              <a:t>preferences</a:t>
            </a:r>
            <a:r>
              <a:rPr lang="en"/>
              <a:t> on IDA and update that email so that they can receive the email on that new one.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NOTE: the primary is the suddenlink email for the main username. Once that’s set we don’t change it. The alternate is if they want want to </a:t>
            </a:r>
            <a:r>
              <a:rPr lang="en"/>
              <a:t>receive important updates to a different email.if it is the authorized user who is contacting us, the account number can create another user with billing management rights by clicking add user.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4" name="Shape 2504"/>
        <p:cNvGrpSpPr/>
        <p:nvPr/>
      </p:nvGrpSpPr>
      <p:grpSpPr>
        <a:xfrm>
          <a:off x="0" y="0"/>
          <a:ext cx="0" cy="0"/>
          <a:chOff x="0" y="0"/>
          <a:chExt cx="0" cy="0"/>
        </a:xfrm>
      </p:grpSpPr>
      <p:sp>
        <p:nvSpPr>
          <p:cNvPr id="2505" name="Google Shape;2505;ga54ba2ec62_0_2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06" name="Google Shape;2506;ga54ba2ec62_0_2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4" name="Shape 2514"/>
        <p:cNvGrpSpPr/>
        <p:nvPr/>
      </p:nvGrpSpPr>
      <p:grpSpPr>
        <a:xfrm>
          <a:off x="0" y="0"/>
          <a:ext cx="0" cy="0"/>
          <a:chOff x="0" y="0"/>
          <a:chExt cx="0" cy="0"/>
        </a:xfrm>
      </p:grpSpPr>
      <p:sp>
        <p:nvSpPr>
          <p:cNvPr id="2515" name="Google Shape;2515;ga54ba2ec62_0_2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16" name="Google Shape;2516;ga54ba2ec62_0_2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5" name="Shape 2525"/>
        <p:cNvGrpSpPr/>
        <p:nvPr/>
      </p:nvGrpSpPr>
      <p:grpSpPr>
        <a:xfrm>
          <a:off x="0" y="0"/>
          <a:ext cx="0" cy="0"/>
          <a:chOff x="0" y="0"/>
          <a:chExt cx="0" cy="0"/>
        </a:xfrm>
      </p:grpSpPr>
      <p:sp>
        <p:nvSpPr>
          <p:cNvPr id="2526" name="Google Shape;2526;ga54ba2ec62_0_2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27" name="Google Shape;2527;ga54ba2ec62_0_2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4" name="Shape 2534"/>
        <p:cNvGrpSpPr/>
        <p:nvPr/>
      </p:nvGrpSpPr>
      <p:grpSpPr>
        <a:xfrm>
          <a:off x="0" y="0"/>
          <a:ext cx="0" cy="0"/>
          <a:chOff x="0" y="0"/>
          <a:chExt cx="0" cy="0"/>
        </a:xfrm>
      </p:grpSpPr>
      <p:sp>
        <p:nvSpPr>
          <p:cNvPr id="2535" name="Google Shape;2535;ga54ba2ec62_0_2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36" name="Google Shape;2536;ga54ba2ec62_0_2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2" name="Shape 2322"/>
        <p:cNvGrpSpPr/>
        <p:nvPr/>
      </p:nvGrpSpPr>
      <p:grpSpPr>
        <a:xfrm>
          <a:off x="0" y="0"/>
          <a:ext cx="0" cy="0"/>
          <a:chOff x="0" y="0"/>
          <a:chExt cx="0" cy="0"/>
        </a:xfrm>
      </p:grpSpPr>
      <p:sp>
        <p:nvSpPr>
          <p:cNvPr id="2323" name="Google Shape;2323;ga54ba2ec62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24" name="Google Shape;2324;ga54ba2ec62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rPr>
              <a:t>“The settings tab is the third selection once a customer logs into their webmail. After clicking this selection the customer will be presented with several options to customize their experience with webmail. Much like other webmail based client (yahoo.com and gmail.com), Suddenlink’s webmail is a simple and easy to use solution for customer who do not wish to over complicate their experience by using third party email clients.“</a:t>
            </a:r>
            <a:endParaRPr sz="12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0" name="Shape 2330"/>
        <p:cNvGrpSpPr/>
        <p:nvPr/>
      </p:nvGrpSpPr>
      <p:grpSpPr>
        <a:xfrm>
          <a:off x="0" y="0"/>
          <a:ext cx="0" cy="0"/>
          <a:chOff x="0" y="0"/>
          <a:chExt cx="0" cy="0"/>
        </a:xfrm>
      </p:grpSpPr>
      <p:sp>
        <p:nvSpPr>
          <p:cNvPr id="2331" name="Google Shape;2331;ga54ba2ec62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32" name="Google Shape;2332;ga54ba2ec62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i="1" lang="en" sz="1200">
                <a:solidFill>
                  <a:schemeClr val="dk1"/>
                </a:solidFill>
              </a:rPr>
              <a:t>“Preferences </a:t>
            </a:r>
            <a:r>
              <a:rPr lang="en" sz="1200">
                <a:solidFill>
                  <a:schemeClr val="dk1"/>
                </a:solidFill>
              </a:rPr>
              <a:t>– There are several options available to customer here but we are going to cover the most customer impacting features. The first feature is changing the name that displays when they send an email. By default it will show whatever the customer registered with as a Name. In this screen shot we have change the name from default to Fat Cat. After making the change click OK and now all sent email will show Fat Cat as the sender.</a:t>
            </a:r>
            <a:endParaRPr sz="12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rPr>
              <a:t> </a:t>
            </a:r>
            <a:endParaRPr sz="1200">
              <a:solidFill>
                <a:schemeClr val="dk1"/>
              </a:solidFill>
            </a:endParaRPr>
          </a:p>
          <a:p>
            <a:pPr indent="0" lvl="0" marL="0" rtl="0" algn="l">
              <a:lnSpc>
                <a:spcPct val="115000"/>
              </a:lnSpc>
              <a:spcBef>
                <a:spcPts val="0"/>
              </a:spcBef>
              <a:spcAft>
                <a:spcPts val="0"/>
              </a:spcAft>
              <a:buClr>
                <a:schemeClr val="dk1"/>
              </a:buClr>
              <a:buSzPts val="1100"/>
              <a:buFont typeface="Arial"/>
              <a:buNone/>
            </a:pPr>
            <a:r>
              <a:rPr b="1" i="1" lang="en" sz="1200">
                <a:solidFill>
                  <a:schemeClr val="dk1"/>
                </a:solidFill>
              </a:rPr>
              <a:t>Message shown per page</a:t>
            </a:r>
            <a:r>
              <a:rPr lang="en" sz="1200">
                <a:solidFill>
                  <a:schemeClr val="dk1"/>
                </a:solidFill>
              </a:rPr>
              <a:t> – The second core feature customers might want to customize is how many email display on their webmail screen. By default this number is set to 10 or 25. This can be raised to as many as 200 but educate the customer that the more emails they set to display will cause a slight amount of lag in loading all of these emails. “</a:t>
            </a:r>
            <a:endParaRPr sz="12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0" name="Shape 2340"/>
        <p:cNvGrpSpPr/>
        <p:nvPr/>
      </p:nvGrpSpPr>
      <p:grpSpPr>
        <a:xfrm>
          <a:off x="0" y="0"/>
          <a:ext cx="0" cy="0"/>
          <a:chOff x="0" y="0"/>
          <a:chExt cx="0" cy="0"/>
        </a:xfrm>
      </p:grpSpPr>
      <p:sp>
        <p:nvSpPr>
          <p:cNvPr id="2341" name="Google Shape;2341;ga54ba2ec62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42" name="Google Shape;2342;ga54ba2ec62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i="1" lang="en" sz="1200">
                <a:solidFill>
                  <a:schemeClr val="dk1"/>
                </a:solidFill>
              </a:rPr>
              <a:t>“How full is my inbox</a:t>
            </a:r>
            <a:r>
              <a:rPr lang="en" sz="1200">
                <a:solidFill>
                  <a:schemeClr val="dk1"/>
                </a:solidFill>
              </a:rPr>
              <a:t>! – The third core feature found is when our webmail sends the customer emails about their inbox being full. This percentage can be altered to whatever the customer prefers. This selection is also located at the very bottom of the preferences selection link.</a:t>
            </a:r>
            <a:endParaRPr sz="12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rPr>
              <a:t> </a:t>
            </a:r>
            <a:endParaRPr sz="12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rPr>
              <a:t>As you can see the default message setting is at 70%. This means that once the email have exceeded 70% of the total capacity of available Suddenlink’s automated email service will send them an email from </a:t>
            </a:r>
            <a:r>
              <a:rPr lang="en" sz="1200" u="sng">
                <a:solidFill>
                  <a:schemeClr val="dk1"/>
                </a:solidFill>
              </a:rPr>
              <a:t>noreply@suddenlink.net</a:t>
            </a:r>
            <a:r>
              <a:rPr lang="en" sz="1200">
                <a:solidFill>
                  <a:schemeClr val="dk1"/>
                </a:solidFill>
              </a:rPr>
              <a:t> stating that their email inbox is over 70% full. This is just a simple reminder that customers need to clean out their inbox at some point or email will not be received or lost.</a:t>
            </a:r>
            <a:endParaRPr sz="12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rPr>
              <a:t> </a:t>
            </a:r>
            <a:endParaRPr sz="1200">
              <a:solidFill>
                <a:schemeClr val="dk1"/>
              </a:solidFill>
            </a:endParaRPr>
          </a:p>
          <a:p>
            <a:pPr indent="0" lvl="0" marL="0" rtl="0" algn="l">
              <a:lnSpc>
                <a:spcPct val="115000"/>
              </a:lnSpc>
              <a:spcBef>
                <a:spcPts val="0"/>
              </a:spcBef>
              <a:spcAft>
                <a:spcPts val="0"/>
              </a:spcAft>
              <a:buClr>
                <a:schemeClr val="dk1"/>
              </a:buClr>
              <a:buSzPts val="1100"/>
              <a:buFont typeface="Arial"/>
              <a:buNone/>
            </a:pPr>
            <a:r>
              <a:rPr b="1" i="1" lang="en" sz="1200">
                <a:solidFill>
                  <a:schemeClr val="dk1"/>
                </a:solidFill>
              </a:rPr>
              <a:t>Webmail Message Filters</a:t>
            </a:r>
            <a:r>
              <a:rPr lang="en" sz="1200">
                <a:solidFill>
                  <a:schemeClr val="dk1"/>
                </a:solidFill>
              </a:rPr>
              <a:t> - The message filters section is an additional section where customer can set up rules for email such as spam that makes it through spam filters. A customer can set up 5 selections per rule and set up as many rules as they need. This example filter shows different options on how a customer can customize filters to meet specific needs.”</a:t>
            </a:r>
            <a:endParaRPr sz="12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8" name="Shape 2348"/>
        <p:cNvGrpSpPr/>
        <p:nvPr/>
      </p:nvGrpSpPr>
      <p:grpSpPr>
        <a:xfrm>
          <a:off x="0" y="0"/>
          <a:ext cx="0" cy="0"/>
          <a:chOff x="0" y="0"/>
          <a:chExt cx="0" cy="0"/>
        </a:xfrm>
      </p:grpSpPr>
      <p:sp>
        <p:nvSpPr>
          <p:cNvPr id="2349" name="Google Shape;2349;ga54ba2ec62_0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50" name="Google Shape;2350;ga54ba2ec62_0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i="1" lang="en" sz="1200">
                <a:solidFill>
                  <a:schemeClr val="dk1"/>
                </a:solidFill>
              </a:rPr>
              <a:t>“Forwarding</a:t>
            </a:r>
            <a:r>
              <a:rPr lang="en" sz="1200">
                <a:solidFill>
                  <a:schemeClr val="dk1"/>
                </a:solidFill>
              </a:rPr>
              <a:t> – The forwarding option allows a customer to forward email from their suddenlink.net email account to another email address like a yahoo.com account. This option is not typically used by your average customers but sometimes customers prefer the layout of Yahoo or Google mail.</a:t>
            </a:r>
            <a:endParaRPr sz="12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rPr>
              <a:t> </a:t>
            </a:r>
            <a:endParaRPr sz="12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rPr>
              <a:t>Remember to have the customer check and turn off the mail forwarding option if they state that they were getting emails and are no longer receiving emails. It could be the mail forwarding option is enabled.</a:t>
            </a:r>
            <a:endParaRPr sz="1200">
              <a:solidFill>
                <a:schemeClr val="dk1"/>
              </a:solidFill>
            </a:endParaRPr>
          </a:p>
          <a:p>
            <a:pPr indent="0" lvl="0" marL="0" rtl="0" algn="l">
              <a:lnSpc>
                <a:spcPct val="115000"/>
              </a:lnSpc>
              <a:spcBef>
                <a:spcPts val="0"/>
              </a:spcBef>
              <a:spcAft>
                <a:spcPts val="0"/>
              </a:spcAft>
              <a:buClr>
                <a:schemeClr val="dk1"/>
              </a:buClr>
              <a:buSzPts val="1100"/>
              <a:buFont typeface="Arial"/>
              <a:buNone/>
            </a:pPr>
            <a:r>
              <a:rPr b="1" i="1" lang="en" sz="1200">
                <a:solidFill>
                  <a:schemeClr val="dk1"/>
                </a:solidFill>
              </a:rPr>
              <a:t> </a:t>
            </a:r>
            <a:endParaRPr b="1" i="1" sz="1200">
              <a:solidFill>
                <a:schemeClr val="dk1"/>
              </a:solidFill>
            </a:endParaRPr>
          </a:p>
          <a:p>
            <a:pPr indent="0" lvl="0" marL="0" rtl="0" algn="l">
              <a:lnSpc>
                <a:spcPct val="115000"/>
              </a:lnSpc>
              <a:spcBef>
                <a:spcPts val="0"/>
              </a:spcBef>
              <a:spcAft>
                <a:spcPts val="0"/>
              </a:spcAft>
              <a:buClr>
                <a:schemeClr val="dk1"/>
              </a:buClr>
              <a:buSzPts val="1100"/>
              <a:buFont typeface="Arial"/>
              <a:buNone/>
            </a:pPr>
            <a:r>
              <a:rPr b="1" i="1" lang="en" sz="1200">
                <a:solidFill>
                  <a:schemeClr val="dk1"/>
                </a:solidFill>
              </a:rPr>
              <a:t>Junk Mail Option</a:t>
            </a:r>
            <a:r>
              <a:rPr lang="en" sz="1200">
                <a:solidFill>
                  <a:schemeClr val="dk1"/>
                </a:solidFill>
              </a:rPr>
              <a:t> – The junk mail link provides a way for customer to deal with what the webmail server considers junk email. If the customer wants to keep these emails to double check them they can select the proper option, or they can set it to simply discard these unwanted emails. Below is a screen shot of the junk mail options.”</a:t>
            </a:r>
            <a:endParaRPr sz="12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6" name="Shape 2356"/>
        <p:cNvGrpSpPr/>
        <p:nvPr/>
      </p:nvGrpSpPr>
      <p:grpSpPr>
        <a:xfrm>
          <a:off x="0" y="0"/>
          <a:ext cx="0" cy="0"/>
          <a:chOff x="0" y="0"/>
          <a:chExt cx="0" cy="0"/>
        </a:xfrm>
      </p:grpSpPr>
      <p:sp>
        <p:nvSpPr>
          <p:cNvPr id="2357" name="Google Shape;2357;ga54ba2ec62_0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58" name="Google Shape;2358;ga54ba2ec62_0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200">
                <a:solidFill>
                  <a:schemeClr val="dk1"/>
                </a:solidFill>
              </a:rPr>
              <a:t>Openwave is the tool </a:t>
            </a:r>
            <a:r>
              <a:rPr lang="en" sz="1200">
                <a:solidFill>
                  <a:schemeClr val="dk1"/>
                </a:solidFill>
              </a:rPr>
              <a:t>used to</a:t>
            </a:r>
            <a:r>
              <a:rPr lang="en" sz="1200">
                <a:solidFill>
                  <a:schemeClr val="dk1"/>
                </a:solidFill>
              </a:rPr>
              <a:t> release customers email accounts that have been blocked.  </a:t>
            </a:r>
            <a:endParaRPr sz="1200">
              <a:solidFill>
                <a:schemeClr val="dk1"/>
              </a:solidFill>
            </a:endParaRPr>
          </a:p>
          <a:p>
            <a:pPr indent="0" lvl="0" marL="0" rtl="0" algn="l">
              <a:lnSpc>
                <a:spcPct val="115000"/>
              </a:lnSpc>
              <a:spcBef>
                <a:spcPts val="0"/>
              </a:spcBef>
              <a:spcAft>
                <a:spcPts val="0"/>
              </a:spcAft>
              <a:buNone/>
            </a:pPr>
            <a:r>
              <a:rPr lang="en" sz="1200" u="sng">
                <a:solidFill>
                  <a:schemeClr val="hlink"/>
                </a:solidFill>
                <a:hlinkClick r:id="rId2"/>
              </a:rPr>
              <a:t>https://208.180.41.111/cgi-bin/abuse/suspend_user.cgi</a:t>
            </a:r>
            <a:r>
              <a:rPr lang="en" sz="1200" u="sng">
                <a:solidFill>
                  <a:schemeClr val="dk1"/>
                </a:solidFill>
              </a:rPr>
              <a:t> </a:t>
            </a:r>
            <a:r>
              <a:rPr lang="en" sz="1200">
                <a:solidFill>
                  <a:schemeClr val="dk1"/>
                </a:solidFill>
              </a:rPr>
              <a:t>(Direct Link to share with new hires)</a:t>
            </a:r>
            <a:endParaRPr sz="1200">
              <a:solidFill>
                <a:schemeClr val="dk1"/>
              </a:solidFill>
            </a:endParaRPr>
          </a:p>
          <a:p>
            <a:pPr indent="0" lvl="0" marL="0" rtl="0" algn="l">
              <a:lnSpc>
                <a:spcPct val="115000"/>
              </a:lnSpc>
              <a:spcBef>
                <a:spcPts val="0"/>
              </a:spcBef>
              <a:spcAft>
                <a:spcPts val="0"/>
              </a:spcAft>
              <a:buNone/>
            </a:pPr>
            <a:r>
              <a:t/>
            </a:r>
            <a:endParaRPr sz="1200">
              <a:solidFill>
                <a:schemeClr val="dk1"/>
              </a:solidFill>
            </a:endParaRPr>
          </a:p>
          <a:p>
            <a:pPr indent="0" lvl="0" marL="0" rtl="0" algn="l">
              <a:lnSpc>
                <a:spcPct val="115000"/>
              </a:lnSpc>
              <a:spcBef>
                <a:spcPts val="0"/>
              </a:spcBef>
              <a:spcAft>
                <a:spcPts val="0"/>
              </a:spcAft>
              <a:buNone/>
            </a:pPr>
            <a:r>
              <a:rPr lang="en" sz="1200">
                <a:solidFill>
                  <a:schemeClr val="dk1"/>
                </a:solidFill>
              </a:rPr>
              <a:t>NOTE: email suspended ( KDB </a:t>
            </a:r>
            <a:r>
              <a:rPr lang="en" sz="1200">
                <a:solidFill>
                  <a:schemeClr val="dk1"/>
                </a:solidFill>
              </a:rPr>
              <a:t>article</a:t>
            </a:r>
            <a:r>
              <a:rPr lang="en" sz="1200">
                <a:solidFill>
                  <a:schemeClr val="dk1"/>
                </a:solidFill>
              </a:rPr>
              <a:t>) </a:t>
            </a:r>
            <a:endParaRPr sz="12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4" name="Shape 2364"/>
        <p:cNvGrpSpPr/>
        <p:nvPr/>
      </p:nvGrpSpPr>
      <p:grpSpPr>
        <a:xfrm>
          <a:off x="0" y="0"/>
          <a:ext cx="0" cy="0"/>
          <a:chOff x="0" y="0"/>
          <a:chExt cx="0" cy="0"/>
        </a:xfrm>
      </p:grpSpPr>
      <p:sp>
        <p:nvSpPr>
          <p:cNvPr id="2365" name="Google Shape;2365;ga54ba2ec62_0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66" name="Google Shape;2366;ga54ba2ec62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rPr>
              <a:t>We have the following options available to us in Openwave to help assist customers with their email access issues:</a:t>
            </a:r>
            <a:endParaRPr sz="1200">
              <a:solidFill>
                <a:schemeClr val="dk1"/>
              </a:solidFill>
            </a:endParaRPr>
          </a:p>
          <a:p>
            <a:pPr indent="0" lvl="0" marL="0" rtl="0" algn="l">
              <a:lnSpc>
                <a:spcPct val="115000"/>
              </a:lnSpc>
              <a:spcBef>
                <a:spcPts val="0"/>
              </a:spcBef>
              <a:spcAft>
                <a:spcPts val="0"/>
              </a:spcAft>
              <a:buClr>
                <a:schemeClr val="dk1"/>
              </a:buClr>
              <a:buSzPts val="1100"/>
              <a:buFont typeface="Arial"/>
              <a:buNone/>
            </a:pPr>
            <a:r>
              <a:rPr b="1" lang="en" sz="1200">
                <a:solidFill>
                  <a:schemeClr val="dk1"/>
                </a:solidFill>
              </a:rPr>
              <a:t>*Suspend</a:t>
            </a:r>
            <a:r>
              <a:rPr lang="en" sz="1200">
                <a:solidFill>
                  <a:schemeClr val="dk1"/>
                </a:solidFill>
              </a:rPr>
              <a:t> – This option is used to suspend customer email for improper usage such as emailing multiple foreign countries, sending a high volume of emails in too short of a time period or if they send too many messages in one day.</a:t>
            </a:r>
            <a:endParaRPr sz="1200">
              <a:solidFill>
                <a:schemeClr val="dk1"/>
              </a:solidFill>
            </a:endParaRPr>
          </a:p>
          <a:p>
            <a:pPr indent="0" lvl="0" marL="0" rtl="0" algn="l">
              <a:lnSpc>
                <a:spcPct val="115000"/>
              </a:lnSpc>
              <a:spcBef>
                <a:spcPts val="0"/>
              </a:spcBef>
              <a:spcAft>
                <a:spcPts val="0"/>
              </a:spcAft>
              <a:buClr>
                <a:schemeClr val="dk1"/>
              </a:buClr>
              <a:buSzPts val="1100"/>
              <a:buFont typeface="Arial"/>
              <a:buNone/>
            </a:pPr>
            <a:r>
              <a:rPr b="1" lang="en" sz="1200">
                <a:solidFill>
                  <a:schemeClr val="dk1"/>
                </a:solidFill>
              </a:rPr>
              <a:t>*Reinstate</a:t>
            </a:r>
            <a:r>
              <a:rPr lang="en" sz="1200">
                <a:solidFill>
                  <a:schemeClr val="dk1"/>
                </a:solidFill>
              </a:rPr>
              <a:t> – This option is used to reinstate a customers email address after they have been blocked.</a:t>
            </a:r>
            <a:endParaRPr sz="1200">
              <a:solidFill>
                <a:schemeClr val="dk1"/>
              </a:solidFill>
            </a:endParaRPr>
          </a:p>
          <a:p>
            <a:pPr indent="0" lvl="0" marL="0" rtl="0" algn="l">
              <a:lnSpc>
                <a:spcPct val="115000"/>
              </a:lnSpc>
              <a:spcBef>
                <a:spcPts val="0"/>
              </a:spcBef>
              <a:spcAft>
                <a:spcPts val="0"/>
              </a:spcAft>
              <a:buClr>
                <a:schemeClr val="dk1"/>
              </a:buClr>
              <a:buSzPts val="1100"/>
              <a:buFont typeface="Arial"/>
              <a:buNone/>
            </a:pPr>
            <a:r>
              <a:rPr b="1" lang="en" sz="1200">
                <a:solidFill>
                  <a:schemeClr val="dk1"/>
                </a:solidFill>
              </a:rPr>
              <a:t>*View Status </a:t>
            </a:r>
            <a:r>
              <a:rPr lang="en" sz="1200">
                <a:solidFill>
                  <a:schemeClr val="dk1"/>
                </a:solidFill>
              </a:rPr>
              <a:t>– This option is used to see what the current status of the customers email is. </a:t>
            </a:r>
            <a:endParaRPr sz="12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rPr>
              <a:t>  </a:t>
            </a:r>
            <a:r>
              <a:rPr b="1" lang="en" sz="1200">
                <a:solidFill>
                  <a:schemeClr val="dk1"/>
                </a:solidFill>
              </a:rPr>
              <a:t>*</a:t>
            </a:r>
            <a:r>
              <a:rPr lang="en" sz="1200">
                <a:solidFill>
                  <a:schemeClr val="dk1"/>
                </a:solidFill>
              </a:rPr>
              <a:t> This is so important:  </a:t>
            </a:r>
            <a:r>
              <a:rPr lang="en" sz="1200">
                <a:solidFill>
                  <a:srgbClr val="FF0000"/>
                </a:solidFill>
              </a:rPr>
              <a:t>If you receive a message that the email address is </a:t>
            </a:r>
            <a:r>
              <a:rPr i="1" lang="en" sz="1200">
                <a:solidFill>
                  <a:srgbClr val="FF0000"/>
                </a:solidFill>
              </a:rPr>
              <a:t>not found in o=site</a:t>
            </a:r>
            <a:r>
              <a:rPr lang="en" sz="1200">
                <a:solidFill>
                  <a:srgbClr val="FF0000"/>
                </a:solidFill>
              </a:rPr>
              <a:t> this means the email does</a:t>
            </a:r>
            <a:endParaRPr sz="1200">
              <a:solidFill>
                <a:srgbClr val="FF0000"/>
              </a:solidFill>
            </a:endParaRPr>
          </a:p>
          <a:p>
            <a:pPr indent="0" lvl="0" marL="0" rtl="0" algn="l">
              <a:lnSpc>
                <a:spcPct val="115000"/>
              </a:lnSpc>
              <a:spcBef>
                <a:spcPts val="0"/>
              </a:spcBef>
              <a:spcAft>
                <a:spcPts val="0"/>
              </a:spcAft>
              <a:buClr>
                <a:schemeClr val="dk1"/>
              </a:buClr>
              <a:buSzPts val="1100"/>
              <a:buFont typeface="Arial"/>
              <a:buNone/>
            </a:pPr>
            <a:r>
              <a:rPr lang="en" sz="1200">
                <a:solidFill>
                  <a:srgbClr val="FF0000"/>
                </a:solidFill>
              </a:rPr>
              <a:t>  	not exist or has been entered incorrectly.</a:t>
            </a:r>
            <a:endParaRPr sz="1200">
              <a:solidFill>
                <a:srgbClr val="FF0000"/>
              </a:solidFill>
            </a:endParaRPr>
          </a:p>
          <a:p>
            <a:pPr indent="0" lvl="0" marL="0" rtl="0" algn="l">
              <a:lnSpc>
                <a:spcPct val="115000"/>
              </a:lnSpc>
              <a:spcBef>
                <a:spcPts val="0"/>
              </a:spcBef>
              <a:spcAft>
                <a:spcPts val="0"/>
              </a:spcAft>
              <a:buClr>
                <a:schemeClr val="dk1"/>
              </a:buClr>
              <a:buSzPts val="1100"/>
              <a:buFont typeface="Arial"/>
              <a:buNone/>
            </a:pPr>
            <a:r>
              <a:rPr b="1" lang="en" sz="1200">
                <a:solidFill>
                  <a:schemeClr val="dk1"/>
                </a:solidFill>
              </a:rPr>
              <a:t>*View History</a:t>
            </a:r>
            <a:r>
              <a:rPr lang="en" sz="1200">
                <a:solidFill>
                  <a:schemeClr val="dk1"/>
                </a:solidFill>
              </a:rPr>
              <a:t> – This option will give you detail into why the customer is in their current status.</a:t>
            </a:r>
            <a:endParaRPr sz="12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4" name="Shape 2374"/>
        <p:cNvGrpSpPr/>
        <p:nvPr/>
      </p:nvGrpSpPr>
      <p:grpSpPr>
        <a:xfrm>
          <a:off x="0" y="0"/>
          <a:ext cx="0" cy="0"/>
          <a:chOff x="0" y="0"/>
          <a:chExt cx="0" cy="0"/>
        </a:xfrm>
      </p:grpSpPr>
      <p:sp>
        <p:nvSpPr>
          <p:cNvPr id="2375" name="Google Shape;2375;ga54ba2ec62_0_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76" name="Google Shape;2376;ga54ba2ec62_0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Steps: </a:t>
            </a:r>
            <a:endParaRPr/>
          </a:p>
          <a:p>
            <a:pPr indent="-298450" lvl="0" marL="457200" rtl="0" algn="l">
              <a:spcBef>
                <a:spcPts val="0"/>
              </a:spcBef>
              <a:spcAft>
                <a:spcPts val="0"/>
              </a:spcAft>
              <a:buSzPts val="1100"/>
              <a:buAutoNum type="arabicPeriod"/>
            </a:pPr>
            <a:r>
              <a:rPr lang="en"/>
              <a:t>Enter email and click on view status.</a:t>
            </a:r>
            <a:endParaRPr/>
          </a:p>
          <a:p>
            <a:pPr indent="-298450" lvl="0" marL="457200" rtl="0" algn="l">
              <a:spcBef>
                <a:spcPts val="0"/>
              </a:spcBef>
              <a:spcAft>
                <a:spcPts val="0"/>
              </a:spcAft>
              <a:buSzPts val="1100"/>
              <a:buAutoNum type="arabicPeriod"/>
            </a:pPr>
            <a:r>
              <a:rPr lang="en"/>
              <a:t>Then click submit.</a:t>
            </a:r>
            <a:endParaRPr/>
          </a:p>
          <a:p>
            <a:pPr indent="-298450" lvl="0" marL="457200" rtl="0" algn="l">
              <a:spcBef>
                <a:spcPts val="0"/>
              </a:spcBef>
              <a:spcAft>
                <a:spcPts val="0"/>
              </a:spcAft>
              <a:buSzPts val="1100"/>
              <a:buAutoNum type="arabicPeriod"/>
            </a:pPr>
            <a:r>
              <a:rPr lang="en"/>
              <a:t>Verify if the email is suspended.</a:t>
            </a:r>
            <a:endParaRPr/>
          </a:p>
          <a:p>
            <a:pPr indent="-298450" lvl="0" marL="457200" rtl="0" algn="l">
              <a:spcBef>
                <a:spcPts val="0"/>
              </a:spcBef>
              <a:spcAft>
                <a:spcPts val="0"/>
              </a:spcAft>
              <a:buSzPts val="1100"/>
              <a:buAutoNum type="arabicPeriod"/>
            </a:pPr>
            <a:r>
              <a:rPr lang="en"/>
              <a:t>Click  back.</a:t>
            </a:r>
            <a:endParaRPr/>
          </a:p>
          <a:p>
            <a:pPr indent="-298450" lvl="0" marL="457200" rtl="0" algn="l">
              <a:spcBef>
                <a:spcPts val="0"/>
              </a:spcBef>
              <a:spcAft>
                <a:spcPts val="0"/>
              </a:spcAft>
              <a:buSzPts val="1100"/>
              <a:buAutoNum type="arabicPeriod"/>
            </a:pPr>
            <a:r>
              <a:rPr lang="en"/>
              <a:t>T</a:t>
            </a:r>
            <a:r>
              <a:rPr lang="en"/>
              <a:t>hen you need to enter the email again and click on reinstate.</a:t>
            </a:r>
            <a:endParaRPr/>
          </a:p>
          <a:p>
            <a:pPr indent="-298450" lvl="0" marL="457200" rtl="0" algn="l">
              <a:spcBef>
                <a:spcPts val="0"/>
              </a:spcBef>
              <a:spcAft>
                <a:spcPts val="0"/>
              </a:spcAft>
              <a:buSzPts val="1100"/>
              <a:buAutoNum type="arabicPeriod"/>
            </a:pPr>
            <a:r>
              <a:rPr lang="en"/>
              <a:t>Click on view history to see if the email is reinstated and active.</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jp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jp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jp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jp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jp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jp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jp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jp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2.jpg"/><Relationship Id="rId3" Type="http://schemas.openxmlformats.org/officeDocument/2006/relationships/hyperlink" Target="http://bit.ly/2Tynxth" TargetMode="External"/><Relationship Id="rId4" Type="http://schemas.openxmlformats.org/officeDocument/2006/relationships/hyperlink" Target="http://bit.ly/2TyoMsr" TargetMode="External"/><Relationship Id="rId5" Type="http://schemas.openxmlformats.org/officeDocument/2006/relationships/hyperlink" Target="http://bit.ly/2TtBDfr" TargetMode="Externa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jp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blipFill>
          <a:blip r:embed="rId2">
            <a:alphaModFix/>
          </a:blip>
          <a:stretch>
            <a:fillRect/>
          </a:stretch>
        </a:blipFill>
      </p:bgPr>
    </p:bg>
    <p:spTree>
      <p:nvGrpSpPr>
        <p:cNvPr id="9" name="Shape 9"/>
        <p:cNvGrpSpPr/>
        <p:nvPr/>
      </p:nvGrpSpPr>
      <p:grpSpPr>
        <a:xfrm>
          <a:off x="0" y="0"/>
          <a:ext cx="0" cy="0"/>
          <a:chOff x="0" y="0"/>
          <a:chExt cx="0" cy="0"/>
        </a:xfrm>
      </p:grpSpPr>
      <p:sp>
        <p:nvSpPr>
          <p:cNvPr id="10" name="Google Shape;10;p2"/>
          <p:cNvSpPr txBox="1"/>
          <p:nvPr>
            <p:ph type="ctrTitle"/>
          </p:nvPr>
        </p:nvSpPr>
        <p:spPr>
          <a:xfrm>
            <a:off x="1775250" y="1125575"/>
            <a:ext cx="5593500" cy="2052600"/>
          </a:xfrm>
          <a:prstGeom prst="rect">
            <a:avLst/>
          </a:prstGeom>
        </p:spPr>
        <p:txBody>
          <a:bodyPr anchorCtr="0" anchor="b" bIns="91425" lIns="91425" spcFirstLastPara="1" rIns="91425" wrap="square" tIns="91425">
            <a:noAutofit/>
          </a:bodyPr>
          <a:lstStyle>
            <a:lvl1pPr lvl="0" algn="ctr">
              <a:spcBef>
                <a:spcPts val="0"/>
              </a:spcBef>
              <a:spcAft>
                <a:spcPts val="0"/>
              </a:spcAft>
              <a:buClr>
                <a:schemeClr val="accent4"/>
              </a:buClr>
              <a:buSzPts val="4500"/>
              <a:buFont typeface="Skranji"/>
              <a:buNone/>
              <a:defRPr sz="4500">
                <a:solidFill>
                  <a:schemeClr val="accent4"/>
                </a:solidFill>
                <a:latin typeface="Skranji"/>
                <a:ea typeface="Skranji"/>
                <a:cs typeface="Skranji"/>
                <a:sym typeface="Skranji"/>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1130400" y="3215125"/>
            <a:ext cx="68832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Clr>
                <a:srgbClr val="FFFFFF"/>
              </a:buClr>
              <a:buSzPts val="2000"/>
              <a:buFont typeface="Comfortaa"/>
              <a:buNone/>
              <a:defRPr sz="2000">
                <a:solidFill>
                  <a:srgbClr val="FFFFFF"/>
                </a:solidFill>
                <a:latin typeface="Comfortaa"/>
                <a:ea typeface="Comfortaa"/>
                <a:cs typeface="Comfortaa"/>
                <a:sym typeface="Comfortaa"/>
              </a:defRPr>
            </a:lvl1pPr>
            <a:lvl2pPr lvl="1" algn="ctr">
              <a:lnSpc>
                <a:spcPct val="100000"/>
              </a:lnSpc>
              <a:spcBef>
                <a:spcPts val="0"/>
              </a:spcBef>
              <a:spcAft>
                <a:spcPts val="0"/>
              </a:spcAft>
              <a:buSzPts val="2000"/>
              <a:buFont typeface="Comfortaa"/>
              <a:buNone/>
              <a:defRPr sz="2000">
                <a:latin typeface="Comfortaa"/>
                <a:ea typeface="Comfortaa"/>
                <a:cs typeface="Comfortaa"/>
                <a:sym typeface="Comfortaa"/>
              </a:defRPr>
            </a:lvl2pPr>
            <a:lvl3pPr lvl="2" algn="ctr">
              <a:lnSpc>
                <a:spcPct val="100000"/>
              </a:lnSpc>
              <a:spcBef>
                <a:spcPts val="0"/>
              </a:spcBef>
              <a:spcAft>
                <a:spcPts val="0"/>
              </a:spcAft>
              <a:buSzPts val="2000"/>
              <a:buFont typeface="Comfortaa"/>
              <a:buNone/>
              <a:defRPr sz="2000">
                <a:latin typeface="Comfortaa"/>
                <a:ea typeface="Comfortaa"/>
                <a:cs typeface="Comfortaa"/>
                <a:sym typeface="Comfortaa"/>
              </a:defRPr>
            </a:lvl3pPr>
            <a:lvl4pPr lvl="3" algn="ctr">
              <a:lnSpc>
                <a:spcPct val="100000"/>
              </a:lnSpc>
              <a:spcBef>
                <a:spcPts val="0"/>
              </a:spcBef>
              <a:spcAft>
                <a:spcPts val="0"/>
              </a:spcAft>
              <a:buSzPts val="2000"/>
              <a:buFont typeface="Comfortaa"/>
              <a:buNone/>
              <a:defRPr sz="2000">
                <a:latin typeface="Comfortaa"/>
                <a:ea typeface="Comfortaa"/>
                <a:cs typeface="Comfortaa"/>
                <a:sym typeface="Comfortaa"/>
              </a:defRPr>
            </a:lvl4pPr>
            <a:lvl5pPr lvl="4" algn="ctr">
              <a:lnSpc>
                <a:spcPct val="100000"/>
              </a:lnSpc>
              <a:spcBef>
                <a:spcPts val="0"/>
              </a:spcBef>
              <a:spcAft>
                <a:spcPts val="0"/>
              </a:spcAft>
              <a:buSzPts val="2000"/>
              <a:buFont typeface="Comfortaa"/>
              <a:buNone/>
              <a:defRPr sz="2000">
                <a:latin typeface="Comfortaa"/>
                <a:ea typeface="Comfortaa"/>
                <a:cs typeface="Comfortaa"/>
                <a:sym typeface="Comfortaa"/>
              </a:defRPr>
            </a:lvl5pPr>
            <a:lvl6pPr lvl="5" algn="ctr">
              <a:lnSpc>
                <a:spcPct val="100000"/>
              </a:lnSpc>
              <a:spcBef>
                <a:spcPts val="0"/>
              </a:spcBef>
              <a:spcAft>
                <a:spcPts val="0"/>
              </a:spcAft>
              <a:buSzPts val="2000"/>
              <a:buFont typeface="Comfortaa"/>
              <a:buNone/>
              <a:defRPr sz="2000">
                <a:latin typeface="Comfortaa"/>
                <a:ea typeface="Comfortaa"/>
                <a:cs typeface="Comfortaa"/>
                <a:sym typeface="Comfortaa"/>
              </a:defRPr>
            </a:lvl6pPr>
            <a:lvl7pPr lvl="6" algn="ctr">
              <a:lnSpc>
                <a:spcPct val="100000"/>
              </a:lnSpc>
              <a:spcBef>
                <a:spcPts val="0"/>
              </a:spcBef>
              <a:spcAft>
                <a:spcPts val="0"/>
              </a:spcAft>
              <a:buSzPts val="2000"/>
              <a:buFont typeface="Comfortaa"/>
              <a:buNone/>
              <a:defRPr sz="2000">
                <a:latin typeface="Comfortaa"/>
                <a:ea typeface="Comfortaa"/>
                <a:cs typeface="Comfortaa"/>
                <a:sym typeface="Comfortaa"/>
              </a:defRPr>
            </a:lvl7pPr>
            <a:lvl8pPr lvl="7" algn="ctr">
              <a:lnSpc>
                <a:spcPct val="100000"/>
              </a:lnSpc>
              <a:spcBef>
                <a:spcPts val="0"/>
              </a:spcBef>
              <a:spcAft>
                <a:spcPts val="0"/>
              </a:spcAft>
              <a:buSzPts val="2000"/>
              <a:buFont typeface="Comfortaa"/>
              <a:buNone/>
              <a:defRPr sz="2000">
                <a:latin typeface="Comfortaa"/>
                <a:ea typeface="Comfortaa"/>
                <a:cs typeface="Comfortaa"/>
                <a:sym typeface="Comfortaa"/>
              </a:defRPr>
            </a:lvl8pPr>
            <a:lvl9pPr lvl="8" algn="ctr">
              <a:lnSpc>
                <a:spcPct val="100000"/>
              </a:lnSpc>
              <a:spcBef>
                <a:spcPts val="0"/>
              </a:spcBef>
              <a:spcAft>
                <a:spcPts val="0"/>
              </a:spcAft>
              <a:buSzPts val="2000"/>
              <a:buFont typeface="Comfortaa"/>
              <a:buNone/>
              <a:defRPr sz="2000">
                <a:latin typeface="Comfortaa"/>
                <a:ea typeface="Comfortaa"/>
                <a:cs typeface="Comfortaa"/>
                <a:sym typeface="Comfortaa"/>
              </a:defRPr>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blipFill>
          <a:blip r:embed="rId2">
            <a:alphaModFix/>
          </a:blip>
          <a:stretch>
            <a:fillRect/>
          </a:stretch>
        </a:blipFill>
      </p:bgPr>
    </p:bg>
    <p:spTree>
      <p:nvGrpSpPr>
        <p:cNvPr id="895" name="Shape 895"/>
        <p:cNvGrpSpPr/>
        <p:nvPr/>
      </p:nvGrpSpPr>
      <p:grpSpPr>
        <a:xfrm>
          <a:off x="0" y="0"/>
          <a:ext cx="0" cy="0"/>
          <a:chOff x="0" y="0"/>
          <a:chExt cx="0" cy="0"/>
        </a:xfrm>
      </p:grpSpPr>
      <p:sp>
        <p:nvSpPr>
          <p:cNvPr id="896" name="Google Shape;896;p11"/>
          <p:cNvSpPr txBox="1"/>
          <p:nvPr>
            <p:ph hasCustomPrompt="1" type="title"/>
          </p:nvPr>
        </p:nvSpPr>
        <p:spPr>
          <a:xfrm>
            <a:off x="1053900" y="1258525"/>
            <a:ext cx="7036200" cy="1963500"/>
          </a:xfrm>
          <a:prstGeom prst="rect">
            <a:avLst/>
          </a:prstGeom>
        </p:spPr>
        <p:txBody>
          <a:bodyPr anchorCtr="0" anchor="b" bIns="91425" lIns="91425" spcFirstLastPara="1" rIns="91425" wrap="square" tIns="91425">
            <a:noAutofit/>
          </a:bodyPr>
          <a:lstStyle>
            <a:lvl1pPr lvl="0" algn="ctr">
              <a:spcBef>
                <a:spcPts val="0"/>
              </a:spcBef>
              <a:spcAft>
                <a:spcPts val="0"/>
              </a:spcAft>
              <a:buClr>
                <a:schemeClr val="accent4"/>
              </a:buClr>
              <a:buSzPts val="10000"/>
              <a:buNone/>
              <a:defRPr sz="10000">
                <a:solidFill>
                  <a:schemeClr val="accent4"/>
                </a:solidFill>
              </a:defRPr>
            </a:lvl1pPr>
            <a:lvl2pPr lvl="1" algn="ctr">
              <a:spcBef>
                <a:spcPts val="0"/>
              </a:spcBef>
              <a:spcAft>
                <a:spcPts val="0"/>
              </a:spcAft>
              <a:buClr>
                <a:schemeClr val="accent2"/>
              </a:buClr>
              <a:buSzPts val="10000"/>
              <a:buNone/>
              <a:defRPr sz="10000">
                <a:solidFill>
                  <a:schemeClr val="accent2"/>
                </a:solidFill>
              </a:defRPr>
            </a:lvl2pPr>
            <a:lvl3pPr lvl="2" algn="ctr">
              <a:spcBef>
                <a:spcPts val="0"/>
              </a:spcBef>
              <a:spcAft>
                <a:spcPts val="0"/>
              </a:spcAft>
              <a:buClr>
                <a:schemeClr val="accent2"/>
              </a:buClr>
              <a:buSzPts val="10000"/>
              <a:buNone/>
              <a:defRPr sz="10000">
                <a:solidFill>
                  <a:schemeClr val="accent2"/>
                </a:solidFill>
              </a:defRPr>
            </a:lvl3pPr>
            <a:lvl4pPr lvl="3" algn="ctr">
              <a:spcBef>
                <a:spcPts val="0"/>
              </a:spcBef>
              <a:spcAft>
                <a:spcPts val="0"/>
              </a:spcAft>
              <a:buClr>
                <a:schemeClr val="accent2"/>
              </a:buClr>
              <a:buSzPts val="10000"/>
              <a:buNone/>
              <a:defRPr sz="10000">
                <a:solidFill>
                  <a:schemeClr val="accent2"/>
                </a:solidFill>
              </a:defRPr>
            </a:lvl4pPr>
            <a:lvl5pPr lvl="4" algn="ctr">
              <a:spcBef>
                <a:spcPts val="0"/>
              </a:spcBef>
              <a:spcAft>
                <a:spcPts val="0"/>
              </a:spcAft>
              <a:buClr>
                <a:schemeClr val="accent2"/>
              </a:buClr>
              <a:buSzPts val="10000"/>
              <a:buNone/>
              <a:defRPr sz="10000">
                <a:solidFill>
                  <a:schemeClr val="accent2"/>
                </a:solidFill>
              </a:defRPr>
            </a:lvl5pPr>
            <a:lvl6pPr lvl="5" algn="ctr">
              <a:spcBef>
                <a:spcPts val="0"/>
              </a:spcBef>
              <a:spcAft>
                <a:spcPts val="0"/>
              </a:spcAft>
              <a:buClr>
                <a:schemeClr val="accent2"/>
              </a:buClr>
              <a:buSzPts val="10000"/>
              <a:buNone/>
              <a:defRPr sz="10000">
                <a:solidFill>
                  <a:schemeClr val="accent2"/>
                </a:solidFill>
              </a:defRPr>
            </a:lvl6pPr>
            <a:lvl7pPr lvl="6" algn="ctr">
              <a:spcBef>
                <a:spcPts val="0"/>
              </a:spcBef>
              <a:spcAft>
                <a:spcPts val="0"/>
              </a:spcAft>
              <a:buClr>
                <a:schemeClr val="accent2"/>
              </a:buClr>
              <a:buSzPts val="10000"/>
              <a:buNone/>
              <a:defRPr sz="10000">
                <a:solidFill>
                  <a:schemeClr val="accent2"/>
                </a:solidFill>
              </a:defRPr>
            </a:lvl7pPr>
            <a:lvl8pPr lvl="7" algn="ctr">
              <a:spcBef>
                <a:spcPts val="0"/>
              </a:spcBef>
              <a:spcAft>
                <a:spcPts val="0"/>
              </a:spcAft>
              <a:buClr>
                <a:schemeClr val="accent2"/>
              </a:buClr>
              <a:buSzPts val="10000"/>
              <a:buNone/>
              <a:defRPr sz="10000">
                <a:solidFill>
                  <a:schemeClr val="accent2"/>
                </a:solidFill>
              </a:defRPr>
            </a:lvl8pPr>
            <a:lvl9pPr lvl="8" algn="ctr">
              <a:spcBef>
                <a:spcPts val="0"/>
              </a:spcBef>
              <a:spcAft>
                <a:spcPts val="0"/>
              </a:spcAft>
              <a:buClr>
                <a:schemeClr val="accent2"/>
              </a:buClr>
              <a:buSzPts val="10000"/>
              <a:buNone/>
              <a:defRPr sz="10000">
                <a:solidFill>
                  <a:schemeClr val="accent2"/>
                </a:solidFill>
              </a:defRPr>
            </a:lvl9pPr>
          </a:lstStyle>
          <a:p>
            <a:r>
              <a:t>xx%</a:t>
            </a:r>
          </a:p>
        </p:txBody>
      </p:sp>
      <p:sp>
        <p:nvSpPr>
          <p:cNvPr id="897" name="Google Shape;897;p11"/>
          <p:cNvSpPr txBox="1"/>
          <p:nvPr>
            <p:ph idx="1" type="body"/>
          </p:nvPr>
        </p:nvSpPr>
        <p:spPr>
          <a:xfrm>
            <a:off x="1053900" y="3076025"/>
            <a:ext cx="7036200" cy="752100"/>
          </a:xfrm>
          <a:prstGeom prst="rect">
            <a:avLst/>
          </a:prstGeom>
        </p:spPr>
        <p:txBody>
          <a:bodyPr anchorCtr="0" anchor="t" bIns="91425" lIns="91425" spcFirstLastPara="1" rIns="91425" wrap="square" tIns="91425">
            <a:noAutofit/>
          </a:bodyPr>
          <a:lstStyle>
            <a:lvl1pPr indent="-317500" lvl="0" marL="457200" algn="ctr">
              <a:spcBef>
                <a:spcPts val="0"/>
              </a:spcBef>
              <a:spcAft>
                <a:spcPts val="0"/>
              </a:spcAft>
              <a:buClr>
                <a:schemeClr val="accent3"/>
              </a:buClr>
              <a:buSzPts val="1400"/>
              <a:buChar char="●"/>
              <a:defRPr>
                <a:solidFill>
                  <a:schemeClr val="accent3"/>
                </a:solidFill>
              </a:defRPr>
            </a:lvl1pPr>
            <a:lvl2pPr indent="-317500" lvl="1" marL="914400" algn="ctr">
              <a:spcBef>
                <a:spcPts val="1600"/>
              </a:spcBef>
              <a:spcAft>
                <a:spcPts val="0"/>
              </a:spcAft>
              <a:buClr>
                <a:schemeClr val="accent3"/>
              </a:buClr>
              <a:buSzPts val="1400"/>
              <a:buChar char="○"/>
              <a:defRPr>
                <a:solidFill>
                  <a:schemeClr val="accent3"/>
                </a:solidFill>
              </a:defRPr>
            </a:lvl2pPr>
            <a:lvl3pPr indent="-317500" lvl="2" marL="1371600" algn="ctr">
              <a:spcBef>
                <a:spcPts val="1600"/>
              </a:spcBef>
              <a:spcAft>
                <a:spcPts val="0"/>
              </a:spcAft>
              <a:buClr>
                <a:schemeClr val="accent3"/>
              </a:buClr>
              <a:buSzPts val="1400"/>
              <a:buChar char="■"/>
              <a:defRPr>
                <a:solidFill>
                  <a:schemeClr val="accent3"/>
                </a:solidFill>
              </a:defRPr>
            </a:lvl3pPr>
            <a:lvl4pPr indent="-317500" lvl="3" marL="1828800" algn="ctr">
              <a:spcBef>
                <a:spcPts val="1600"/>
              </a:spcBef>
              <a:spcAft>
                <a:spcPts val="0"/>
              </a:spcAft>
              <a:buClr>
                <a:schemeClr val="accent3"/>
              </a:buClr>
              <a:buSzPts val="1400"/>
              <a:buChar char="●"/>
              <a:defRPr>
                <a:solidFill>
                  <a:schemeClr val="accent3"/>
                </a:solidFill>
              </a:defRPr>
            </a:lvl4pPr>
            <a:lvl5pPr indent="-317500" lvl="4" marL="2286000" algn="ctr">
              <a:spcBef>
                <a:spcPts val="1600"/>
              </a:spcBef>
              <a:spcAft>
                <a:spcPts val="0"/>
              </a:spcAft>
              <a:buClr>
                <a:schemeClr val="accent3"/>
              </a:buClr>
              <a:buSzPts val="1400"/>
              <a:buChar char="○"/>
              <a:defRPr>
                <a:solidFill>
                  <a:schemeClr val="accent3"/>
                </a:solidFill>
              </a:defRPr>
            </a:lvl5pPr>
            <a:lvl6pPr indent="-317500" lvl="5" marL="2743200" algn="ctr">
              <a:spcBef>
                <a:spcPts val="1600"/>
              </a:spcBef>
              <a:spcAft>
                <a:spcPts val="0"/>
              </a:spcAft>
              <a:buClr>
                <a:schemeClr val="accent3"/>
              </a:buClr>
              <a:buSzPts val="1400"/>
              <a:buChar char="■"/>
              <a:defRPr>
                <a:solidFill>
                  <a:schemeClr val="accent3"/>
                </a:solidFill>
              </a:defRPr>
            </a:lvl6pPr>
            <a:lvl7pPr indent="-317500" lvl="6" marL="3200400" algn="ctr">
              <a:spcBef>
                <a:spcPts val="1600"/>
              </a:spcBef>
              <a:spcAft>
                <a:spcPts val="0"/>
              </a:spcAft>
              <a:buClr>
                <a:schemeClr val="accent3"/>
              </a:buClr>
              <a:buSzPts val="1400"/>
              <a:buChar char="●"/>
              <a:defRPr>
                <a:solidFill>
                  <a:schemeClr val="accent3"/>
                </a:solidFill>
              </a:defRPr>
            </a:lvl7pPr>
            <a:lvl8pPr indent="-317500" lvl="7" marL="3657600" algn="ctr">
              <a:spcBef>
                <a:spcPts val="1600"/>
              </a:spcBef>
              <a:spcAft>
                <a:spcPts val="0"/>
              </a:spcAft>
              <a:buClr>
                <a:schemeClr val="accent3"/>
              </a:buClr>
              <a:buSzPts val="1400"/>
              <a:buChar char="○"/>
              <a:defRPr>
                <a:solidFill>
                  <a:schemeClr val="accent3"/>
                </a:solidFill>
              </a:defRPr>
            </a:lvl8pPr>
            <a:lvl9pPr indent="-317500" lvl="8" marL="4114800" algn="ctr">
              <a:spcBef>
                <a:spcPts val="1600"/>
              </a:spcBef>
              <a:spcAft>
                <a:spcPts val="1600"/>
              </a:spcAft>
              <a:buClr>
                <a:schemeClr val="accent3"/>
              </a:buClr>
              <a:buSzPts val="1400"/>
              <a:buChar char="■"/>
              <a:defRPr>
                <a:solidFill>
                  <a:schemeClr val="accent3"/>
                </a:solidFill>
              </a:defRPr>
            </a:lvl9pPr>
          </a:lstStyle>
          <a:p/>
        </p:txBody>
      </p:sp>
      <p:sp>
        <p:nvSpPr>
          <p:cNvPr id="898" name="Google Shape;898;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99" name="Shape 899"/>
        <p:cNvGrpSpPr/>
        <p:nvPr/>
      </p:nvGrpSpPr>
      <p:grpSpPr>
        <a:xfrm>
          <a:off x="0" y="0"/>
          <a:ext cx="0" cy="0"/>
          <a:chOff x="0" y="0"/>
          <a:chExt cx="0" cy="0"/>
        </a:xfrm>
      </p:grpSpPr>
      <p:sp>
        <p:nvSpPr>
          <p:cNvPr id="900" name="Google Shape;900;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CUSTOM">
    <p:bg>
      <p:bgPr>
        <a:blipFill>
          <a:blip r:embed="rId2">
            <a:alphaModFix/>
          </a:blip>
          <a:stretch>
            <a:fillRect/>
          </a:stretch>
        </a:blipFill>
      </p:bgPr>
    </p:bg>
    <p:spTree>
      <p:nvGrpSpPr>
        <p:cNvPr id="901" name="Shape 901"/>
        <p:cNvGrpSpPr/>
        <p:nvPr/>
      </p:nvGrpSpPr>
      <p:grpSpPr>
        <a:xfrm>
          <a:off x="0" y="0"/>
          <a:ext cx="0" cy="0"/>
          <a:chOff x="0" y="0"/>
          <a:chExt cx="0" cy="0"/>
        </a:xfrm>
      </p:grpSpPr>
      <p:sp>
        <p:nvSpPr>
          <p:cNvPr id="902" name="Google Shape;902;p13"/>
          <p:cNvSpPr txBox="1"/>
          <p:nvPr>
            <p:ph type="ctrTitle"/>
          </p:nvPr>
        </p:nvSpPr>
        <p:spPr>
          <a:xfrm>
            <a:off x="3446006" y="1804550"/>
            <a:ext cx="2322300" cy="5778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700"/>
              <a:buNone/>
              <a:defRPr sz="1700">
                <a:solidFill>
                  <a:schemeClr val="accent2"/>
                </a:solidFill>
              </a:defRPr>
            </a:lvl1pPr>
            <a:lvl2pPr lvl="1" rtl="0" algn="ctr">
              <a:spcBef>
                <a:spcPts val="0"/>
              </a:spcBef>
              <a:spcAft>
                <a:spcPts val="0"/>
              </a:spcAft>
              <a:buSzPts val="1700"/>
              <a:buNone/>
              <a:defRPr sz="1700"/>
            </a:lvl2pPr>
            <a:lvl3pPr lvl="2" rtl="0" algn="ctr">
              <a:spcBef>
                <a:spcPts val="0"/>
              </a:spcBef>
              <a:spcAft>
                <a:spcPts val="0"/>
              </a:spcAft>
              <a:buSzPts val="1700"/>
              <a:buNone/>
              <a:defRPr sz="1700"/>
            </a:lvl3pPr>
            <a:lvl4pPr lvl="3" rtl="0" algn="ctr">
              <a:spcBef>
                <a:spcPts val="0"/>
              </a:spcBef>
              <a:spcAft>
                <a:spcPts val="0"/>
              </a:spcAft>
              <a:buSzPts val="1700"/>
              <a:buNone/>
              <a:defRPr sz="1700"/>
            </a:lvl4pPr>
            <a:lvl5pPr lvl="4" rtl="0" algn="ctr">
              <a:spcBef>
                <a:spcPts val="0"/>
              </a:spcBef>
              <a:spcAft>
                <a:spcPts val="0"/>
              </a:spcAft>
              <a:buSzPts val="1700"/>
              <a:buNone/>
              <a:defRPr sz="1700"/>
            </a:lvl5pPr>
            <a:lvl6pPr lvl="5" rtl="0" algn="ctr">
              <a:spcBef>
                <a:spcPts val="0"/>
              </a:spcBef>
              <a:spcAft>
                <a:spcPts val="0"/>
              </a:spcAft>
              <a:buSzPts val="1700"/>
              <a:buNone/>
              <a:defRPr sz="1700"/>
            </a:lvl6pPr>
            <a:lvl7pPr lvl="6" rtl="0" algn="ctr">
              <a:spcBef>
                <a:spcPts val="0"/>
              </a:spcBef>
              <a:spcAft>
                <a:spcPts val="0"/>
              </a:spcAft>
              <a:buSzPts val="1700"/>
              <a:buNone/>
              <a:defRPr sz="1700"/>
            </a:lvl7pPr>
            <a:lvl8pPr lvl="7" rtl="0" algn="ctr">
              <a:spcBef>
                <a:spcPts val="0"/>
              </a:spcBef>
              <a:spcAft>
                <a:spcPts val="0"/>
              </a:spcAft>
              <a:buSzPts val="1700"/>
              <a:buNone/>
              <a:defRPr sz="1700"/>
            </a:lvl8pPr>
            <a:lvl9pPr lvl="8" rtl="0" algn="ctr">
              <a:spcBef>
                <a:spcPts val="0"/>
              </a:spcBef>
              <a:spcAft>
                <a:spcPts val="0"/>
              </a:spcAft>
              <a:buSzPts val="1700"/>
              <a:buNone/>
              <a:defRPr sz="1700"/>
            </a:lvl9pPr>
          </a:lstStyle>
          <a:p/>
        </p:txBody>
      </p:sp>
      <p:sp>
        <p:nvSpPr>
          <p:cNvPr id="903" name="Google Shape;903;p13"/>
          <p:cNvSpPr txBox="1"/>
          <p:nvPr>
            <p:ph idx="1" type="subTitle"/>
          </p:nvPr>
        </p:nvSpPr>
        <p:spPr>
          <a:xfrm>
            <a:off x="3618806" y="2266000"/>
            <a:ext cx="1976700" cy="613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Font typeface="Comfortaa Regular"/>
              <a:buNone/>
              <a:defRPr sz="1300">
                <a:solidFill>
                  <a:srgbClr val="FFFFFF"/>
                </a:solidFill>
                <a:latin typeface="Comfortaa Regular"/>
                <a:ea typeface="Comfortaa Regular"/>
                <a:cs typeface="Comfortaa Regular"/>
                <a:sym typeface="Comfortaa Regular"/>
              </a:defRPr>
            </a:lvl1pPr>
            <a:lvl2pPr lvl="1" rtl="0" algn="ctr">
              <a:lnSpc>
                <a:spcPct val="100000"/>
              </a:lnSpc>
              <a:spcBef>
                <a:spcPts val="0"/>
              </a:spcBef>
              <a:spcAft>
                <a:spcPts val="0"/>
              </a:spcAft>
              <a:buSzPts val="1400"/>
              <a:buFont typeface="Comfortaa Regular"/>
              <a:buNone/>
              <a:defRPr>
                <a:latin typeface="Comfortaa Regular"/>
                <a:ea typeface="Comfortaa Regular"/>
                <a:cs typeface="Comfortaa Regular"/>
                <a:sym typeface="Comfortaa Regular"/>
              </a:defRPr>
            </a:lvl2pPr>
            <a:lvl3pPr lvl="2" rtl="0" algn="ctr">
              <a:lnSpc>
                <a:spcPct val="100000"/>
              </a:lnSpc>
              <a:spcBef>
                <a:spcPts val="0"/>
              </a:spcBef>
              <a:spcAft>
                <a:spcPts val="0"/>
              </a:spcAft>
              <a:buSzPts val="1400"/>
              <a:buFont typeface="Comfortaa Regular"/>
              <a:buNone/>
              <a:defRPr>
                <a:latin typeface="Comfortaa Regular"/>
                <a:ea typeface="Comfortaa Regular"/>
                <a:cs typeface="Comfortaa Regular"/>
                <a:sym typeface="Comfortaa Regular"/>
              </a:defRPr>
            </a:lvl3pPr>
            <a:lvl4pPr lvl="3" rtl="0" algn="ctr">
              <a:lnSpc>
                <a:spcPct val="100000"/>
              </a:lnSpc>
              <a:spcBef>
                <a:spcPts val="0"/>
              </a:spcBef>
              <a:spcAft>
                <a:spcPts val="0"/>
              </a:spcAft>
              <a:buSzPts val="1400"/>
              <a:buFont typeface="Comfortaa Regular"/>
              <a:buNone/>
              <a:defRPr>
                <a:latin typeface="Comfortaa Regular"/>
                <a:ea typeface="Comfortaa Regular"/>
                <a:cs typeface="Comfortaa Regular"/>
                <a:sym typeface="Comfortaa Regular"/>
              </a:defRPr>
            </a:lvl4pPr>
            <a:lvl5pPr lvl="4" rtl="0" algn="ctr">
              <a:lnSpc>
                <a:spcPct val="100000"/>
              </a:lnSpc>
              <a:spcBef>
                <a:spcPts val="0"/>
              </a:spcBef>
              <a:spcAft>
                <a:spcPts val="0"/>
              </a:spcAft>
              <a:buSzPts val="1400"/>
              <a:buFont typeface="Comfortaa Regular"/>
              <a:buNone/>
              <a:defRPr>
                <a:latin typeface="Comfortaa Regular"/>
                <a:ea typeface="Comfortaa Regular"/>
                <a:cs typeface="Comfortaa Regular"/>
                <a:sym typeface="Comfortaa Regular"/>
              </a:defRPr>
            </a:lvl5pPr>
            <a:lvl6pPr lvl="5" rtl="0" algn="ctr">
              <a:lnSpc>
                <a:spcPct val="100000"/>
              </a:lnSpc>
              <a:spcBef>
                <a:spcPts val="0"/>
              </a:spcBef>
              <a:spcAft>
                <a:spcPts val="0"/>
              </a:spcAft>
              <a:buSzPts val="1400"/>
              <a:buFont typeface="Comfortaa Regular"/>
              <a:buNone/>
              <a:defRPr>
                <a:latin typeface="Comfortaa Regular"/>
                <a:ea typeface="Comfortaa Regular"/>
                <a:cs typeface="Comfortaa Regular"/>
                <a:sym typeface="Comfortaa Regular"/>
              </a:defRPr>
            </a:lvl6pPr>
            <a:lvl7pPr lvl="6" rtl="0" algn="ctr">
              <a:lnSpc>
                <a:spcPct val="100000"/>
              </a:lnSpc>
              <a:spcBef>
                <a:spcPts val="0"/>
              </a:spcBef>
              <a:spcAft>
                <a:spcPts val="0"/>
              </a:spcAft>
              <a:buSzPts val="1400"/>
              <a:buFont typeface="Comfortaa Regular"/>
              <a:buNone/>
              <a:defRPr>
                <a:latin typeface="Comfortaa Regular"/>
                <a:ea typeface="Comfortaa Regular"/>
                <a:cs typeface="Comfortaa Regular"/>
                <a:sym typeface="Comfortaa Regular"/>
              </a:defRPr>
            </a:lvl7pPr>
            <a:lvl8pPr lvl="7" rtl="0" algn="ctr">
              <a:lnSpc>
                <a:spcPct val="100000"/>
              </a:lnSpc>
              <a:spcBef>
                <a:spcPts val="0"/>
              </a:spcBef>
              <a:spcAft>
                <a:spcPts val="0"/>
              </a:spcAft>
              <a:buSzPts val="1400"/>
              <a:buFont typeface="Comfortaa Regular"/>
              <a:buNone/>
              <a:defRPr>
                <a:latin typeface="Comfortaa Regular"/>
                <a:ea typeface="Comfortaa Regular"/>
                <a:cs typeface="Comfortaa Regular"/>
                <a:sym typeface="Comfortaa Regular"/>
              </a:defRPr>
            </a:lvl8pPr>
            <a:lvl9pPr lvl="8" rtl="0" algn="ctr">
              <a:lnSpc>
                <a:spcPct val="100000"/>
              </a:lnSpc>
              <a:spcBef>
                <a:spcPts val="0"/>
              </a:spcBef>
              <a:spcAft>
                <a:spcPts val="0"/>
              </a:spcAft>
              <a:buSzPts val="1400"/>
              <a:buFont typeface="Comfortaa Regular"/>
              <a:buNone/>
              <a:defRPr>
                <a:latin typeface="Comfortaa Regular"/>
                <a:ea typeface="Comfortaa Regular"/>
                <a:cs typeface="Comfortaa Regular"/>
                <a:sym typeface="Comfortaa Regular"/>
              </a:defRPr>
            </a:lvl9pPr>
          </a:lstStyle>
          <a:p/>
        </p:txBody>
      </p:sp>
      <p:sp>
        <p:nvSpPr>
          <p:cNvPr id="904" name="Google Shape;904;p13"/>
          <p:cNvSpPr txBox="1"/>
          <p:nvPr>
            <p:ph hasCustomPrompt="1" idx="2" type="title"/>
          </p:nvPr>
        </p:nvSpPr>
        <p:spPr>
          <a:xfrm>
            <a:off x="3730256" y="1450736"/>
            <a:ext cx="1753800" cy="5778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Clr>
                <a:schemeClr val="lt2"/>
              </a:buClr>
              <a:buSzPts val="4100"/>
              <a:buNone/>
              <a:defRPr sz="4100">
                <a:solidFill>
                  <a:schemeClr val="lt2"/>
                </a:solidFill>
              </a:defRPr>
            </a:lvl1pPr>
            <a:lvl2pPr lvl="1" rtl="0" algn="ctr">
              <a:spcBef>
                <a:spcPts val="0"/>
              </a:spcBef>
              <a:spcAft>
                <a:spcPts val="0"/>
              </a:spcAft>
              <a:buClr>
                <a:schemeClr val="lt2"/>
              </a:buClr>
              <a:buSzPts val="4100"/>
              <a:buFont typeface="Fira Sans Extra Condensed Medium"/>
              <a:buNone/>
              <a:defRPr sz="4100">
                <a:solidFill>
                  <a:schemeClr val="lt2"/>
                </a:solidFill>
                <a:latin typeface="Fira Sans Extra Condensed Medium"/>
                <a:ea typeface="Fira Sans Extra Condensed Medium"/>
                <a:cs typeface="Fira Sans Extra Condensed Medium"/>
                <a:sym typeface="Fira Sans Extra Condensed Medium"/>
              </a:defRPr>
            </a:lvl2pPr>
            <a:lvl3pPr lvl="2" rtl="0" algn="ctr">
              <a:spcBef>
                <a:spcPts val="0"/>
              </a:spcBef>
              <a:spcAft>
                <a:spcPts val="0"/>
              </a:spcAft>
              <a:buClr>
                <a:schemeClr val="lt2"/>
              </a:buClr>
              <a:buSzPts val="4100"/>
              <a:buFont typeface="Fira Sans Extra Condensed Medium"/>
              <a:buNone/>
              <a:defRPr sz="4100">
                <a:solidFill>
                  <a:schemeClr val="lt2"/>
                </a:solidFill>
                <a:latin typeface="Fira Sans Extra Condensed Medium"/>
                <a:ea typeface="Fira Sans Extra Condensed Medium"/>
                <a:cs typeface="Fira Sans Extra Condensed Medium"/>
                <a:sym typeface="Fira Sans Extra Condensed Medium"/>
              </a:defRPr>
            </a:lvl3pPr>
            <a:lvl4pPr lvl="3" rtl="0" algn="ctr">
              <a:spcBef>
                <a:spcPts val="0"/>
              </a:spcBef>
              <a:spcAft>
                <a:spcPts val="0"/>
              </a:spcAft>
              <a:buClr>
                <a:schemeClr val="lt2"/>
              </a:buClr>
              <a:buSzPts val="4100"/>
              <a:buFont typeface="Fira Sans Extra Condensed Medium"/>
              <a:buNone/>
              <a:defRPr sz="4100">
                <a:solidFill>
                  <a:schemeClr val="lt2"/>
                </a:solidFill>
                <a:latin typeface="Fira Sans Extra Condensed Medium"/>
                <a:ea typeface="Fira Sans Extra Condensed Medium"/>
                <a:cs typeface="Fira Sans Extra Condensed Medium"/>
                <a:sym typeface="Fira Sans Extra Condensed Medium"/>
              </a:defRPr>
            </a:lvl4pPr>
            <a:lvl5pPr lvl="4" rtl="0" algn="ctr">
              <a:spcBef>
                <a:spcPts val="0"/>
              </a:spcBef>
              <a:spcAft>
                <a:spcPts val="0"/>
              </a:spcAft>
              <a:buClr>
                <a:schemeClr val="lt2"/>
              </a:buClr>
              <a:buSzPts val="4100"/>
              <a:buFont typeface="Fira Sans Extra Condensed Medium"/>
              <a:buNone/>
              <a:defRPr sz="4100">
                <a:solidFill>
                  <a:schemeClr val="lt2"/>
                </a:solidFill>
                <a:latin typeface="Fira Sans Extra Condensed Medium"/>
                <a:ea typeface="Fira Sans Extra Condensed Medium"/>
                <a:cs typeface="Fira Sans Extra Condensed Medium"/>
                <a:sym typeface="Fira Sans Extra Condensed Medium"/>
              </a:defRPr>
            </a:lvl5pPr>
            <a:lvl6pPr lvl="5" rtl="0" algn="ctr">
              <a:spcBef>
                <a:spcPts val="0"/>
              </a:spcBef>
              <a:spcAft>
                <a:spcPts val="0"/>
              </a:spcAft>
              <a:buClr>
                <a:schemeClr val="lt2"/>
              </a:buClr>
              <a:buSzPts val="4100"/>
              <a:buFont typeface="Fira Sans Extra Condensed Medium"/>
              <a:buNone/>
              <a:defRPr sz="4100">
                <a:solidFill>
                  <a:schemeClr val="lt2"/>
                </a:solidFill>
                <a:latin typeface="Fira Sans Extra Condensed Medium"/>
                <a:ea typeface="Fira Sans Extra Condensed Medium"/>
                <a:cs typeface="Fira Sans Extra Condensed Medium"/>
                <a:sym typeface="Fira Sans Extra Condensed Medium"/>
              </a:defRPr>
            </a:lvl6pPr>
            <a:lvl7pPr lvl="6" rtl="0" algn="ctr">
              <a:spcBef>
                <a:spcPts val="0"/>
              </a:spcBef>
              <a:spcAft>
                <a:spcPts val="0"/>
              </a:spcAft>
              <a:buClr>
                <a:schemeClr val="lt2"/>
              </a:buClr>
              <a:buSzPts val="4100"/>
              <a:buFont typeface="Fira Sans Extra Condensed Medium"/>
              <a:buNone/>
              <a:defRPr sz="4100">
                <a:solidFill>
                  <a:schemeClr val="lt2"/>
                </a:solidFill>
                <a:latin typeface="Fira Sans Extra Condensed Medium"/>
                <a:ea typeface="Fira Sans Extra Condensed Medium"/>
                <a:cs typeface="Fira Sans Extra Condensed Medium"/>
                <a:sym typeface="Fira Sans Extra Condensed Medium"/>
              </a:defRPr>
            </a:lvl7pPr>
            <a:lvl8pPr lvl="7" rtl="0" algn="ctr">
              <a:spcBef>
                <a:spcPts val="0"/>
              </a:spcBef>
              <a:spcAft>
                <a:spcPts val="0"/>
              </a:spcAft>
              <a:buClr>
                <a:schemeClr val="lt2"/>
              </a:buClr>
              <a:buSzPts val="4100"/>
              <a:buFont typeface="Fira Sans Extra Condensed Medium"/>
              <a:buNone/>
              <a:defRPr sz="4100">
                <a:solidFill>
                  <a:schemeClr val="lt2"/>
                </a:solidFill>
                <a:latin typeface="Fira Sans Extra Condensed Medium"/>
                <a:ea typeface="Fira Sans Extra Condensed Medium"/>
                <a:cs typeface="Fira Sans Extra Condensed Medium"/>
                <a:sym typeface="Fira Sans Extra Condensed Medium"/>
              </a:defRPr>
            </a:lvl8pPr>
            <a:lvl9pPr lvl="8" rtl="0" algn="ctr">
              <a:spcBef>
                <a:spcPts val="0"/>
              </a:spcBef>
              <a:spcAft>
                <a:spcPts val="0"/>
              </a:spcAft>
              <a:buClr>
                <a:schemeClr val="lt2"/>
              </a:buClr>
              <a:buSzPts val="4100"/>
              <a:buFont typeface="Fira Sans Extra Condensed Medium"/>
              <a:buNone/>
              <a:defRPr sz="4100">
                <a:solidFill>
                  <a:schemeClr val="lt2"/>
                </a:solidFill>
                <a:latin typeface="Fira Sans Extra Condensed Medium"/>
                <a:ea typeface="Fira Sans Extra Condensed Medium"/>
                <a:cs typeface="Fira Sans Extra Condensed Medium"/>
                <a:sym typeface="Fira Sans Extra Condensed Medium"/>
              </a:defRPr>
            </a:lvl9pPr>
          </a:lstStyle>
          <a:p>
            <a:r>
              <a:t>xx%</a:t>
            </a:r>
          </a:p>
        </p:txBody>
      </p:sp>
      <p:sp>
        <p:nvSpPr>
          <p:cNvPr id="905" name="Google Shape;905;p13"/>
          <p:cNvSpPr txBox="1"/>
          <p:nvPr>
            <p:ph idx="3" type="ctrTitle"/>
          </p:nvPr>
        </p:nvSpPr>
        <p:spPr>
          <a:xfrm>
            <a:off x="3446006" y="3407450"/>
            <a:ext cx="2322300" cy="5778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700"/>
              <a:buNone/>
              <a:defRPr sz="1700">
                <a:solidFill>
                  <a:schemeClr val="accent2"/>
                </a:solidFill>
              </a:defRPr>
            </a:lvl1pPr>
            <a:lvl2pPr lvl="1" rtl="0" algn="ctr">
              <a:spcBef>
                <a:spcPts val="0"/>
              </a:spcBef>
              <a:spcAft>
                <a:spcPts val="0"/>
              </a:spcAft>
              <a:buSzPts val="1700"/>
              <a:buNone/>
              <a:defRPr sz="1700"/>
            </a:lvl2pPr>
            <a:lvl3pPr lvl="2" rtl="0" algn="ctr">
              <a:spcBef>
                <a:spcPts val="0"/>
              </a:spcBef>
              <a:spcAft>
                <a:spcPts val="0"/>
              </a:spcAft>
              <a:buSzPts val="1700"/>
              <a:buNone/>
              <a:defRPr sz="1700"/>
            </a:lvl3pPr>
            <a:lvl4pPr lvl="3" rtl="0" algn="ctr">
              <a:spcBef>
                <a:spcPts val="0"/>
              </a:spcBef>
              <a:spcAft>
                <a:spcPts val="0"/>
              </a:spcAft>
              <a:buSzPts val="1700"/>
              <a:buNone/>
              <a:defRPr sz="1700"/>
            </a:lvl4pPr>
            <a:lvl5pPr lvl="4" rtl="0" algn="ctr">
              <a:spcBef>
                <a:spcPts val="0"/>
              </a:spcBef>
              <a:spcAft>
                <a:spcPts val="0"/>
              </a:spcAft>
              <a:buSzPts val="1700"/>
              <a:buNone/>
              <a:defRPr sz="1700"/>
            </a:lvl5pPr>
            <a:lvl6pPr lvl="5" rtl="0" algn="ctr">
              <a:spcBef>
                <a:spcPts val="0"/>
              </a:spcBef>
              <a:spcAft>
                <a:spcPts val="0"/>
              </a:spcAft>
              <a:buSzPts val="1700"/>
              <a:buNone/>
              <a:defRPr sz="1700"/>
            </a:lvl6pPr>
            <a:lvl7pPr lvl="6" rtl="0" algn="ctr">
              <a:spcBef>
                <a:spcPts val="0"/>
              </a:spcBef>
              <a:spcAft>
                <a:spcPts val="0"/>
              </a:spcAft>
              <a:buSzPts val="1700"/>
              <a:buNone/>
              <a:defRPr sz="1700"/>
            </a:lvl7pPr>
            <a:lvl8pPr lvl="7" rtl="0" algn="ctr">
              <a:spcBef>
                <a:spcPts val="0"/>
              </a:spcBef>
              <a:spcAft>
                <a:spcPts val="0"/>
              </a:spcAft>
              <a:buSzPts val="1700"/>
              <a:buNone/>
              <a:defRPr sz="1700"/>
            </a:lvl8pPr>
            <a:lvl9pPr lvl="8" rtl="0" algn="ctr">
              <a:spcBef>
                <a:spcPts val="0"/>
              </a:spcBef>
              <a:spcAft>
                <a:spcPts val="0"/>
              </a:spcAft>
              <a:buSzPts val="1700"/>
              <a:buNone/>
              <a:defRPr sz="1700"/>
            </a:lvl9pPr>
          </a:lstStyle>
          <a:p/>
        </p:txBody>
      </p:sp>
      <p:sp>
        <p:nvSpPr>
          <p:cNvPr id="906" name="Google Shape;906;p13"/>
          <p:cNvSpPr txBox="1"/>
          <p:nvPr>
            <p:ph idx="4" type="subTitle"/>
          </p:nvPr>
        </p:nvSpPr>
        <p:spPr>
          <a:xfrm>
            <a:off x="3618806" y="3868897"/>
            <a:ext cx="1976700" cy="613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Font typeface="Comfortaa Regular"/>
              <a:buNone/>
              <a:defRPr sz="1300">
                <a:solidFill>
                  <a:srgbClr val="FFFFFF"/>
                </a:solidFill>
                <a:latin typeface="Comfortaa Regular"/>
                <a:ea typeface="Comfortaa Regular"/>
                <a:cs typeface="Comfortaa Regular"/>
                <a:sym typeface="Comfortaa Regular"/>
              </a:defRPr>
            </a:lvl1pPr>
            <a:lvl2pPr lvl="1" rtl="0" algn="ctr">
              <a:lnSpc>
                <a:spcPct val="100000"/>
              </a:lnSpc>
              <a:spcBef>
                <a:spcPts val="0"/>
              </a:spcBef>
              <a:spcAft>
                <a:spcPts val="0"/>
              </a:spcAft>
              <a:buSzPts val="1400"/>
              <a:buFont typeface="Comfortaa Regular"/>
              <a:buNone/>
              <a:defRPr>
                <a:latin typeface="Comfortaa Regular"/>
                <a:ea typeface="Comfortaa Regular"/>
                <a:cs typeface="Comfortaa Regular"/>
                <a:sym typeface="Comfortaa Regular"/>
              </a:defRPr>
            </a:lvl2pPr>
            <a:lvl3pPr lvl="2" rtl="0" algn="ctr">
              <a:lnSpc>
                <a:spcPct val="100000"/>
              </a:lnSpc>
              <a:spcBef>
                <a:spcPts val="0"/>
              </a:spcBef>
              <a:spcAft>
                <a:spcPts val="0"/>
              </a:spcAft>
              <a:buSzPts val="1400"/>
              <a:buFont typeface="Comfortaa Regular"/>
              <a:buNone/>
              <a:defRPr>
                <a:latin typeface="Comfortaa Regular"/>
                <a:ea typeface="Comfortaa Regular"/>
                <a:cs typeface="Comfortaa Regular"/>
                <a:sym typeface="Comfortaa Regular"/>
              </a:defRPr>
            </a:lvl3pPr>
            <a:lvl4pPr lvl="3" rtl="0" algn="ctr">
              <a:lnSpc>
                <a:spcPct val="100000"/>
              </a:lnSpc>
              <a:spcBef>
                <a:spcPts val="0"/>
              </a:spcBef>
              <a:spcAft>
                <a:spcPts val="0"/>
              </a:spcAft>
              <a:buSzPts val="1400"/>
              <a:buFont typeface="Comfortaa Regular"/>
              <a:buNone/>
              <a:defRPr>
                <a:latin typeface="Comfortaa Regular"/>
                <a:ea typeface="Comfortaa Regular"/>
                <a:cs typeface="Comfortaa Regular"/>
                <a:sym typeface="Comfortaa Regular"/>
              </a:defRPr>
            </a:lvl4pPr>
            <a:lvl5pPr lvl="4" rtl="0" algn="ctr">
              <a:lnSpc>
                <a:spcPct val="100000"/>
              </a:lnSpc>
              <a:spcBef>
                <a:spcPts val="0"/>
              </a:spcBef>
              <a:spcAft>
                <a:spcPts val="0"/>
              </a:spcAft>
              <a:buSzPts val="1400"/>
              <a:buFont typeface="Comfortaa Regular"/>
              <a:buNone/>
              <a:defRPr>
                <a:latin typeface="Comfortaa Regular"/>
                <a:ea typeface="Comfortaa Regular"/>
                <a:cs typeface="Comfortaa Regular"/>
                <a:sym typeface="Comfortaa Regular"/>
              </a:defRPr>
            </a:lvl5pPr>
            <a:lvl6pPr lvl="5" rtl="0" algn="ctr">
              <a:lnSpc>
                <a:spcPct val="100000"/>
              </a:lnSpc>
              <a:spcBef>
                <a:spcPts val="0"/>
              </a:spcBef>
              <a:spcAft>
                <a:spcPts val="0"/>
              </a:spcAft>
              <a:buSzPts val="1400"/>
              <a:buFont typeface="Comfortaa Regular"/>
              <a:buNone/>
              <a:defRPr>
                <a:latin typeface="Comfortaa Regular"/>
                <a:ea typeface="Comfortaa Regular"/>
                <a:cs typeface="Comfortaa Regular"/>
                <a:sym typeface="Comfortaa Regular"/>
              </a:defRPr>
            </a:lvl6pPr>
            <a:lvl7pPr lvl="6" rtl="0" algn="ctr">
              <a:lnSpc>
                <a:spcPct val="100000"/>
              </a:lnSpc>
              <a:spcBef>
                <a:spcPts val="0"/>
              </a:spcBef>
              <a:spcAft>
                <a:spcPts val="0"/>
              </a:spcAft>
              <a:buSzPts val="1400"/>
              <a:buFont typeface="Comfortaa Regular"/>
              <a:buNone/>
              <a:defRPr>
                <a:latin typeface="Comfortaa Regular"/>
                <a:ea typeface="Comfortaa Regular"/>
                <a:cs typeface="Comfortaa Regular"/>
                <a:sym typeface="Comfortaa Regular"/>
              </a:defRPr>
            </a:lvl7pPr>
            <a:lvl8pPr lvl="7" rtl="0" algn="ctr">
              <a:lnSpc>
                <a:spcPct val="100000"/>
              </a:lnSpc>
              <a:spcBef>
                <a:spcPts val="0"/>
              </a:spcBef>
              <a:spcAft>
                <a:spcPts val="0"/>
              </a:spcAft>
              <a:buSzPts val="1400"/>
              <a:buFont typeface="Comfortaa Regular"/>
              <a:buNone/>
              <a:defRPr>
                <a:latin typeface="Comfortaa Regular"/>
                <a:ea typeface="Comfortaa Regular"/>
                <a:cs typeface="Comfortaa Regular"/>
                <a:sym typeface="Comfortaa Regular"/>
              </a:defRPr>
            </a:lvl8pPr>
            <a:lvl9pPr lvl="8" rtl="0" algn="ctr">
              <a:lnSpc>
                <a:spcPct val="100000"/>
              </a:lnSpc>
              <a:spcBef>
                <a:spcPts val="0"/>
              </a:spcBef>
              <a:spcAft>
                <a:spcPts val="0"/>
              </a:spcAft>
              <a:buSzPts val="1400"/>
              <a:buFont typeface="Comfortaa Regular"/>
              <a:buNone/>
              <a:defRPr>
                <a:latin typeface="Comfortaa Regular"/>
                <a:ea typeface="Comfortaa Regular"/>
                <a:cs typeface="Comfortaa Regular"/>
                <a:sym typeface="Comfortaa Regular"/>
              </a:defRPr>
            </a:lvl9pPr>
          </a:lstStyle>
          <a:p/>
        </p:txBody>
      </p:sp>
      <p:sp>
        <p:nvSpPr>
          <p:cNvPr id="907" name="Google Shape;907;p13"/>
          <p:cNvSpPr txBox="1"/>
          <p:nvPr>
            <p:ph hasCustomPrompt="1" idx="5" type="title"/>
          </p:nvPr>
        </p:nvSpPr>
        <p:spPr>
          <a:xfrm>
            <a:off x="3756594" y="3053637"/>
            <a:ext cx="1753800" cy="5778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Clr>
                <a:schemeClr val="lt2"/>
              </a:buClr>
              <a:buSzPts val="4100"/>
              <a:buNone/>
              <a:defRPr sz="4100">
                <a:solidFill>
                  <a:schemeClr val="lt2"/>
                </a:solidFill>
              </a:defRPr>
            </a:lvl1pPr>
            <a:lvl2pPr lvl="1" rtl="0" algn="ctr">
              <a:spcBef>
                <a:spcPts val="0"/>
              </a:spcBef>
              <a:spcAft>
                <a:spcPts val="0"/>
              </a:spcAft>
              <a:buClr>
                <a:schemeClr val="lt2"/>
              </a:buClr>
              <a:buSzPts val="4100"/>
              <a:buFont typeface="Fira Sans Extra Condensed Medium"/>
              <a:buNone/>
              <a:defRPr sz="4100">
                <a:solidFill>
                  <a:schemeClr val="lt2"/>
                </a:solidFill>
                <a:latin typeface="Fira Sans Extra Condensed Medium"/>
                <a:ea typeface="Fira Sans Extra Condensed Medium"/>
                <a:cs typeface="Fira Sans Extra Condensed Medium"/>
                <a:sym typeface="Fira Sans Extra Condensed Medium"/>
              </a:defRPr>
            </a:lvl2pPr>
            <a:lvl3pPr lvl="2" rtl="0" algn="ctr">
              <a:spcBef>
                <a:spcPts val="0"/>
              </a:spcBef>
              <a:spcAft>
                <a:spcPts val="0"/>
              </a:spcAft>
              <a:buClr>
                <a:schemeClr val="lt2"/>
              </a:buClr>
              <a:buSzPts val="4100"/>
              <a:buFont typeface="Fira Sans Extra Condensed Medium"/>
              <a:buNone/>
              <a:defRPr sz="4100">
                <a:solidFill>
                  <a:schemeClr val="lt2"/>
                </a:solidFill>
                <a:latin typeface="Fira Sans Extra Condensed Medium"/>
                <a:ea typeface="Fira Sans Extra Condensed Medium"/>
                <a:cs typeface="Fira Sans Extra Condensed Medium"/>
                <a:sym typeface="Fira Sans Extra Condensed Medium"/>
              </a:defRPr>
            </a:lvl3pPr>
            <a:lvl4pPr lvl="3" rtl="0" algn="ctr">
              <a:spcBef>
                <a:spcPts val="0"/>
              </a:spcBef>
              <a:spcAft>
                <a:spcPts val="0"/>
              </a:spcAft>
              <a:buClr>
                <a:schemeClr val="lt2"/>
              </a:buClr>
              <a:buSzPts val="4100"/>
              <a:buFont typeface="Fira Sans Extra Condensed Medium"/>
              <a:buNone/>
              <a:defRPr sz="4100">
                <a:solidFill>
                  <a:schemeClr val="lt2"/>
                </a:solidFill>
                <a:latin typeface="Fira Sans Extra Condensed Medium"/>
                <a:ea typeface="Fira Sans Extra Condensed Medium"/>
                <a:cs typeface="Fira Sans Extra Condensed Medium"/>
                <a:sym typeface="Fira Sans Extra Condensed Medium"/>
              </a:defRPr>
            </a:lvl4pPr>
            <a:lvl5pPr lvl="4" rtl="0" algn="ctr">
              <a:spcBef>
                <a:spcPts val="0"/>
              </a:spcBef>
              <a:spcAft>
                <a:spcPts val="0"/>
              </a:spcAft>
              <a:buClr>
                <a:schemeClr val="lt2"/>
              </a:buClr>
              <a:buSzPts val="4100"/>
              <a:buFont typeface="Fira Sans Extra Condensed Medium"/>
              <a:buNone/>
              <a:defRPr sz="4100">
                <a:solidFill>
                  <a:schemeClr val="lt2"/>
                </a:solidFill>
                <a:latin typeface="Fira Sans Extra Condensed Medium"/>
                <a:ea typeface="Fira Sans Extra Condensed Medium"/>
                <a:cs typeface="Fira Sans Extra Condensed Medium"/>
                <a:sym typeface="Fira Sans Extra Condensed Medium"/>
              </a:defRPr>
            </a:lvl5pPr>
            <a:lvl6pPr lvl="5" rtl="0" algn="ctr">
              <a:spcBef>
                <a:spcPts val="0"/>
              </a:spcBef>
              <a:spcAft>
                <a:spcPts val="0"/>
              </a:spcAft>
              <a:buClr>
                <a:schemeClr val="lt2"/>
              </a:buClr>
              <a:buSzPts val="4100"/>
              <a:buFont typeface="Fira Sans Extra Condensed Medium"/>
              <a:buNone/>
              <a:defRPr sz="4100">
                <a:solidFill>
                  <a:schemeClr val="lt2"/>
                </a:solidFill>
                <a:latin typeface="Fira Sans Extra Condensed Medium"/>
                <a:ea typeface="Fira Sans Extra Condensed Medium"/>
                <a:cs typeface="Fira Sans Extra Condensed Medium"/>
                <a:sym typeface="Fira Sans Extra Condensed Medium"/>
              </a:defRPr>
            </a:lvl6pPr>
            <a:lvl7pPr lvl="6" rtl="0" algn="ctr">
              <a:spcBef>
                <a:spcPts val="0"/>
              </a:spcBef>
              <a:spcAft>
                <a:spcPts val="0"/>
              </a:spcAft>
              <a:buClr>
                <a:schemeClr val="lt2"/>
              </a:buClr>
              <a:buSzPts val="4100"/>
              <a:buFont typeface="Fira Sans Extra Condensed Medium"/>
              <a:buNone/>
              <a:defRPr sz="4100">
                <a:solidFill>
                  <a:schemeClr val="lt2"/>
                </a:solidFill>
                <a:latin typeface="Fira Sans Extra Condensed Medium"/>
                <a:ea typeface="Fira Sans Extra Condensed Medium"/>
                <a:cs typeface="Fira Sans Extra Condensed Medium"/>
                <a:sym typeface="Fira Sans Extra Condensed Medium"/>
              </a:defRPr>
            </a:lvl7pPr>
            <a:lvl8pPr lvl="7" rtl="0" algn="ctr">
              <a:spcBef>
                <a:spcPts val="0"/>
              </a:spcBef>
              <a:spcAft>
                <a:spcPts val="0"/>
              </a:spcAft>
              <a:buClr>
                <a:schemeClr val="lt2"/>
              </a:buClr>
              <a:buSzPts val="4100"/>
              <a:buFont typeface="Fira Sans Extra Condensed Medium"/>
              <a:buNone/>
              <a:defRPr sz="4100">
                <a:solidFill>
                  <a:schemeClr val="lt2"/>
                </a:solidFill>
                <a:latin typeface="Fira Sans Extra Condensed Medium"/>
                <a:ea typeface="Fira Sans Extra Condensed Medium"/>
                <a:cs typeface="Fira Sans Extra Condensed Medium"/>
                <a:sym typeface="Fira Sans Extra Condensed Medium"/>
              </a:defRPr>
            </a:lvl8pPr>
            <a:lvl9pPr lvl="8" rtl="0" algn="ctr">
              <a:spcBef>
                <a:spcPts val="0"/>
              </a:spcBef>
              <a:spcAft>
                <a:spcPts val="0"/>
              </a:spcAft>
              <a:buClr>
                <a:schemeClr val="lt2"/>
              </a:buClr>
              <a:buSzPts val="4100"/>
              <a:buFont typeface="Fira Sans Extra Condensed Medium"/>
              <a:buNone/>
              <a:defRPr sz="4100">
                <a:solidFill>
                  <a:schemeClr val="lt2"/>
                </a:solidFill>
                <a:latin typeface="Fira Sans Extra Condensed Medium"/>
                <a:ea typeface="Fira Sans Extra Condensed Medium"/>
                <a:cs typeface="Fira Sans Extra Condensed Medium"/>
                <a:sym typeface="Fira Sans Extra Condensed Medium"/>
              </a:defRPr>
            </a:lvl9pPr>
          </a:lstStyle>
          <a:p>
            <a:r>
              <a:t>xx%</a:t>
            </a:r>
          </a:p>
        </p:txBody>
      </p:sp>
      <p:sp>
        <p:nvSpPr>
          <p:cNvPr id="908" name="Google Shape;908;p13"/>
          <p:cNvSpPr txBox="1"/>
          <p:nvPr>
            <p:ph idx="6" type="ctrTitle"/>
          </p:nvPr>
        </p:nvSpPr>
        <p:spPr>
          <a:xfrm>
            <a:off x="5595556" y="1804550"/>
            <a:ext cx="2322300" cy="5778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700"/>
              <a:buNone/>
              <a:defRPr sz="1700">
                <a:solidFill>
                  <a:schemeClr val="accent2"/>
                </a:solidFill>
              </a:defRPr>
            </a:lvl1pPr>
            <a:lvl2pPr lvl="1" rtl="0" algn="ctr">
              <a:spcBef>
                <a:spcPts val="0"/>
              </a:spcBef>
              <a:spcAft>
                <a:spcPts val="0"/>
              </a:spcAft>
              <a:buSzPts val="1700"/>
              <a:buNone/>
              <a:defRPr sz="1700"/>
            </a:lvl2pPr>
            <a:lvl3pPr lvl="2" rtl="0" algn="ctr">
              <a:spcBef>
                <a:spcPts val="0"/>
              </a:spcBef>
              <a:spcAft>
                <a:spcPts val="0"/>
              </a:spcAft>
              <a:buSzPts val="1700"/>
              <a:buNone/>
              <a:defRPr sz="1700"/>
            </a:lvl3pPr>
            <a:lvl4pPr lvl="3" rtl="0" algn="ctr">
              <a:spcBef>
                <a:spcPts val="0"/>
              </a:spcBef>
              <a:spcAft>
                <a:spcPts val="0"/>
              </a:spcAft>
              <a:buSzPts val="1700"/>
              <a:buNone/>
              <a:defRPr sz="1700"/>
            </a:lvl4pPr>
            <a:lvl5pPr lvl="4" rtl="0" algn="ctr">
              <a:spcBef>
                <a:spcPts val="0"/>
              </a:spcBef>
              <a:spcAft>
                <a:spcPts val="0"/>
              </a:spcAft>
              <a:buSzPts val="1700"/>
              <a:buNone/>
              <a:defRPr sz="1700"/>
            </a:lvl5pPr>
            <a:lvl6pPr lvl="5" rtl="0" algn="ctr">
              <a:spcBef>
                <a:spcPts val="0"/>
              </a:spcBef>
              <a:spcAft>
                <a:spcPts val="0"/>
              </a:spcAft>
              <a:buSzPts val="1700"/>
              <a:buNone/>
              <a:defRPr sz="1700"/>
            </a:lvl6pPr>
            <a:lvl7pPr lvl="6" rtl="0" algn="ctr">
              <a:spcBef>
                <a:spcPts val="0"/>
              </a:spcBef>
              <a:spcAft>
                <a:spcPts val="0"/>
              </a:spcAft>
              <a:buSzPts val="1700"/>
              <a:buNone/>
              <a:defRPr sz="1700"/>
            </a:lvl7pPr>
            <a:lvl8pPr lvl="7" rtl="0" algn="ctr">
              <a:spcBef>
                <a:spcPts val="0"/>
              </a:spcBef>
              <a:spcAft>
                <a:spcPts val="0"/>
              </a:spcAft>
              <a:buSzPts val="1700"/>
              <a:buNone/>
              <a:defRPr sz="1700"/>
            </a:lvl8pPr>
            <a:lvl9pPr lvl="8" rtl="0" algn="ctr">
              <a:spcBef>
                <a:spcPts val="0"/>
              </a:spcBef>
              <a:spcAft>
                <a:spcPts val="0"/>
              </a:spcAft>
              <a:buSzPts val="1700"/>
              <a:buNone/>
              <a:defRPr sz="1700"/>
            </a:lvl9pPr>
          </a:lstStyle>
          <a:p/>
        </p:txBody>
      </p:sp>
      <p:sp>
        <p:nvSpPr>
          <p:cNvPr id="909" name="Google Shape;909;p13"/>
          <p:cNvSpPr txBox="1"/>
          <p:nvPr>
            <p:ph idx="7" type="subTitle"/>
          </p:nvPr>
        </p:nvSpPr>
        <p:spPr>
          <a:xfrm>
            <a:off x="5768356" y="2266000"/>
            <a:ext cx="1976700" cy="613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Font typeface="Comfortaa Regular"/>
              <a:buNone/>
              <a:defRPr sz="1300">
                <a:solidFill>
                  <a:srgbClr val="FFFFFF"/>
                </a:solidFill>
                <a:latin typeface="Comfortaa Regular"/>
                <a:ea typeface="Comfortaa Regular"/>
                <a:cs typeface="Comfortaa Regular"/>
                <a:sym typeface="Comfortaa Regular"/>
              </a:defRPr>
            </a:lvl1pPr>
            <a:lvl2pPr lvl="1" rtl="0" algn="ctr">
              <a:lnSpc>
                <a:spcPct val="100000"/>
              </a:lnSpc>
              <a:spcBef>
                <a:spcPts val="0"/>
              </a:spcBef>
              <a:spcAft>
                <a:spcPts val="0"/>
              </a:spcAft>
              <a:buSzPts val="1400"/>
              <a:buFont typeface="Comfortaa Regular"/>
              <a:buNone/>
              <a:defRPr>
                <a:latin typeface="Comfortaa Regular"/>
                <a:ea typeface="Comfortaa Regular"/>
                <a:cs typeface="Comfortaa Regular"/>
                <a:sym typeface="Comfortaa Regular"/>
              </a:defRPr>
            </a:lvl2pPr>
            <a:lvl3pPr lvl="2" rtl="0" algn="ctr">
              <a:lnSpc>
                <a:spcPct val="100000"/>
              </a:lnSpc>
              <a:spcBef>
                <a:spcPts val="0"/>
              </a:spcBef>
              <a:spcAft>
                <a:spcPts val="0"/>
              </a:spcAft>
              <a:buSzPts val="1400"/>
              <a:buFont typeface="Comfortaa Regular"/>
              <a:buNone/>
              <a:defRPr>
                <a:latin typeface="Comfortaa Regular"/>
                <a:ea typeface="Comfortaa Regular"/>
                <a:cs typeface="Comfortaa Regular"/>
                <a:sym typeface="Comfortaa Regular"/>
              </a:defRPr>
            </a:lvl3pPr>
            <a:lvl4pPr lvl="3" rtl="0" algn="ctr">
              <a:lnSpc>
                <a:spcPct val="100000"/>
              </a:lnSpc>
              <a:spcBef>
                <a:spcPts val="0"/>
              </a:spcBef>
              <a:spcAft>
                <a:spcPts val="0"/>
              </a:spcAft>
              <a:buSzPts val="1400"/>
              <a:buFont typeface="Comfortaa Regular"/>
              <a:buNone/>
              <a:defRPr>
                <a:latin typeface="Comfortaa Regular"/>
                <a:ea typeface="Comfortaa Regular"/>
                <a:cs typeface="Comfortaa Regular"/>
                <a:sym typeface="Comfortaa Regular"/>
              </a:defRPr>
            </a:lvl4pPr>
            <a:lvl5pPr lvl="4" rtl="0" algn="ctr">
              <a:lnSpc>
                <a:spcPct val="100000"/>
              </a:lnSpc>
              <a:spcBef>
                <a:spcPts val="0"/>
              </a:spcBef>
              <a:spcAft>
                <a:spcPts val="0"/>
              </a:spcAft>
              <a:buSzPts val="1400"/>
              <a:buFont typeface="Comfortaa Regular"/>
              <a:buNone/>
              <a:defRPr>
                <a:latin typeface="Comfortaa Regular"/>
                <a:ea typeface="Comfortaa Regular"/>
                <a:cs typeface="Comfortaa Regular"/>
                <a:sym typeface="Comfortaa Regular"/>
              </a:defRPr>
            </a:lvl5pPr>
            <a:lvl6pPr lvl="5" rtl="0" algn="ctr">
              <a:lnSpc>
                <a:spcPct val="100000"/>
              </a:lnSpc>
              <a:spcBef>
                <a:spcPts val="0"/>
              </a:spcBef>
              <a:spcAft>
                <a:spcPts val="0"/>
              </a:spcAft>
              <a:buSzPts val="1400"/>
              <a:buFont typeface="Comfortaa Regular"/>
              <a:buNone/>
              <a:defRPr>
                <a:latin typeface="Comfortaa Regular"/>
                <a:ea typeface="Comfortaa Regular"/>
                <a:cs typeface="Comfortaa Regular"/>
                <a:sym typeface="Comfortaa Regular"/>
              </a:defRPr>
            </a:lvl6pPr>
            <a:lvl7pPr lvl="6" rtl="0" algn="ctr">
              <a:lnSpc>
                <a:spcPct val="100000"/>
              </a:lnSpc>
              <a:spcBef>
                <a:spcPts val="0"/>
              </a:spcBef>
              <a:spcAft>
                <a:spcPts val="0"/>
              </a:spcAft>
              <a:buSzPts val="1400"/>
              <a:buFont typeface="Comfortaa Regular"/>
              <a:buNone/>
              <a:defRPr>
                <a:latin typeface="Comfortaa Regular"/>
                <a:ea typeface="Comfortaa Regular"/>
                <a:cs typeface="Comfortaa Regular"/>
                <a:sym typeface="Comfortaa Regular"/>
              </a:defRPr>
            </a:lvl7pPr>
            <a:lvl8pPr lvl="7" rtl="0" algn="ctr">
              <a:lnSpc>
                <a:spcPct val="100000"/>
              </a:lnSpc>
              <a:spcBef>
                <a:spcPts val="0"/>
              </a:spcBef>
              <a:spcAft>
                <a:spcPts val="0"/>
              </a:spcAft>
              <a:buSzPts val="1400"/>
              <a:buFont typeface="Comfortaa Regular"/>
              <a:buNone/>
              <a:defRPr>
                <a:latin typeface="Comfortaa Regular"/>
                <a:ea typeface="Comfortaa Regular"/>
                <a:cs typeface="Comfortaa Regular"/>
                <a:sym typeface="Comfortaa Regular"/>
              </a:defRPr>
            </a:lvl8pPr>
            <a:lvl9pPr lvl="8" rtl="0" algn="ctr">
              <a:lnSpc>
                <a:spcPct val="100000"/>
              </a:lnSpc>
              <a:spcBef>
                <a:spcPts val="0"/>
              </a:spcBef>
              <a:spcAft>
                <a:spcPts val="0"/>
              </a:spcAft>
              <a:buSzPts val="1400"/>
              <a:buFont typeface="Comfortaa Regular"/>
              <a:buNone/>
              <a:defRPr>
                <a:latin typeface="Comfortaa Regular"/>
                <a:ea typeface="Comfortaa Regular"/>
                <a:cs typeface="Comfortaa Regular"/>
                <a:sym typeface="Comfortaa Regular"/>
              </a:defRPr>
            </a:lvl9pPr>
          </a:lstStyle>
          <a:p/>
        </p:txBody>
      </p:sp>
      <p:sp>
        <p:nvSpPr>
          <p:cNvPr id="910" name="Google Shape;910;p13"/>
          <p:cNvSpPr txBox="1"/>
          <p:nvPr>
            <p:ph hasCustomPrompt="1" idx="8" type="title"/>
          </p:nvPr>
        </p:nvSpPr>
        <p:spPr>
          <a:xfrm>
            <a:off x="5879806" y="1450736"/>
            <a:ext cx="1753800" cy="5778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Clr>
                <a:schemeClr val="lt2"/>
              </a:buClr>
              <a:buSzPts val="4100"/>
              <a:buNone/>
              <a:defRPr sz="4100">
                <a:solidFill>
                  <a:schemeClr val="lt2"/>
                </a:solidFill>
              </a:defRPr>
            </a:lvl1pPr>
            <a:lvl2pPr lvl="1" rtl="0" algn="ctr">
              <a:spcBef>
                <a:spcPts val="0"/>
              </a:spcBef>
              <a:spcAft>
                <a:spcPts val="0"/>
              </a:spcAft>
              <a:buClr>
                <a:schemeClr val="lt2"/>
              </a:buClr>
              <a:buSzPts val="4100"/>
              <a:buFont typeface="Fira Sans Extra Condensed Medium"/>
              <a:buNone/>
              <a:defRPr sz="4100">
                <a:solidFill>
                  <a:schemeClr val="lt2"/>
                </a:solidFill>
                <a:latin typeface="Fira Sans Extra Condensed Medium"/>
                <a:ea typeface="Fira Sans Extra Condensed Medium"/>
                <a:cs typeface="Fira Sans Extra Condensed Medium"/>
                <a:sym typeface="Fira Sans Extra Condensed Medium"/>
              </a:defRPr>
            </a:lvl2pPr>
            <a:lvl3pPr lvl="2" rtl="0" algn="ctr">
              <a:spcBef>
                <a:spcPts val="0"/>
              </a:spcBef>
              <a:spcAft>
                <a:spcPts val="0"/>
              </a:spcAft>
              <a:buClr>
                <a:schemeClr val="lt2"/>
              </a:buClr>
              <a:buSzPts val="4100"/>
              <a:buFont typeface="Fira Sans Extra Condensed Medium"/>
              <a:buNone/>
              <a:defRPr sz="4100">
                <a:solidFill>
                  <a:schemeClr val="lt2"/>
                </a:solidFill>
                <a:latin typeface="Fira Sans Extra Condensed Medium"/>
                <a:ea typeface="Fira Sans Extra Condensed Medium"/>
                <a:cs typeface="Fira Sans Extra Condensed Medium"/>
                <a:sym typeface="Fira Sans Extra Condensed Medium"/>
              </a:defRPr>
            </a:lvl3pPr>
            <a:lvl4pPr lvl="3" rtl="0" algn="ctr">
              <a:spcBef>
                <a:spcPts val="0"/>
              </a:spcBef>
              <a:spcAft>
                <a:spcPts val="0"/>
              </a:spcAft>
              <a:buClr>
                <a:schemeClr val="lt2"/>
              </a:buClr>
              <a:buSzPts val="4100"/>
              <a:buFont typeface="Fira Sans Extra Condensed Medium"/>
              <a:buNone/>
              <a:defRPr sz="4100">
                <a:solidFill>
                  <a:schemeClr val="lt2"/>
                </a:solidFill>
                <a:latin typeface="Fira Sans Extra Condensed Medium"/>
                <a:ea typeface="Fira Sans Extra Condensed Medium"/>
                <a:cs typeface="Fira Sans Extra Condensed Medium"/>
                <a:sym typeface="Fira Sans Extra Condensed Medium"/>
              </a:defRPr>
            </a:lvl4pPr>
            <a:lvl5pPr lvl="4" rtl="0" algn="ctr">
              <a:spcBef>
                <a:spcPts val="0"/>
              </a:spcBef>
              <a:spcAft>
                <a:spcPts val="0"/>
              </a:spcAft>
              <a:buClr>
                <a:schemeClr val="lt2"/>
              </a:buClr>
              <a:buSzPts val="4100"/>
              <a:buFont typeface="Fira Sans Extra Condensed Medium"/>
              <a:buNone/>
              <a:defRPr sz="4100">
                <a:solidFill>
                  <a:schemeClr val="lt2"/>
                </a:solidFill>
                <a:latin typeface="Fira Sans Extra Condensed Medium"/>
                <a:ea typeface="Fira Sans Extra Condensed Medium"/>
                <a:cs typeface="Fira Sans Extra Condensed Medium"/>
                <a:sym typeface="Fira Sans Extra Condensed Medium"/>
              </a:defRPr>
            </a:lvl5pPr>
            <a:lvl6pPr lvl="5" rtl="0" algn="ctr">
              <a:spcBef>
                <a:spcPts val="0"/>
              </a:spcBef>
              <a:spcAft>
                <a:spcPts val="0"/>
              </a:spcAft>
              <a:buClr>
                <a:schemeClr val="lt2"/>
              </a:buClr>
              <a:buSzPts val="4100"/>
              <a:buFont typeface="Fira Sans Extra Condensed Medium"/>
              <a:buNone/>
              <a:defRPr sz="4100">
                <a:solidFill>
                  <a:schemeClr val="lt2"/>
                </a:solidFill>
                <a:latin typeface="Fira Sans Extra Condensed Medium"/>
                <a:ea typeface="Fira Sans Extra Condensed Medium"/>
                <a:cs typeface="Fira Sans Extra Condensed Medium"/>
                <a:sym typeface="Fira Sans Extra Condensed Medium"/>
              </a:defRPr>
            </a:lvl6pPr>
            <a:lvl7pPr lvl="6" rtl="0" algn="ctr">
              <a:spcBef>
                <a:spcPts val="0"/>
              </a:spcBef>
              <a:spcAft>
                <a:spcPts val="0"/>
              </a:spcAft>
              <a:buClr>
                <a:schemeClr val="lt2"/>
              </a:buClr>
              <a:buSzPts val="4100"/>
              <a:buFont typeface="Fira Sans Extra Condensed Medium"/>
              <a:buNone/>
              <a:defRPr sz="4100">
                <a:solidFill>
                  <a:schemeClr val="lt2"/>
                </a:solidFill>
                <a:latin typeface="Fira Sans Extra Condensed Medium"/>
                <a:ea typeface="Fira Sans Extra Condensed Medium"/>
                <a:cs typeface="Fira Sans Extra Condensed Medium"/>
                <a:sym typeface="Fira Sans Extra Condensed Medium"/>
              </a:defRPr>
            </a:lvl7pPr>
            <a:lvl8pPr lvl="7" rtl="0" algn="ctr">
              <a:spcBef>
                <a:spcPts val="0"/>
              </a:spcBef>
              <a:spcAft>
                <a:spcPts val="0"/>
              </a:spcAft>
              <a:buClr>
                <a:schemeClr val="lt2"/>
              </a:buClr>
              <a:buSzPts val="4100"/>
              <a:buFont typeface="Fira Sans Extra Condensed Medium"/>
              <a:buNone/>
              <a:defRPr sz="4100">
                <a:solidFill>
                  <a:schemeClr val="lt2"/>
                </a:solidFill>
                <a:latin typeface="Fira Sans Extra Condensed Medium"/>
                <a:ea typeface="Fira Sans Extra Condensed Medium"/>
                <a:cs typeface="Fira Sans Extra Condensed Medium"/>
                <a:sym typeface="Fira Sans Extra Condensed Medium"/>
              </a:defRPr>
            </a:lvl8pPr>
            <a:lvl9pPr lvl="8" rtl="0" algn="ctr">
              <a:spcBef>
                <a:spcPts val="0"/>
              </a:spcBef>
              <a:spcAft>
                <a:spcPts val="0"/>
              </a:spcAft>
              <a:buClr>
                <a:schemeClr val="lt2"/>
              </a:buClr>
              <a:buSzPts val="4100"/>
              <a:buFont typeface="Fira Sans Extra Condensed Medium"/>
              <a:buNone/>
              <a:defRPr sz="4100">
                <a:solidFill>
                  <a:schemeClr val="lt2"/>
                </a:solidFill>
                <a:latin typeface="Fira Sans Extra Condensed Medium"/>
                <a:ea typeface="Fira Sans Extra Condensed Medium"/>
                <a:cs typeface="Fira Sans Extra Condensed Medium"/>
                <a:sym typeface="Fira Sans Extra Condensed Medium"/>
              </a:defRPr>
            </a:lvl9pPr>
          </a:lstStyle>
          <a:p>
            <a:r>
              <a:t>xx%</a:t>
            </a:r>
          </a:p>
        </p:txBody>
      </p:sp>
      <p:sp>
        <p:nvSpPr>
          <p:cNvPr id="911" name="Google Shape;911;p13"/>
          <p:cNvSpPr txBox="1"/>
          <p:nvPr>
            <p:ph idx="9" type="ctrTitle"/>
          </p:nvPr>
        </p:nvSpPr>
        <p:spPr>
          <a:xfrm>
            <a:off x="5595556" y="3407450"/>
            <a:ext cx="2322300" cy="5778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700"/>
              <a:buNone/>
              <a:defRPr sz="1700">
                <a:solidFill>
                  <a:schemeClr val="accent2"/>
                </a:solidFill>
              </a:defRPr>
            </a:lvl1pPr>
            <a:lvl2pPr lvl="1" rtl="0" algn="ctr">
              <a:spcBef>
                <a:spcPts val="0"/>
              </a:spcBef>
              <a:spcAft>
                <a:spcPts val="0"/>
              </a:spcAft>
              <a:buSzPts val="1700"/>
              <a:buNone/>
              <a:defRPr sz="1700"/>
            </a:lvl2pPr>
            <a:lvl3pPr lvl="2" rtl="0" algn="ctr">
              <a:spcBef>
                <a:spcPts val="0"/>
              </a:spcBef>
              <a:spcAft>
                <a:spcPts val="0"/>
              </a:spcAft>
              <a:buSzPts val="1700"/>
              <a:buNone/>
              <a:defRPr sz="1700"/>
            </a:lvl3pPr>
            <a:lvl4pPr lvl="3" rtl="0" algn="ctr">
              <a:spcBef>
                <a:spcPts val="0"/>
              </a:spcBef>
              <a:spcAft>
                <a:spcPts val="0"/>
              </a:spcAft>
              <a:buSzPts val="1700"/>
              <a:buNone/>
              <a:defRPr sz="1700"/>
            </a:lvl4pPr>
            <a:lvl5pPr lvl="4" rtl="0" algn="ctr">
              <a:spcBef>
                <a:spcPts val="0"/>
              </a:spcBef>
              <a:spcAft>
                <a:spcPts val="0"/>
              </a:spcAft>
              <a:buSzPts val="1700"/>
              <a:buNone/>
              <a:defRPr sz="1700"/>
            </a:lvl5pPr>
            <a:lvl6pPr lvl="5" rtl="0" algn="ctr">
              <a:spcBef>
                <a:spcPts val="0"/>
              </a:spcBef>
              <a:spcAft>
                <a:spcPts val="0"/>
              </a:spcAft>
              <a:buSzPts val="1700"/>
              <a:buNone/>
              <a:defRPr sz="1700"/>
            </a:lvl6pPr>
            <a:lvl7pPr lvl="6" rtl="0" algn="ctr">
              <a:spcBef>
                <a:spcPts val="0"/>
              </a:spcBef>
              <a:spcAft>
                <a:spcPts val="0"/>
              </a:spcAft>
              <a:buSzPts val="1700"/>
              <a:buNone/>
              <a:defRPr sz="1700"/>
            </a:lvl7pPr>
            <a:lvl8pPr lvl="7" rtl="0" algn="ctr">
              <a:spcBef>
                <a:spcPts val="0"/>
              </a:spcBef>
              <a:spcAft>
                <a:spcPts val="0"/>
              </a:spcAft>
              <a:buSzPts val="1700"/>
              <a:buNone/>
              <a:defRPr sz="1700"/>
            </a:lvl8pPr>
            <a:lvl9pPr lvl="8" rtl="0" algn="ctr">
              <a:spcBef>
                <a:spcPts val="0"/>
              </a:spcBef>
              <a:spcAft>
                <a:spcPts val="0"/>
              </a:spcAft>
              <a:buSzPts val="1700"/>
              <a:buNone/>
              <a:defRPr sz="1700"/>
            </a:lvl9pPr>
          </a:lstStyle>
          <a:p/>
        </p:txBody>
      </p:sp>
      <p:sp>
        <p:nvSpPr>
          <p:cNvPr id="912" name="Google Shape;912;p13"/>
          <p:cNvSpPr txBox="1"/>
          <p:nvPr>
            <p:ph idx="13" type="subTitle"/>
          </p:nvPr>
        </p:nvSpPr>
        <p:spPr>
          <a:xfrm>
            <a:off x="5768356" y="3868897"/>
            <a:ext cx="1976700" cy="613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Font typeface="Comfortaa Regular"/>
              <a:buNone/>
              <a:defRPr sz="1300">
                <a:solidFill>
                  <a:srgbClr val="FFFFFF"/>
                </a:solidFill>
                <a:latin typeface="Comfortaa Regular"/>
                <a:ea typeface="Comfortaa Regular"/>
                <a:cs typeface="Comfortaa Regular"/>
                <a:sym typeface="Comfortaa Regular"/>
              </a:defRPr>
            </a:lvl1pPr>
            <a:lvl2pPr lvl="1" rtl="0" algn="ctr">
              <a:lnSpc>
                <a:spcPct val="100000"/>
              </a:lnSpc>
              <a:spcBef>
                <a:spcPts val="0"/>
              </a:spcBef>
              <a:spcAft>
                <a:spcPts val="0"/>
              </a:spcAft>
              <a:buSzPts val="1400"/>
              <a:buFont typeface="Comfortaa Regular"/>
              <a:buNone/>
              <a:defRPr>
                <a:latin typeface="Comfortaa Regular"/>
                <a:ea typeface="Comfortaa Regular"/>
                <a:cs typeface="Comfortaa Regular"/>
                <a:sym typeface="Comfortaa Regular"/>
              </a:defRPr>
            </a:lvl2pPr>
            <a:lvl3pPr lvl="2" rtl="0" algn="ctr">
              <a:lnSpc>
                <a:spcPct val="100000"/>
              </a:lnSpc>
              <a:spcBef>
                <a:spcPts val="0"/>
              </a:spcBef>
              <a:spcAft>
                <a:spcPts val="0"/>
              </a:spcAft>
              <a:buSzPts val="1400"/>
              <a:buFont typeface="Comfortaa Regular"/>
              <a:buNone/>
              <a:defRPr>
                <a:latin typeface="Comfortaa Regular"/>
                <a:ea typeface="Comfortaa Regular"/>
                <a:cs typeface="Comfortaa Regular"/>
                <a:sym typeface="Comfortaa Regular"/>
              </a:defRPr>
            </a:lvl3pPr>
            <a:lvl4pPr lvl="3" rtl="0" algn="ctr">
              <a:lnSpc>
                <a:spcPct val="100000"/>
              </a:lnSpc>
              <a:spcBef>
                <a:spcPts val="0"/>
              </a:spcBef>
              <a:spcAft>
                <a:spcPts val="0"/>
              </a:spcAft>
              <a:buSzPts val="1400"/>
              <a:buFont typeface="Comfortaa Regular"/>
              <a:buNone/>
              <a:defRPr>
                <a:latin typeface="Comfortaa Regular"/>
                <a:ea typeface="Comfortaa Regular"/>
                <a:cs typeface="Comfortaa Regular"/>
                <a:sym typeface="Comfortaa Regular"/>
              </a:defRPr>
            </a:lvl4pPr>
            <a:lvl5pPr lvl="4" rtl="0" algn="ctr">
              <a:lnSpc>
                <a:spcPct val="100000"/>
              </a:lnSpc>
              <a:spcBef>
                <a:spcPts val="0"/>
              </a:spcBef>
              <a:spcAft>
                <a:spcPts val="0"/>
              </a:spcAft>
              <a:buSzPts val="1400"/>
              <a:buFont typeface="Comfortaa Regular"/>
              <a:buNone/>
              <a:defRPr>
                <a:latin typeface="Comfortaa Regular"/>
                <a:ea typeface="Comfortaa Regular"/>
                <a:cs typeface="Comfortaa Regular"/>
                <a:sym typeface="Comfortaa Regular"/>
              </a:defRPr>
            </a:lvl5pPr>
            <a:lvl6pPr lvl="5" rtl="0" algn="ctr">
              <a:lnSpc>
                <a:spcPct val="100000"/>
              </a:lnSpc>
              <a:spcBef>
                <a:spcPts val="0"/>
              </a:spcBef>
              <a:spcAft>
                <a:spcPts val="0"/>
              </a:spcAft>
              <a:buSzPts val="1400"/>
              <a:buFont typeface="Comfortaa Regular"/>
              <a:buNone/>
              <a:defRPr>
                <a:latin typeface="Comfortaa Regular"/>
                <a:ea typeface="Comfortaa Regular"/>
                <a:cs typeface="Comfortaa Regular"/>
                <a:sym typeface="Comfortaa Regular"/>
              </a:defRPr>
            </a:lvl6pPr>
            <a:lvl7pPr lvl="6" rtl="0" algn="ctr">
              <a:lnSpc>
                <a:spcPct val="100000"/>
              </a:lnSpc>
              <a:spcBef>
                <a:spcPts val="0"/>
              </a:spcBef>
              <a:spcAft>
                <a:spcPts val="0"/>
              </a:spcAft>
              <a:buSzPts val="1400"/>
              <a:buFont typeface="Comfortaa Regular"/>
              <a:buNone/>
              <a:defRPr>
                <a:latin typeface="Comfortaa Regular"/>
                <a:ea typeface="Comfortaa Regular"/>
                <a:cs typeface="Comfortaa Regular"/>
                <a:sym typeface="Comfortaa Regular"/>
              </a:defRPr>
            </a:lvl7pPr>
            <a:lvl8pPr lvl="7" rtl="0" algn="ctr">
              <a:lnSpc>
                <a:spcPct val="100000"/>
              </a:lnSpc>
              <a:spcBef>
                <a:spcPts val="0"/>
              </a:spcBef>
              <a:spcAft>
                <a:spcPts val="0"/>
              </a:spcAft>
              <a:buSzPts val="1400"/>
              <a:buFont typeface="Comfortaa Regular"/>
              <a:buNone/>
              <a:defRPr>
                <a:latin typeface="Comfortaa Regular"/>
                <a:ea typeface="Comfortaa Regular"/>
                <a:cs typeface="Comfortaa Regular"/>
                <a:sym typeface="Comfortaa Regular"/>
              </a:defRPr>
            </a:lvl8pPr>
            <a:lvl9pPr lvl="8" rtl="0" algn="ctr">
              <a:lnSpc>
                <a:spcPct val="100000"/>
              </a:lnSpc>
              <a:spcBef>
                <a:spcPts val="0"/>
              </a:spcBef>
              <a:spcAft>
                <a:spcPts val="0"/>
              </a:spcAft>
              <a:buSzPts val="1400"/>
              <a:buFont typeface="Comfortaa Regular"/>
              <a:buNone/>
              <a:defRPr>
                <a:latin typeface="Comfortaa Regular"/>
                <a:ea typeface="Comfortaa Regular"/>
                <a:cs typeface="Comfortaa Regular"/>
                <a:sym typeface="Comfortaa Regular"/>
              </a:defRPr>
            </a:lvl9pPr>
          </a:lstStyle>
          <a:p/>
        </p:txBody>
      </p:sp>
      <p:sp>
        <p:nvSpPr>
          <p:cNvPr id="913" name="Google Shape;913;p13"/>
          <p:cNvSpPr txBox="1"/>
          <p:nvPr>
            <p:ph hasCustomPrompt="1" idx="14" type="title"/>
          </p:nvPr>
        </p:nvSpPr>
        <p:spPr>
          <a:xfrm>
            <a:off x="5879806" y="3053637"/>
            <a:ext cx="1753800" cy="5778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Clr>
                <a:schemeClr val="lt2"/>
              </a:buClr>
              <a:buSzPts val="4100"/>
              <a:buNone/>
              <a:defRPr sz="4100">
                <a:solidFill>
                  <a:schemeClr val="lt2"/>
                </a:solidFill>
              </a:defRPr>
            </a:lvl1pPr>
            <a:lvl2pPr lvl="1" rtl="0" algn="ctr">
              <a:spcBef>
                <a:spcPts val="0"/>
              </a:spcBef>
              <a:spcAft>
                <a:spcPts val="0"/>
              </a:spcAft>
              <a:buClr>
                <a:schemeClr val="lt2"/>
              </a:buClr>
              <a:buSzPts val="4100"/>
              <a:buFont typeface="Fira Sans Extra Condensed Medium"/>
              <a:buNone/>
              <a:defRPr sz="4100">
                <a:solidFill>
                  <a:schemeClr val="lt2"/>
                </a:solidFill>
                <a:latin typeface="Fira Sans Extra Condensed Medium"/>
                <a:ea typeface="Fira Sans Extra Condensed Medium"/>
                <a:cs typeface="Fira Sans Extra Condensed Medium"/>
                <a:sym typeface="Fira Sans Extra Condensed Medium"/>
              </a:defRPr>
            </a:lvl2pPr>
            <a:lvl3pPr lvl="2" rtl="0" algn="ctr">
              <a:spcBef>
                <a:spcPts val="0"/>
              </a:spcBef>
              <a:spcAft>
                <a:spcPts val="0"/>
              </a:spcAft>
              <a:buClr>
                <a:schemeClr val="lt2"/>
              </a:buClr>
              <a:buSzPts val="4100"/>
              <a:buFont typeface="Fira Sans Extra Condensed Medium"/>
              <a:buNone/>
              <a:defRPr sz="4100">
                <a:solidFill>
                  <a:schemeClr val="lt2"/>
                </a:solidFill>
                <a:latin typeface="Fira Sans Extra Condensed Medium"/>
                <a:ea typeface="Fira Sans Extra Condensed Medium"/>
                <a:cs typeface="Fira Sans Extra Condensed Medium"/>
                <a:sym typeface="Fira Sans Extra Condensed Medium"/>
              </a:defRPr>
            </a:lvl3pPr>
            <a:lvl4pPr lvl="3" rtl="0" algn="ctr">
              <a:spcBef>
                <a:spcPts val="0"/>
              </a:spcBef>
              <a:spcAft>
                <a:spcPts val="0"/>
              </a:spcAft>
              <a:buClr>
                <a:schemeClr val="lt2"/>
              </a:buClr>
              <a:buSzPts val="4100"/>
              <a:buFont typeface="Fira Sans Extra Condensed Medium"/>
              <a:buNone/>
              <a:defRPr sz="4100">
                <a:solidFill>
                  <a:schemeClr val="lt2"/>
                </a:solidFill>
                <a:latin typeface="Fira Sans Extra Condensed Medium"/>
                <a:ea typeface="Fira Sans Extra Condensed Medium"/>
                <a:cs typeface="Fira Sans Extra Condensed Medium"/>
                <a:sym typeface="Fira Sans Extra Condensed Medium"/>
              </a:defRPr>
            </a:lvl4pPr>
            <a:lvl5pPr lvl="4" rtl="0" algn="ctr">
              <a:spcBef>
                <a:spcPts val="0"/>
              </a:spcBef>
              <a:spcAft>
                <a:spcPts val="0"/>
              </a:spcAft>
              <a:buClr>
                <a:schemeClr val="lt2"/>
              </a:buClr>
              <a:buSzPts val="4100"/>
              <a:buFont typeface="Fira Sans Extra Condensed Medium"/>
              <a:buNone/>
              <a:defRPr sz="4100">
                <a:solidFill>
                  <a:schemeClr val="lt2"/>
                </a:solidFill>
                <a:latin typeface="Fira Sans Extra Condensed Medium"/>
                <a:ea typeface="Fira Sans Extra Condensed Medium"/>
                <a:cs typeface="Fira Sans Extra Condensed Medium"/>
                <a:sym typeface="Fira Sans Extra Condensed Medium"/>
              </a:defRPr>
            </a:lvl5pPr>
            <a:lvl6pPr lvl="5" rtl="0" algn="ctr">
              <a:spcBef>
                <a:spcPts val="0"/>
              </a:spcBef>
              <a:spcAft>
                <a:spcPts val="0"/>
              </a:spcAft>
              <a:buClr>
                <a:schemeClr val="lt2"/>
              </a:buClr>
              <a:buSzPts val="4100"/>
              <a:buFont typeface="Fira Sans Extra Condensed Medium"/>
              <a:buNone/>
              <a:defRPr sz="4100">
                <a:solidFill>
                  <a:schemeClr val="lt2"/>
                </a:solidFill>
                <a:latin typeface="Fira Sans Extra Condensed Medium"/>
                <a:ea typeface="Fira Sans Extra Condensed Medium"/>
                <a:cs typeface="Fira Sans Extra Condensed Medium"/>
                <a:sym typeface="Fira Sans Extra Condensed Medium"/>
              </a:defRPr>
            </a:lvl6pPr>
            <a:lvl7pPr lvl="6" rtl="0" algn="ctr">
              <a:spcBef>
                <a:spcPts val="0"/>
              </a:spcBef>
              <a:spcAft>
                <a:spcPts val="0"/>
              </a:spcAft>
              <a:buClr>
                <a:schemeClr val="lt2"/>
              </a:buClr>
              <a:buSzPts val="4100"/>
              <a:buFont typeface="Fira Sans Extra Condensed Medium"/>
              <a:buNone/>
              <a:defRPr sz="4100">
                <a:solidFill>
                  <a:schemeClr val="lt2"/>
                </a:solidFill>
                <a:latin typeface="Fira Sans Extra Condensed Medium"/>
                <a:ea typeface="Fira Sans Extra Condensed Medium"/>
                <a:cs typeface="Fira Sans Extra Condensed Medium"/>
                <a:sym typeface="Fira Sans Extra Condensed Medium"/>
              </a:defRPr>
            </a:lvl7pPr>
            <a:lvl8pPr lvl="7" rtl="0" algn="ctr">
              <a:spcBef>
                <a:spcPts val="0"/>
              </a:spcBef>
              <a:spcAft>
                <a:spcPts val="0"/>
              </a:spcAft>
              <a:buClr>
                <a:schemeClr val="lt2"/>
              </a:buClr>
              <a:buSzPts val="4100"/>
              <a:buFont typeface="Fira Sans Extra Condensed Medium"/>
              <a:buNone/>
              <a:defRPr sz="4100">
                <a:solidFill>
                  <a:schemeClr val="lt2"/>
                </a:solidFill>
                <a:latin typeface="Fira Sans Extra Condensed Medium"/>
                <a:ea typeface="Fira Sans Extra Condensed Medium"/>
                <a:cs typeface="Fira Sans Extra Condensed Medium"/>
                <a:sym typeface="Fira Sans Extra Condensed Medium"/>
              </a:defRPr>
            </a:lvl8pPr>
            <a:lvl9pPr lvl="8" rtl="0" algn="ctr">
              <a:spcBef>
                <a:spcPts val="0"/>
              </a:spcBef>
              <a:spcAft>
                <a:spcPts val="0"/>
              </a:spcAft>
              <a:buClr>
                <a:schemeClr val="lt2"/>
              </a:buClr>
              <a:buSzPts val="4100"/>
              <a:buFont typeface="Fira Sans Extra Condensed Medium"/>
              <a:buNone/>
              <a:defRPr sz="4100">
                <a:solidFill>
                  <a:schemeClr val="lt2"/>
                </a:solidFill>
                <a:latin typeface="Fira Sans Extra Condensed Medium"/>
                <a:ea typeface="Fira Sans Extra Condensed Medium"/>
                <a:cs typeface="Fira Sans Extra Condensed Medium"/>
                <a:sym typeface="Fira Sans Extra Condensed Medium"/>
              </a:defRPr>
            </a:lvl9pPr>
          </a:lstStyle>
          <a:p>
            <a:r>
              <a:t>xx%</a:t>
            </a:r>
          </a:p>
        </p:txBody>
      </p:sp>
      <p:sp>
        <p:nvSpPr>
          <p:cNvPr id="914" name="Google Shape;914;p13"/>
          <p:cNvSpPr txBox="1"/>
          <p:nvPr>
            <p:ph idx="15" type="ctrTitle"/>
          </p:nvPr>
        </p:nvSpPr>
        <p:spPr>
          <a:xfrm>
            <a:off x="1208525" y="1804550"/>
            <a:ext cx="2392800" cy="5778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700"/>
              <a:buNone/>
              <a:defRPr sz="1700">
                <a:solidFill>
                  <a:schemeClr val="accent2"/>
                </a:solidFill>
              </a:defRPr>
            </a:lvl1pPr>
            <a:lvl2pPr lvl="1" rtl="0" algn="ctr">
              <a:spcBef>
                <a:spcPts val="0"/>
              </a:spcBef>
              <a:spcAft>
                <a:spcPts val="0"/>
              </a:spcAft>
              <a:buSzPts val="1700"/>
              <a:buNone/>
              <a:defRPr sz="1700"/>
            </a:lvl2pPr>
            <a:lvl3pPr lvl="2" rtl="0" algn="ctr">
              <a:spcBef>
                <a:spcPts val="0"/>
              </a:spcBef>
              <a:spcAft>
                <a:spcPts val="0"/>
              </a:spcAft>
              <a:buSzPts val="1700"/>
              <a:buNone/>
              <a:defRPr sz="1700"/>
            </a:lvl3pPr>
            <a:lvl4pPr lvl="3" rtl="0" algn="ctr">
              <a:spcBef>
                <a:spcPts val="0"/>
              </a:spcBef>
              <a:spcAft>
                <a:spcPts val="0"/>
              </a:spcAft>
              <a:buSzPts val="1700"/>
              <a:buNone/>
              <a:defRPr sz="1700"/>
            </a:lvl4pPr>
            <a:lvl5pPr lvl="4" rtl="0" algn="ctr">
              <a:spcBef>
                <a:spcPts val="0"/>
              </a:spcBef>
              <a:spcAft>
                <a:spcPts val="0"/>
              </a:spcAft>
              <a:buSzPts val="1700"/>
              <a:buNone/>
              <a:defRPr sz="1700"/>
            </a:lvl5pPr>
            <a:lvl6pPr lvl="5" rtl="0" algn="ctr">
              <a:spcBef>
                <a:spcPts val="0"/>
              </a:spcBef>
              <a:spcAft>
                <a:spcPts val="0"/>
              </a:spcAft>
              <a:buSzPts val="1700"/>
              <a:buNone/>
              <a:defRPr sz="1700"/>
            </a:lvl6pPr>
            <a:lvl7pPr lvl="6" rtl="0" algn="ctr">
              <a:spcBef>
                <a:spcPts val="0"/>
              </a:spcBef>
              <a:spcAft>
                <a:spcPts val="0"/>
              </a:spcAft>
              <a:buSzPts val="1700"/>
              <a:buNone/>
              <a:defRPr sz="1700"/>
            </a:lvl7pPr>
            <a:lvl8pPr lvl="7" rtl="0" algn="ctr">
              <a:spcBef>
                <a:spcPts val="0"/>
              </a:spcBef>
              <a:spcAft>
                <a:spcPts val="0"/>
              </a:spcAft>
              <a:buSzPts val="1700"/>
              <a:buNone/>
              <a:defRPr sz="1700"/>
            </a:lvl8pPr>
            <a:lvl9pPr lvl="8" rtl="0" algn="ctr">
              <a:spcBef>
                <a:spcPts val="0"/>
              </a:spcBef>
              <a:spcAft>
                <a:spcPts val="0"/>
              </a:spcAft>
              <a:buSzPts val="1700"/>
              <a:buNone/>
              <a:defRPr sz="1700"/>
            </a:lvl9pPr>
          </a:lstStyle>
          <a:p/>
        </p:txBody>
      </p:sp>
      <p:sp>
        <p:nvSpPr>
          <p:cNvPr id="915" name="Google Shape;915;p13"/>
          <p:cNvSpPr txBox="1"/>
          <p:nvPr>
            <p:ph idx="16" type="subTitle"/>
          </p:nvPr>
        </p:nvSpPr>
        <p:spPr>
          <a:xfrm>
            <a:off x="1416575" y="2266000"/>
            <a:ext cx="1976700" cy="613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Font typeface="Comfortaa Regular"/>
              <a:buNone/>
              <a:defRPr sz="1300">
                <a:solidFill>
                  <a:srgbClr val="FFFFFF"/>
                </a:solidFill>
                <a:latin typeface="Comfortaa Regular"/>
                <a:ea typeface="Comfortaa Regular"/>
                <a:cs typeface="Comfortaa Regular"/>
                <a:sym typeface="Comfortaa Regular"/>
              </a:defRPr>
            </a:lvl1pPr>
            <a:lvl2pPr lvl="1" rtl="0" algn="ctr">
              <a:lnSpc>
                <a:spcPct val="100000"/>
              </a:lnSpc>
              <a:spcBef>
                <a:spcPts val="0"/>
              </a:spcBef>
              <a:spcAft>
                <a:spcPts val="0"/>
              </a:spcAft>
              <a:buSzPts val="1400"/>
              <a:buFont typeface="Comfortaa Regular"/>
              <a:buNone/>
              <a:defRPr>
                <a:latin typeface="Comfortaa Regular"/>
                <a:ea typeface="Comfortaa Regular"/>
                <a:cs typeface="Comfortaa Regular"/>
                <a:sym typeface="Comfortaa Regular"/>
              </a:defRPr>
            </a:lvl2pPr>
            <a:lvl3pPr lvl="2" rtl="0" algn="ctr">
              <a:lnSpc>
                <a:spcPct val="100000"/>
              </a:lnSpc>
              <a:spcBef>
                <a:spcPts val="0"/>
              </a:spcBef>
              <a:spcAft>
                <a:spcPts val="0"/>
              </a:spcAft>
              <a:buSzPts val="1400"/>
              <a:buFont typeface="Comfortaa Regular"/>
              <a:buNone/>
              <a:defRPr>
                <a:latin typeface="Comfortaa Regular"/>
                <a:ea typeface="Comfortaa Regular"/>
                <a:cs typeface="Comfortaa Regular"/>
                <a:sym typeface="Comfortaa Regular"/>
              </a:defRPr>
            </a:lvl3pPr>
            <a:lvl4pPr lvl="3" rtl="0" algn="ctr">
              <a:lnSpc>
                <a:spcPct val="100000"/>
              </a:lnSpc>
              <a:spcBef>
                <a:spcPts val="0"/>
              </a:spcBef>
              <a:spcAft>
                <a:spcPts val="0"/>
              </a:spcAft>
              <a:buSzPts val="1400"/>
              <a:buFont typeface="Comfortaa Regular"/>
              <a:buNone/>
              <a:defRPr>
                <a:latin typeface="Comfortaa Regular"/>
                <a:ea typeface="Comfortaa Regular"/>
                <a:cs typeface="Comfortaa Regular"/>
                <a:sym typeface="Comfortaa Regular"/>
              </a:defRPr>
            </a:lvl4pPr>
            <a:lvl5pPr lvl="4" rtl="0" algn="ctr">
              <a:lnSpc>
                <a:spcPct val="100000"/>
              </a:lnSpc>
              <a:spcBef>
                <a:spcPts val="0"/>
              </a:spcBef>
              <a:spcAft>
                <a:spcPts val="0"/>
              </a:spcAft>
              <a:buSzPts val="1400"/>
              <a:buFont typeface="Comfortaa Regular"/>
              <a:buNone/>
              <a:defRPr>
                <a:latin typeface="Comfortaa Regular"/>
                <a:ea typeface="Comfortaa Regular"/>
                <a:cs typeface="Comfortaa Regular"/>
                <a:sym typeface="Comfortaa Regular"/>
              </a:defRPr>
            </a:lvl5pPr>
            <a:lvl6pPr lvl="5" rtl="0" algn="ctr">
              <a:lnSpc>
                <a:spcPct val="100000"/>
              </a:lnSpc>
              <a:spcBef>
                <a:spcPts val="0"/>
              </a:spcBef>
              <a:spcAft>
                <a:spcPts val="0"/>
              </a:spcAft>
              <a:buSzPts val="1400"/>
              <a:buFont typeface="Comfortaa Regular"/>
              <a:buNone/>
              <a:defRPr>
                <a:latin typeface="Comfortaa Regular"/>
                <a:ea typeface="Comfortaa Regular"/>
                <a:cs typeface="Comfortaa Regular"/>
                <a:sym typeface="Comfortaa Regular"/>
              </a:defRPr>
            </a:lvl6pPr>
            <a:lvl7pPr lvl="6" rtl="0" algn="ctr">
              <a:lnSpc>
                <a:spcPct val="100000"/>
              </a:lnSpc>
              <a:spcBef>
                <a:spcPts val="0"/>
              </a:spcBef>
              <a:spcAft>
                <a:spcPts val="0"/>
              </a:spcAft>
              <a:buSzPts val="1400"/>
              <a:buFont typeface="Comfortaa Regular"/>
              <a:buNone/>
              <a:defRPr>
                <a:latin typeface="Comfortaa Regular"/>
                <a:ea typeface="Comfortaa Regular"/>
                <a:cs typeface="Comfortaa Regular"/>
                <a:sym typeface="Comfortaa Regular"/>
              </a:defRPr>
            </a:lvl7pPr>
            <a:lvl8pPr lvl="7" rtl="0" algn="ctr">
              <a:lnSpc>
                <a:spcPct val="100000"/>
              </a:lnSpc>
              <a:spcBef>
                <a:spcPts val="0"/>
              </a:spcBef>
              <a:spcAft>
                <a:spcPts val="0"/>
              </a:spcAft>
              <a:buSzPts val="1400"/>
              <a:buFont typeface="Comfortaa Regular"/>
              <a:buNone/>
              <a:defRPr>
                <a:latin typeface="Comfortaa Regular"/>
                <a:ea typeface="Comfortaa Regular"/>
                <a:cs typeface="Comfortaa Regular"/>
                <a:sym typeface="Comfortaa Regular"/>
              </a:defRPr>
            </a:lvl8pPr>
            <a:lvl9pPr lvl="8" rtl="0" algn="ctr">
              <a:lnSpc>
                <a:spcPct val="100000"/>
              </a:lnSpc>
              <a:spcBef>
                <a:spcPts val="0"/>
              </a:spcBef>
              <a:spcAft>
                <a:spcPts val="0"/>
              </a:spcAft>
              <a:buSzPts val="1400"/>
              <a:buFont typeface="Comfortaa Regular"/>
              <a:buNone/>
              <a:defRPr>
                <a:latin typeface="Comfortaa Regular"/>
                <a:ea typeface="Comfortaa Regular"/>
                <a:cs typeface="Comfortaa Regular"/>
                <a:sym typeface="Comfortaa Regular"/>
              </a:defRPr>
            </a:lvl9pPr>
          </a:lstStyle>
          <a:p/>
        </p:txBody>
      </p:sp>
      <p:sp>
        <p:nvSpPr>
          <p:cNvPr id="916" name="Google Shape;916;p13"/>
          <p:cNvSpPr txBox="1"/>
          <p:nvPr>
            <p:ph hasCustomPrompt="1" idx="17" type="title"/>
          </p:nvPr>
        </p:nvSpPr>
        <p:spPr>
          <a:xfrm>
            <a:off x="1545687" y="1450736"/>
            <a:ext cx="1753800" cy="5778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Clr>
                <a:schemeClr val="lt2"/>
              </a:buClr>
              <a:buSzPts val="4100"/>
              <a:buNone/>
              <a:defRPr sz="4100">
                <a:solidFill>
                  <a:schemeClr val="lt2"/>
                </a:solidFill>
              </a:defRPr>
            </a:lvl1pPr>
            <a:lvl2pPr lvl="1" rtl="0" algn="ctr">
              <a:spcBef>
                <a:spcPts val="0"/>
              </a:spcBef>
              <a:spcAft>
                <a:spcPts val="0"/>
              </a:spcAft>
              <a:buClr>
                <a:schemeClr val="lt2"/>
              </a:buClr>
              <a:buSzPts val="4100"/>
              <a:buFont typeface="Fira Sans Extra Condensed Medium"/>
              <a:buNone/>
              <a:defRPr sz="4100">
                <a:solidFill>
                  <a:schemeClr val="lt2"/>
                </a:solidFill>
                <a:latin typeface="Fira Sans Extra Condensed Medium"/>
                <a:ea typeface="Fira Sans Extra Condensed Medium"/>
                <a:cs typeface="Fira Sans Extra Condensed Medium"/>
                <a:sym typeface="Fira Sans Extra Condensed Medium"/>
              </a:defRPr>
            </a:lvl2pPr>
            <a:lvl3pPr lvl="2" rtl="0" algn="ctr">
              <a:spcBef>
                <a:spcPts val="0"/>
              </a:spcBef>
              <a:spcAft>
                <a:spcPts val="0"/>
              </a:spcAft>
              <a:buClr>
                <a:schemeClr val="lt2"/>
              </a:buClr>
              <a:buSzPts val="4100"/>
              <a:buFont typeface="Fira Sans Extra Condensed Medium"/>
              <a:buNone/>
              <a:defRPr sz="4100">
                <a:solidFill>
                  <a:schemeClr val="lt2"/>
                </a:solidFill>
                <a:latin typeface="Fira Sans Extra Condensed Medium"/>
                <a:ea typeface="Fira Sans Extra Condensed Medium"/>
                <a:cs typeface="Fira Sans Extra Condensed Medium"/>
                <a:sym typeface="Fira Sans Extra Condensed Medium"/>
              </a:defRPr>
            </a:lvl3pPr>
            <a:lvl4pPr lvl="3" rtl="0" algn="ctr">
              <a:spcBef>
                <a:spcPts val="0"/>
              </a:spcBef>
              <a:spcAft>
                <a:spcPts val="0"/>
              </a:spcAft>
              <a:buClr>
                <a:schemeClr val="lt2"/>
              </a:buClr>
              <a:buSzPts val="4100"/>
              <a:buFont typeface="Fira Sans Extra Condensed Medium"/>
              <a:buNone/>
              <a:defRPr sz="4100">
                <a:solidFill>
                  <a:schemeClr val="lt2"/>
                </a:solidFill>
                <a:latin typeface="Fira Sans Extra Condensed Medium"/>
                <a:ea typeface="Fira Sans Extra Condensed Medium"/>
                <a:cs typeface="Fira Sans Extra Condensed Medium"/>
                <a:sym typeface="Fira Sans Extra Condensed Medium"/>
              </a:defRPr>
            </a:lvl4pPr>
            <a:lvl5pPr lvl="4" rtl="0" algn="ctr">
              <a:spcBef>
                <a:spcPts val="0"/>
              </a:spcBef>
              <a:spcAft>
                <a:spcPts val="0"/>
              </a:spcAft>
              <a:buClr>
                <a:schemeClr val="lt2"/>
              </a:buClr>
              <a:buSzPts val="4100"/>
              <a:buFont typeface="Fira Sans Extra Condensed Medium"/>
              <a:buNone/>
              <a:defRPr sz="4100">
                <a:solidFill>
                  <a:schemeClr val="lt2"/>
                </a:solidFill>
                <a:latin typeface="Fira Sans Extra Condensed Medium"/>
                <a:ea typeface="Fira Sans Extra Condensed Medium"/>
                <a:cs typeface="Fira Sans Extra Condensed Medium"/>
                <a:sym typeface="Fira Sans Extra Condensed Medium"/>
              </a:defRPr>
            </a:lvl5pPr>
            <a:lvl6pPr lvl="5" rtl="0" algn="ctr">
              <a:spcBef>
                <a:spcPts val="0"/>
              </a:spcBef>
              <a:spcAft>
                <a:spcPts val="0"/>
              </a:spcAft>
              <a:buClr>
                <a:schemeClr val="lt2"/>
              </a:buClr>
              <a:buSzPts val="4100"/>
              <a:buFont typeface="Fira Sans Extra Condensed Medium"/>
              <a:buNone/>
              <a:defRPr sz="4100">
                <a:solidFill>
                  <a:schemeClr val="lt2"/>
                </a:solidFill>
                <a:latin typeface="Fira Sans Extra Condensed Medium"/>
                <a:ea typeface="Fira Sans Extra Condensed Medium"/>
                <a:cs typeface="Fira Sans Extra Condensed Medium"/>
                <a:sym typeface="Fira Sans Extra Condensed Medium"/>
              </a:defRPr>
            </a:lvl6pPr>
            <a:lvl7pPr lvl="6" rtl="0" algn="ctr">
              <a:spcBef>
                <a:spcPts val="0"/>
              </a:spcBef>
              <a:spcAft>
                <a:spcPts val="0"/>
              </a:spcAft>
              <a:buClr>
                <a:schemeClr val="lt2"/>
              </a:buClr>
              <a:buSzPts val="4100"/>
              <a:buFont typeface="Fira Sans Extra Condensed Medium"/>
              <a:buNone/>
              <a:defRPr sz="4100">
                <a:solidFill>
                  <a:schemeClr val="lt2"/>
                </a:solidFill>
                <a:latin typeface="Fira Sans Extra Condensed Medium"/>
                <a:ea typeface="Fira Sans Extra Condensed Medium"/>
                <a:cs typeface="Fira Sans Extra Condensed Medium"/>
                <a:sym typeface="Fira Sans Extra Condensed Medium"/>
              </a:defRPr>
            </a:lvl7pPr>
            <a:lvl8pPr lvl="7" rtl="0" algn="ctr">
              <a:spcBef>
                <a:spcPts val="0"/>
              </a:spcBef>
              <a:spcAft>
                <a:spcPts val="0"/>
              </a:spcAft>
              <a:buClr>
                <a:schemeClr val="lt2"/>
              </a:buClr>
              <a:buSzPts val="4100"/>
              <a:buFont typeface="Fira Sans Extra Condensed Medium"/>
              <a:buNone/>
              <a:defRPr sz="4100">
                <a:solidFill>
                  <a:schemeClr val="lt2"/>
                </a:solidFill>
                <a:latin typeface="Fira Sans Extra Condensed Medium"/>
                <a:ea typeface="Fira Sans Extra Condensed Medium"/>
                <a:cs typeface="Fira Sans Extra Condensed Medium"/>
                <a:sym typeface="Fira Sans Extra Condensed Medium"/>
              </a:defRPr>
            </a:lvl8pPr>
            <a:lvl9pPr lvl="8" rtl="0" algn="ctr">
              <a:spcBef>
                <a:spcPts val="0"/>
              </a:spcBef>
              <a:spcAft>
                <a:spcPts val="0"/>
              </a:spcAft>
              <a:buClr>
                <a:schemeClr val="lt2"/>
              </a:buClr>
              <a:buSzPts val="4100"/>
              <a:buFont typeface="Fira Sans Extra Condensed Medium"/>
              <a:buNone/>
              <a:defRPr sz="4100">
                <a:solidFill>
                  <a:schemeClr val="lt2"/>
                </a:solidFill>
                <a:latin typeface="Fira Sans Extra Condensed Medium"/>
                <a:ea typeface="Fira Sans Extra Condensed Medium"/>
                <a:cs typeface="Fira Sans Extra Condensed Medium"/>
                <a:sym typeface="Fira Sans Extra Condensed Medium"/>
              </a:defRPr>
            </a:lvl9pPr>
          </a:lstStyle>
          <a:p>
            <a:r>
              <a:t>xx%</a:t>
            </a:r>
          </a:p>
        </p:txBody>
      </p:sp>
      <p:sp>
        <p:nvSpPr>
          <p:cNvPr id="917" name="Google Shape;917;p13"/>
          <p:cNvSpPr txBox="1"/>
          <p:nvPr>
            <p:ph idx="18" type="ctrTitle"/>
          </p:nvPr>
        </p:nvSpPr>
        <p:spPr>
          <a:xfrm>
            <a:off x="1208525" y="3407450"/>
            <a:ext cx="2392800" cy="5778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700"/>
              <a:buNone/>
              <a:defRPr sz="1700">
                <a:solidFill>
                  <a:schemeClr val="accent2"/>
                </a:solidFill>
              </a:defRPr>
            </a:lvl1pPr>
            <a:lvl2pPr lvl="1" rtl="0" algn="ctr">
              <a:spcBef>
                <a:spcPts val="0"/>
              </a:spcBef>
              <a:spcAft>
                <a:spcPts val="0"/>
              </a:spcAft>
              <a:buSzPts val="1700"/>
              <a:buNone/>
              <a:defRPr sz="1700"/>
            </a:lvl2pPr>
            <a:lvl3pPr lvl="2" rtl="0" algn="ctr">
              <a:spcBef>
                <a:spcPts val="0"/>
              </a:spcBef>
              <a:spcAft>
                <a:spcPts val="0"/>
              </a:spcAft>
              <a:buSzPts val="1700"/>
              <a:buNone/>
              <a:defRPr sz="1700"/>
            </a:lvl3pPr>
            <a:lvl4pPr lvl="3" rtl="0" algn="ctr">
              <a:spcBef>
                <a:spcPts val="0"/>
              </a:spcBef>
              <a:spcAft>
                <a:spcPts val="0"/>
              </a:spcAft>
              <a:buSzPts val="1700"/>
              <a:buNone/>
              <a:defRPr sz="1700"/>
            </a:lvl4pPr>
            <a:lvl5pPr lvl="4" rtl="0" algn="ctr">
              <a:spcBef>
                <a:spcPts val="0"/>
              </a:spcBef>
              <a:spcAft>
                <a:spcPts val="0"/>
              </a:spcAft>
              <a:buSzPts val="1700"/>
              <a:buNone/>
              <a:defRPr sz="1700"/>
            </a:lvl5pPr>
            <a:lvl6pPr lvl="5" rtl="0" algn="ctr">
              <a:spcBef>
                <a:spcPts val="0"/>
              </a:spcBef>
              <a:spcAft>
                <a:spcPts val="0"/>
              </a:spcAft>
              <a:buSzPts val="1700"/>
              <a:buNone/>
              <a:defRPr sz="1700"/>
            </a:lvl6pPr>
            <a:lvl7pPr lvl="6" rtl="0" algn="ctr">
              <a:spcBef>
                <a:spcPts val="0"/>
              </a:spcBef>
              <a:spcAft>
                <a:spcPts val="0"/>
              </a:spcAft>
              <a:buSzPts val="1700"/>
              <a:buNone/>
              <a:defRPr sz="1700"/>
            </a:lvl7pPr>
            <a:lvl8pPr lvl="7" rtl="0" algn="ctr">
              <a:spcBef>
                <a:spcPts val="0"/>
              </a:spcBef>
              <a:spcAft>
                <a:spcPts val="0"/>
              </a:spcAft>
              <a:buSzPts val="1700"/>
              <a:buNone/>
              <a:defRPr sz="1700"/>
            </a:lvl8pPr>
            <a:lvl9pPr lvl="8" rtl="0" algn="ctr">
              <a:spcBef>
                <a:spcPts val="0"/>
              </a:spcBef>
              <a:spcAft>
                <a:spcPts val="0"/>
              </a:spcAft>
              <a:buSzPts val="1700"/>
              <a:buNone/>
              <a:defRPr sz="1700"/>
            </a:lvl9pPr>
          </a:lstStyle>
          <a:p/>
        </p:txBody>
      </p:sp>
      <p:sp>
        <p:nvSpPr>
          <p:cNvPr id="918" name="Google Shape;918;p13"/>
          <p:cNvSpPr txBox="1"/>
          <p:nvPr>
            <p:ph idx="19" type="subTitle"/>
          </p:nvPr>
        </p:nvSpPr>
        <p:spPr>
          <a:xfrm>
            <a:off x="1416575" y="3868900"/>
            <a:ext cx="1976700" cy="613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Font typeface="Comfortaa Regular"/>
              <a:buNone/>
              <a:defRPr sz="1300">
                <a:solidFill>
                  <a:srgbClr val="FFFFFF"/>
                </a:solidFill>
                <a:latin typeface="Comfortaa Regular"/>
                <a:ea typeface="Comfortaa Regular"/>
                <a:cs typeface="Comfortaa Regular"/>
                <a:sym typeface="Comfortaa Regular"/>
              </a:defRPr>
            </a:lvl1pPr>
            <a:lvl2pPr lvl="1" rtl="0" algn="ctr">
              <a:lnSpc>
                <a:spcPct val="100000"/>
              </a:lnSpc>
              <a:spcBef>
                <a:spcPts val="0"/>
              </a:spcBef>
              <a:spcAft>
                <a:spcPts val="0"/>
              </a:spcAft>
              <a:buSzPts val="1400"/>
              <a:buFont typeface="Comfortaa Regular"/>
              <a:buNone/>
              <a:defRPr>
                <a:latin typeface="Comfortaa Regular"/>
                <a:ea typeface="Comfortaa Regular"/>
                <a:cs typeface="Comfortaa Regular"/>
                <a:sym typeface="Comfortaa Regular"/>
              </a:defRPr>
            </a:lvl2pPr>
            <a:lvl3pPr lvl="2" rtl="0" algn="ctr">
              <a:lnSpc>
                <a:spcPct val="100000"/>
              </a:lnSpc>
              <a:spcBef>
                <a:spcPts val="0"/>
              </a:spcBef>
              <a:spcAft>
                <a:spcPts val="0"/>
              </a:spcAft>
              <a:buSzPts val="1400"/>
              <a:buFont typeface="Comfortaa Regular"/>
              <a:buNone/>
              <a:defRPr>
                <a:latin typeface="Comfortaa Regular"/>
                <a:ea typeface="Comfortaa Regular"/>
                <a:cs typeface="Comfortaa Regular"/>
                <a:sym typeface="Comfortaa Regular"/>
              </a:defRPr>
            </a:lvl3pPr>
            <a:lvl4pPr lvl="3" rtl="0" algn="ctr">
              <a:lnSpc>
                <a:spcPct val="100000"/>
              </a:lnSpc>
              <a:spcBef>
                <a:spcPts val="0"/>
              </a:spcBef>
              <a:spcAft>
                <a:spcPts val="0"/>
              </a:spcAft>
              <a:buSzPts val="1400"/>
              <a:buFont typeface="Comfortaa Regular"/>
              <a:buNone/>
              <a:defRPr>
                <a:latin typeface="Comfortaa Regular"/>
                <a:ea typeface="Comfortaa Regular"/>
                <a:cs typeface="Comfortaa Regular"/>
                <a:sym typeface="Comfortaa Regular"/>
              </a:defRPr>
            </a:lvl4pPr>
            <a:lvl5pPr lvl="4" rtl="0" algn="ctr">
              <a:lnSpc>
                <a:spcPct val="100000"/>
              </a:lnSpc>
              <a:spcBef>
                <a:spcPts val="0"/>
              </a:spcBef>
              <a:spcAft>
                <a:spcPts val="0"/>
              </a:spcAft>
              <a:buSzPts val="1400"/>
              <a:buFont typeface="Comfortaa Regular"/>
              <a:buNone/>
              <a:defRPr>
                <a:latin typeface="Comfortaa Regular"/>
                <a:ea typeface="Comfortaa Regular"/>
                <a:cs typeface="Comfortaa Regular"/>
                <a:sym typeface="Comfortaa Regular"/>
              </a:defRPr>
            </a:lvl5pPr>
            <a:lvl6pPr lvl="5" rtl="0" algn="ctr">
              <a:lnSpc>
                <a:spcPct val="100000"/>
              </a:lnSpc>
              <a:spcBef>
                <a:spcPts val="0"/>
              </a:spcBef>
              <a:spcAft>
                <a:spcPts val="0"/>
              </a:spcAft>
              <a:buSzPts val="1400"/>
              <a:buFont typeface="Comfortaa Regular"/>
              <a:buNone/>
              <a:defRPr>
                <a:latin typeface="Comfortaa Regular"/>
                <a:ea typeface="Comfortaa Regular"/>
                <a:cs typeface="Comfortaa Regular"/>
                <a:sym typeface="Comfortaa Regular"/>
              </a:defRPr>
            </a:lvl6pPr>
            <a:lvl7pPr lvl="6" rtl="0" algn="ctr">
              <a:lnSpc>
                <a:spcPct val="100000"/>
              </a:lnSpc>
              <a:spcBef>
                <a:spcPts val="0"/>
              </a:spcBef>
              <a:spcAft>
                <a:spcPts val="0"/>
              </a:spcAft>
              <a:buSzPts val="1400"/>
              <a:buFont typeface="Comfortaa Regular"/>
              <a:buNone/>
              <a:defRPr>
                <a:latin typeface="Comfortaa Regular"/>
                <a:ea typeface="Comfortaa Regular"/>
                <a:cs typeface="Comfortaa Regular"/>
                <a:sym typeface="Comfortaa Regular"/>
              </a:defRPr>
            </a:lvl7pPr>
            <a:lvl8pPr lvl="7" rtl="0" algn="ctr">
              <a:lnSpc>
                <a:spcPct val="100000"/>
              </a:lnSpc>
              <a:spcBef>
                <a:spcPts val="0"/>
              </a:spcBef>
              <a:spcAft>
                <a:spcPts val="0"/>
              </a:spcAft>
              <a:buSzPts val="1400"/>
              <a:buFont typeface="Comfortaa Regular"/>
              <a:buNone/>
              <a:defRPr>
                <a:latin typeface="Comfortaa Regular"/>
                <a:ea typeface="Comfortaa Regular"/>
                <a:cs typeface="Comfortaa Regular"/>
                <a:sym typeface="Comfortaa Regular"/>
              </a:defRPr>
            </a:lvl8pPr>
            <a:lvl9pPr lvl="8" rtl="0" algn="ctr">
              <a:lnSpc>
                <a:spcPct val="100000"/>
              </a:lnSpc>
              <a:spcBef>
                <a:spcPts val="0"/>
              </a:spcBef>
              <a:spcAft>
                <a:spcPts val="0"/>
              </a:spcAft>
              <a:buSzPts val="1400"/>
              <a:buFont typeface="Comfortaa Regular"/>
              <a:buNone/>
              <a:defRPr>
                <a:latin typeface="Comfortaa Regular"/>
                <a:ea typeface="Comfortaa Regular"/>
                <a:cs typeface="Comfortaa Regular"/>
                <a:sym typeface="Comfortaa Regular"/>
              </a:defRPr>
            </a:lvl9pPr>
          </a:lstStyle>
          <a:p/>
        </p:txBody>
      </p:sp>
      <p:sp>
        <p:nvSpPr>
          <p:cNvPr id="919" name="Google Shape;919;p13"/>
          <p:cNvSpPr txBox="1"/>
          <p:nvPr>
            <p:ph hasCustomPrompt="1" idx="20" type="title"/>
          </p:nvPr>
        </p:nvSpPr>
        <p:spPr>
          <a:xfrm>
            <a:off x="1554362" y="3053637"/>
            <a:ext cx="1753800" cy="5778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Clr>
                <a:schemeClr val="lt2"/>
              </a:buClr>
              <a:buSzPts val="4100"/>
              <a:buNone/>
              <a:defRPr sz="4100">
                <a:solidFill>
                  <a:schemeClr val="lt2"/>
                </a:solidFill>
              </a:defRPr>
            </a:lvl1pPr>
            <a:lvl2pPr lvl="1" rtl="0" algn="ctr">
              <a:spcBef>
                <a:spcPts val="0"/>
              </a:spcBef>
              <a:spcAft>
                <a:spcPts val="0"/>
              </a:spcAft>
              <a:buClr>
                <a:schemeClr val="lt2"/>
              </a:buClr>
              <a:buSzPts val="4100"/>
              <a:buFont typeface="Fira Sans Extra Condensed Medium"/>
              <a:buNone/>
              <a:defRPr sz="4100">
                <a:solidFill>
                  <a:schemeClr val="lt2"/>
                </a:solidFill>
                <a:latin typeface="Fira Sans Extra Condensed Medium"/>
                <a:ea typeface="Fira Sans Extra Condensed Medium"/>
                <a:cs typeface="Fira Sans Extra Condensed Medium"/>
                <a:sym typeface="Fira Sans Extra Condensed Medium"/>
              </a:defRPr>
            </a:lvl2pPr>
            <a:lvl3pPr lvl="2" rtl="0" algn="ctr">
              <a:spcBef>
                <a:spcPts val="0"/>
              </a:spcBef>
              <a:spcAft>
                <a:spcPts val="0"/>
              </a:spcAft>
              <a:buClr>
                <a:schemeClr val="lt2"/>
              </a:buClr>
              <a:buSzPts val="4100"/>
              <a:buFont typeface="Fira Sans Extra Condensed Medium"/>
              <a:buNone/>
              <a:defRPr sz="4100">
                <a:solidFill>
                  <a:schemeClr val="lt2"/>
                </a:solidFill>
                <a:latin typeface="Fira Sans Extra Condensed Medium"/>
                <a:ea typeface="Fira Sans Extra Condensed Medium"/>
                <a:cs typeface="Fira Sans Extra Condensed Medium"/>
                <a:sym typeface="Fira Sans Extra Condensed Medium"/>
              </a:defRPr>
            </a:lvl3pPr>
            <a:lvl4pPr lvl="3" rtl="0" algn="ctr">
              <a:spcBef>
                <a:spcPts val="0"/>
              </a:spcBef>
              <a:spcAft>
                <a:spcPts val="0"/>
              </a:spcAft>
              <a:buClr>
                <a:schemeClr val="lt2"/>
              </a:buClr>
              <a:buSzPts val="4100"/>
              <a:buFont typeface="Fira Sans Extra Condensed Medium"/>
              <a:buNone/>
              <a:defRPr sz="4100">
                <a:solidFill>
                  <a:schemeClr val="lt2"/>
                </a:solidFill>
                <a:latin typeface="Fira Sans Extra Condensed Medium"/>
                <a:ea typeface="Fira Sans Extra Condensed Medium"/>
                <a:cs typeface="Fira Sans Extra Condensed Medium"/>
                <a:sym typeface="Fira Sans Extra Condensed Medium"/>
              </a:defRPr>
            </a:lvl4pPr>
            <a:lvl5pPr lvl="4" rtl="0" algn="ctr">
              <a:spcBef>
                <a:spcPts val="0"/>
              </a:spcBef>
              <a:spcAft>
                <a:spcPts val="0"/>
              </a:spcAft>
              <a:buClr>
                <a:schemeClr val="lt2"/>
              </a:buClr>
              <a:buSzPts val="4100"/>
              <a:buFont typeface="Fira Sans Extra Condensed Medium"/>
              <a:buNone/>
              <a:defRPr sz="4100">
                <a:solidFill>
                  <a:schemeClr val="lt2"/>
                </a:solidFill>
                <a:latin typeface="Fira Sans Extra Condensed Medium"/>
                <a:ea typeface="Fira Sans Extra Condensed Medium"/>
                <a:cs typeface="Fira Sans Extra Condensed Medium"/>
                <a:sym typeface="Fira Sans Extra Condensed Medium"/>
              </a:defRPr>
            </a:lvl5pPr>
            <a:lvl6pPr lvl="5" rtl="0" algn="ctr">
              <a:spcBef>
                <a:spcPts val="0"/>
              </a:spcBef>
              <a:spcAft>
                <a:spcPts val="0"/>
              </a:spcAft>
              <a:buClr>
                <a:schemeClr val="lt2"/>
              </a:buClr>
              <a:buSzPts val="4100"/>
              <a:buFont typeface="Fira Sans Extra Condensed Medium"/>
              <a:buNone/>
              <a:defRPr sz="4100">
                <a:solidFill>
                  <a:schemeClr val="lt2"/>
                </a:solidFill>
                <a:latin typeface="Fira Sans Extra Condensed Medium"/>
                <a:ea typeface="Fira Sans Extra Condensed Medium"/>
                <a:cs typeface="Fira Sans Extra Condensed Medium"/>
                <a:sym typeface="Fira Sans Extra Condensed Medium"/>
              </a:defRPr>
            </a:lvl6pPr>
            <a:lvl7pPr lvl="6" rtl="0" algn="ctr">
              <a:spcBef>
                <a:spcPts val="0"/>
              </a:spcBef>
              <a:spcAft>
                <a:spcPts val="0"/>
              </a:spcAft>
              <a:buClr>
                <a:schemeClr val="lt2"/>
              </a:buClr>
              <a:buSzPts val="4100"/>
              <a:buFont typeface="Fira Sans Extra Condensed Medium"/>
              <a:buNone/>
              <a:defRPr sz="4100">
                <a:solidFill>
                  <a:schemeClr val="lt2"/>
                </a:solidFill>
                <a:latin typeface="Fira Sans Extra Condensed Medium"/>
                <a:ea typeface="Fira Sans Extra Condensed Medium"/>
                <a:cs typeface="Fira Sans Extra Condensed Medium"/>
                <a:sym typeface="Fira Sans Extra Condensed Medium"/>
              </a:defRPr>
            </a:lvl7pPr>
            <a:lvl8pPr lvl="7" rtl="0" algn="ctr">
              <a:spcBef>
                <a:spcPts val="0"/>
              </a:spcBef>
              <a:spcAft>
                <a:spcPts val="0"/>
              </a:spcAft>
              <a:buClr>
                <a:schemeClr val="lt2"/>
              </a:buClr>
              <a:buSzPts val="4100"/>
              <a:buFont typeface="Fira Sans Extra Condensed Medium"/>
              <a:buNone/>
              <a:defRPr sz="4100">
                <a:solidFill>
                  <a:schemeClr val="lt2"/>
                </a:solidFill>
                <a:latin typeface="Fira Sans Extra Condensed Medium"/>
                <a:ea typeface="Fira Sans Extra Condensed Medium"/>
                <a:cs typeface="Fira Sans Extra Condensed Medium"/>
                <a:sym typeface="Fira Sans Extra Condensed Medium"/>
              </a:defRPr>
            </a:lvl8pPr>
            <a:lvl9pPr lvl="8" rtl="0" algn="ctr">
              <a:spcBef>
                <a:spcPts val="0"/>
              </a:spcBef>
              <a:spcAft>
                <a:spcPts val="0"/>
              </a:spcAft>
              <a:buClr>
                <a:schemeClr val="lt2"/>
              </a:buClr>
              <a:buSzPts val="4100"/>
              <a:buFont typeface="Fira Sans Extra Condensed Medium"/>
              <a:buNone/>
              <a:defRPr sz="4100">
                <a:solidFill>
                  <a:schemeClr val="lt2"/>
                </a:solidFill>
                <a:latin typeface="Fira Sans Extra Condensed Medium"/>
                <a:ea typeface="Fira Sans Extra Condensed Medium"/>
                <a:cs typeface="Fira Sans Extra Condensed Medium"/>
                <a:sym typeface="Fira Sans Extra Condensed Medium"/>
              </a:defRPr>
            </a:lvl9pPr>
          </a:lstStyle>
          <a:p>
            <a:r>
              <a:t>xx%</a:t>
            </a:r>
          </a:p>
        </p:txBody>
      </p:sp>
      <p:sp>
        <p:nvSpPr>
          <p:cNvPr id="920" name="Google Shape;920;p13"/>
          <p:cNvSpPr txBox="1"/>
          <p:nvPr>
            <p:ph idx="21" type="title"/>
          </p:nvPr>
        </p:nvSpPr>
        <p:spPr>
          <a:xfrm>
            <a:off x="781050" y="673625"/>
            <a:ext cx="75819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accent4"/>
              </a:buClr>
              <a:buSzPts val="2800"/>
              <a:buNone/>
              <a:defRPr>
                <a:solidFill>
                  <a:schemeClr val="accent4"/>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CUSTOM_2">
    <p:bg>
      <p:bgPr>
        <a:solidFill>
          <a:schemeClr val="lt2"/>
        </a:solidFill>
      </p:bgPr>
    </p:bg>
    <p:spTree>
      <p:nvGrpSpPr>
        <p:cNvPr id="921" name="Shape 921"/>
        <p:cNvGrpSpPr/>
        <p:nvPr/>
      </p:nvGrpSpPr>
      <p:grpSpPr>
        <a:xfrm>
          <a:off x="0" y="0"/>
          <a:ext cx="0" cy="0"/>
          <a:chOff x="0" y="0"/>
          <a:chExt cx="0" cy="0"/>
        </a:xfrm>
      </p:grpSpPr>
      <p:sp>
        <p:nvSpPr>
          <p:cNvPr id="922" name="Google Shape;922;p14"/>
          <p:cNvSpPr txBox="1"/>
          <p:nvPr>
            <p:ph type="title"/>
          </p:nvPr>
        </p:nvSpPr>
        <p:spPr>
          <a:xfrm>
            <a:off x="781050" y="673625"/>
            <a:ext cx="75819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accent4"/>
              </a:buClr>
              <a:buSzPts val="2800"/>
              <a:buNone/>
              <a:defRPr>
                <a:solidFill>
                  <a:schemeClr val="accent4"/>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923" name="Google Shape;923;p14"/>
          <p:cNvSpPr txBox="1"/>
          <p:nvPr>
            <p:ph idx="1" type="subTitle"/>
          </p:nvPr>
        </p:nvSpPr>
        <p:spPr>
          <a:xfrm>
            <a:off x="998496" y="3613399"/>
            <a:ext cx="2194200" cy="15573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accent3"/>
              </a:buClr>
              <a:buSzPts val="1400"/>
              <a:buNone/>
              <a:defRPr>
                <a:solidFill>
                  <a:schemeClr val="accent3"/>
                </a:solidFill>
              </a:defRPr>
            </a:lvl1pPr>
            <a:lvl2pPr lvl="1">
              <a:spcBef>
                <a:spcPts val="1600"/>
              </a:spcBef>
              <a:spcAft>
                <a:spcPts val="0"/>
              </a:spcAft>
              <a:buClr>
                <a:schemeClr val="accent3"/>
              </a:buClr>
              <a:buSzPts val="1400"/>
              <a:buNone/>
              <a:defRPr>
                <a:solidFill>
                  <a:schemeClr val="accent3"/>
                </a:solidFill>
              </a:defRPr>
            </a:lvl2pPr>
            <a:lvl3pPr lvl="2">
              <a:spcBef>
                <a:spcPts val="1600"/>
              </a:spcBef>
              <a:spcAft>
                <a:spcPts val="0"/>
              </a:spcAft>
              <a:buClr>
                <a:schemeClr val="accent3"/>
              </a:buClr>
              <a:buSzPts val="1400"/>
              <a:buNone/>
              <a:defRPr>
                <a:solidFill>
                  <a:schemeClr val="accent3"/>
                </a:solidFill>
              </a:defRPr>
            </a:lvl3pPr>
            <a:lvl4pPr lvl="3">
              <a:spcBef>
                <a:spcPts val="1600"/>
              </a:spcBef>
              <a:spcAft>
                <a:spcPts val="0"/>
              </a:spcAft>
              <a:buClr>
                <a:schemeClr val="accent3"/>
              </a:buClr>
              <a:buSzPts val="1400"/>
              <a:buNone/>
              <a:defRPr>
                <a:solidFill>
                  <a:schemeClr val="accent3"/>
                </a:solidFill>
              </a:defRPr>
            </a:lvl4pPr>
            <a:lvl5pPr lvl="4">
              <a:spcBef>
                <a:spcPts val="1600"/>
              </a:spcBef>
              <a:spcAft>
                <a:spcPts val="0"/>
              </a:spcAft>
              <a:buClr>
                <a:schemeClr val="accent3"/>
              </a:buClr>
              <a:buSzPts val="1400"/>
              <a:buNone/>
              <a:defRPr>
                <a:solidFill>
                  <a:schemeClr val="accent3"/>
                </a:solidFill>
              </a:defRPr>
            </a:lvl5pPr>
            <a:lvl6pPr lvl="5">
              <a:spcBef>
                <a:spcPts val="1600"/>
              </a:spcBef>
              <a:spcAft>
                <a:spcPts val="0"/>
              </a:spcAft>
              <a:buClr>
                <a:schemeClr val="accent3"/>
              </a:buClr>
              <a:buSzPts val="1400"/>
              <a:buNone/>
              <a:defRPr>
                <a:solidFill>
                  <a:schemeClr val="accent3"/>
                </a:solidFill>
              </a:defRPr>
            </a:lvl6pPr>
            <a:lvl7pPr lvl="6">
              <a:spcBef>
                <a:spcPts val="1600"/>
              </a:spcBef>
              <a:spcAft>
                <a:spcPts val="0"/>
              </a:spcAft>
              <a:buClr>
                <a:schemeClr val="accent3"/>
              </a:buClr>
              <a:buSzPts val="1400"/>
              <a:buNone/>
              <a:defRPr>
                <a:solidFill>
                  <a:schemeClr val="accent3"/>
                </a:solidFill>
              </a:defRPr>
            </a:lvl7pPr>
            <a:lvl8pPr lvl="7">
              <a:spcBef>
                <a:spcPts val="1600"/>
              </a:spcBef>
              <a:spcAft>
                <a:spcPts val="0"/>
              </a:spcAft>
              <a:buClr>
                <a:schemeClr val="accent3"/>
              </a:buClr>
              <a:buSzPts val="1400"/>
              <a:buNone/>
              <a:defRPr>
                <a:solidFill>
                  <a:schemeClr val="accent3"/>
                </a:solidFill>
              </a:defRPr>
            </a:lvl8pPr>
            <a:lvl9pPr lvl="8">
              <a:spcBef>
                <a:spcPts val="1600"/>
              </a:spcBef>
              <a:spcAft>
                <a:spcPts val="1600"/>
              </a:spcAft>
              <a:buClr>
                <a:schemeClr val="accent3"/>
              </a:buClr>
              <a:buSzPts val="1400"/>
              <a:buNone/>
              <a:defRPr>
                <a:solidFill>
                  <a:schemeClr val="accent3"/>
                </a:solidFill>
              </a:defRPr>
            </a:lvl9pPr>
          </a:lstStyle>
          <a:p/>
        </p:txBody>
      </p:sp>
      <p:sp>
        <p:nvSpPr>
          <p:cNvPr id="924" name="Google Shape;924;p14"/>
          <p:cNvSpPr txBox="1"/>
          <p:nvPr>
            <p:ph idx="2" type="subTitle"/>
          </p:nvPr>
        </p:nvSpPr>
        <p:spPr>
          <a:xfrm>
            <a:off x="3474914" y="3613399"/>
            <a:ext cx="2194200" cy="15573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accent3"/>
              </a:buClr>
              <a:buSzPts val="1400"/>
              <a:buNone/>
              <a:defRPr>
                <a:solidFill>
                  <a:schemeClr val="accent3"/>
                </a:solidFill>
              </a:defRPr>
            </a:lvl1pPr>
            <a:lvl2pPr lvl="1" rtl="0">
              <a:spcBef>
                <a:spcPts val="1600"/>
              </a:spcBef>
              <a:spcAft>
                <a:spcPts val="0"/>
              </a:spcAft>
              <a:buClr>
                <a:schemeClr val="accent3"/>
              </a:buClr>
              <a:buSzPts val="1400"/>
              <a:buNone/>
              <a:defRPr>
                <a:solidFill>
                  <a:schemeClr val="accent3"/>
                </a:solidFill>
              </a:defRPr>
            </a:lvl2pPr>
            <a:lvl3pPr lvl="2" rtl="0">
              <a:spcBef>
                <a:spcPts val="1600"/>
              </a:spcBef>
              <a:spcAft>
                <a:spcPts val="0"/>
              </a:spcAft>
              <a:buClr>
                <a:schemeClr val="accent3"/>
              </a:buClr>
              <a:buSzPts val="1400"/>
              <a:buNone/>
              <a:defRPr>
                <a:solidFill>
                  <a:schemeClr val="accent3"/>
                </a:solidFill>
              </a:defRPr>
            </a:lvl3pPr>
            <a:lvl4pPr lvl="3" rtl="0">
              <a:spcBef>
                <a:spcPts val="1600"/>
              </a:spcBef>
              <a:spcAft>
                <a:spcPts val="0"/>
              </a:spcAft>
              <a:buClr>
                <a:schemeClr val="accent3"/>
              </a:buClr>
              <a:buSzPts val="1400"/>
              <a:buNone/>
              <a:defRPr>
                <a:solidFill>
                  <a:schemeClr val="accent3"/>
                </a:solidFill>
              </a:defRPr>
            </a:lvl4pPr>
            <a:lvl5pPr lvl="4" rtl="0">
              <a:spcBef>
                <a:spcPts val="1600"/>
              </a:spcBef>
              <a:spcAft>
                <a:spcPts val="0"/>
              </a:spcAft>
              <a:buClr>
                <a:schemeClr val="accent3"/>
              </a:buClr>
              <a:buSzPts val="1400"/>
              <a:buNone/>
              <a:defRPr>
                <a:solidFill>
                  <a:schemeClr val="accent3"/>
                </a:solidFill>
              </a:defRPr>
            </a:lvl5pPr>
            <a:lvl6pPr lvl="5" rtl="0">
              <a:spcBef>
                <a:spcPts val="1600"/>
              </a:spcBef>
              <a:spcAft>
                <a:spcPts val="0"/>
              </a:spcAft>
              <a:buClr>
                <a:schemeClr val="accent3"/>
              </a:buClr>
              <a:buSzPts val="1400"/>
              <a:buNone/>
              <a:defRPr>
                <a:solidFill>
                  <a:schemeClr val="accent3"/>
                </a:solidFill>
              </a:defRPr>
            </a:lvl6pPr>
            <a:lvl7pPr lvl="6" rtl="0">
              <a:spcBef>
                <a:spcPts val="1600"/>
              </a:spcBef>
              <a:spcAft>
                <a:spcPts val="0"/>
              </a:spcAft>
              <a:buClr>
                <a:schemeClr val="accent3"/>
              </a:buClr>
              <a:buSzPts val="1400"/>
              <a:buNone/>
              <a:defRPr>
                <a:solidFill>
                  <a:schemeClr val="accent3"/>
                </a:solidFill>
              </a:defRPr>
            </a:lvl7pPr>
            <a:lvl8pPr lvl="7" rtl="0">
              <a:spcBef>
                <a:spcPts val="1600"/>
              </a:spcBef>
              <a:spcAft>
                <a:spcPts val="0"/>
              </a:spcAft>
              <a:buClr>
                <a:schemeClr val="accent3"/>
              </a:buClr>
              <a:buSzPts val="1400"/>
              <a:buNone/>
              <a:defRPr>
                <a:solidFill>
                  <a:schemeClr val="accent3"/>
                </a:solidFill>
              </a:defRPr>
            </a:lvl8pPr>
            <a:lvl9pPr lvl="8" rtl="0">
              <a:spcBef>
                <a:spcPts val="1600"/>
              </a:spcBef>
              <a:spcAft>
                <a:spcPts val="1600"/>
              </a:spcAft>
              <a:buClr>
                <a:schemeClr val="accent3"/>
              </a:buClr>
              <a:buSzPts val="1400"/>
              <a:buNone/>
              <a:defRPr>
                <a:solidFill>
                  <a:schemeClr val="accent3"/>
                </a:solidFill>
              </a:defRPr>
            </a:lvl9pPr>
          </a:lstStyle>
          <a:p/>
        </p:txBody>
      </p:sp>
      <p:sp>
        <p:nvSpPr>
          <p:cNvPr id="925" name="Google Shape;925;p14"/>
          <p:cNvSpPr txBox="1"/>
          <p:nvPr>
            <p:ph idx="3" type="subTitle"/>
          </p:nvPr>
        </p:nvSpPr>
        <p:spPr>
          <a:xfrm>
            <a:off x="5951304" y="3613399"/>
            <a:ext cx="2194200" cy="15573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accent3"/>
              </a:buClr>
              <a:buSzPts val="1400"/>
              <a:buNone/>
              <a:defRPr>
                <a:solidFill>
                  <a:schemeClr val="accent3"/>
                </a:solidFill>
              </a:defRPr>
            </a:lvl1pPr>
            <a:lvl2pPr lvl="1" rtl="0">
              <a:spcBef>
                <a:spcPts val="1600"/>
              </a:spcBef>
              <a:spcAft>
                <a:spcPts val="0"/>
              </a:spcAft>
              <a:buClr>
                <a:schemeClr val="accent3"/>
              </a:buClr>
              <a:buSzPts val="1400"/>
              <a:buNone/>
              <a:defRPr>
                <a:solidFill>
                  <a:schemeClr val="accent3"/>
                </a:solidFill>
              </a:defRPr>
            </a:lvl2pPr>
            <a:lvl3pPr lvl="2" rtl="0">
              <a:spcBef>
                <a:spcPts val="1600"/>
              </a:spcBef>
              <a:spcAft>
                <a:spcPts val="0"/>
              </a:spcAft>
              <a:buClr>
                <a:schemeClr val="accent3"/>
              </a:buClr>
              <a:buSzPts val="1400"/>
              <a:buNone/>
              <a:defRPr>
                <a:solidFill>
                  <a:schemeClr val="accent3"/>
                </a:solidFill>
              </a:defRPr>
            </a:lvl3pPr>
            <a:lvl4pPr lvl="3" rtl="0">
              <a:spcBef>
                <a:spcPts val="1600"/>
              </a:spcBef>
              <a:spcAft>
                <a:spcPts val="0"/>
              </a:spcAft>
              <a:buClr>
                <a:schemeClr val="accent3"/>
              </a:buClr>
              <a:buSzPts val="1400"/>
              <a:buNone/>
              <a:defRPr>
                <a:solidFill>
                  <a:schemeClr val="accent3"/>
                </a:solidFill>
              </a:defRPr>
            </a:lvl4pPr>
            <a:lvl5pPr lvl="4" rtl="0">
              <a:spcBef>
                <a:spcPts val="1600"/>
              </a:spcBef>
              <a:spcAft>
                <a:spcPts val="0"/>
              </a:spcAft>
              <a:buClr>
                <a:schemeClr val="accent3"/>
              </a:buClr>
              <a:buSzPts val="1400"/>
              <a:buNone/>
              <a:defRPr>
                <a:solidFill>
                  <a:schemeClr val="accent3"/>
                </a:solidFill>
              </a:defRPr>
            </a:lvl5pPr>
            <a:lvl6pPr lvl="5" rtl="0">
              <a:spcBef>
                <a:spcPts val="1600"/>
              </a:spcBef>
              <a:spcAft>
                <a:spcPts val="0"/>
              </a:spcAft>
              <a:buClr>
                <a:schemeClr val="accent3"/>
              </a:buClr>
              <a:buSzPts val="1400"/>
              <a:buNone/>
              <a:defRPr>
                <a:solidFill>
                  <a:schemeClr val="accent3"/>
                </a:solidFill>
              </a:defRPr>
            </a:lvl6pPr>
            <a:lvl7pPr lvl="6" rtl="0">
              <a:spcBef>
                <a:spcPts val="1600"/>
              </a:spcBef>
              <a:spcAft>
                <a:spcPts val="0"/>
              </a:spcAft>
              <a:buClr>
                <a:schemeClr val="accent3"/>
              </a:buClr>
              <a:buSzPts val="1400"/>
              <a:buNone/>
              <a:defRPr>
                <a:solidFill>
                  <a:schemeClr val="accent3"/>
                </a:solidFill>
              </a:defRPr>
            </a:lvl7pPr>
            <a:lvl8pPr lvl="7" rtl="0">
              <a:spcBef>
                <a:spcPts val="1600"/>
              </a:spcBef>
              <a:spcAft>
                <a:spcPts val="0"/>
              </a:spcAft>
              <a:buClr>
                <a:schemeClr val="accent3"/>
              </a:buClr>
              <a:buSzPts val="1400"/>
              <a:buNone/>
              <a:defRPr>
                <a:solidFill>
                  <a:schemeClr val="accent3"/>
                </a:solidFill>
              </a:defRPr>
            </a:lvl8pPr>
            <a:lvl9pPr lvl="8" rtl="0">
              <a:spcBef>
                <a:spcPts val="1600"/>
              </a:spcBef>
              <a:spcAft>
                <a:spcPts val="1600"/>
              </a:spcAft>
              <a:buClr>
                <a:schemeClr val="accent3"/>
              </a:buClr>
              <a:buSzPts val="1400"/>
              <a:buNone/>
              <a:defRPr>
                <a:solidFill>
                  <a:schemeClr val="accent3"/>
                </a:solidFill>
              </a:defRPr>
            </a:lvl9pPr>
          </a:lstStyle>
          <a:p/>
        </p:txBody>
      </p:sp>
      <p:sp>
        <p:nvSpPr>
          <p:cNvPr id="926" name="Google Shape;926;p14"/>
          <p:cNvSpPr txBox="1"/>
          <p:nvPr>
            <p:ph idx="4" type="subTitle"/>
          </p:nvPr>
        </p:nvSpPr>
        <p:spPr>
          <a:xfrm>
            <a:off x="998496" y="3145225"/>
            <a:ext cx="2194200" cy="7428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accent2"/>
              </a:buClr>
              <a:buSzPts val="1700"/>
              <a:buFont typeface="Skranji"/>
              <a:buNone/>
              <a:defRPr sz="1700">
                <a:solidFill>
                  <a:schemeClr val="accent2"/>
                </a:solidFill>
                <a:latin typeface="Skranji"/>
                <a:ea typeface="Skranji"/>
                <a:cs typeface="Skranji"/>
                <a:sym typeface="Skranji"/>
              </a:defRPr>
            </a:lvl1pPr>
            <a:lvl2pPr lvl="1" rtl="0">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2pPr>
            <a:lvl3pPr lvl="2" rtl="0">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3pPr>
            <a:lvl4pPr lvl="3" rtl="0">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4pPr>
            <a:lvl5pPr lvl="4" rtl="0">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5pPr>
            <a:lvl6pPr lvl="5" rtl="0">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6pPr>
            <a:lvl7pPr lvl="6" rtl="0">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7pPr>
            <a:lvl8pPr lvl="7" rtl="0">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8pPr>
            <a:lvl9pPr lvl="8" rtl="0">
              <a:spcBef>
                <a:spcPts val="1600"/>
              </a:spcBef>
              <a:spcAft>
                <a:spcPts val="1600"/>
              </a:spcAft>
              <a:buClr>
                <a:schemeClr val="accent2"/>
              </a:buClr>
              <a:buSzPts val="1700"/>
              <a:buFont typeface="Skranji"/>
              <a:buNone/>
              <a:defRPr sz="1700">
                <a:solidFill>
                  <a:schemeClr val="accent2"/>
                </a:solidFill>
                <a:latin typeface="Skranji"/>
                <a:ea typeface="Skranji"/>
                <a:cs typeface="Skranji"/>
                <a:sym typeface="Skranji"/>
              </a:defRPr>
            </a:lvl9pPr>
          </a:lstStyle>
          <a:p/>
        </p:txBody>
      </p:sp>
      <p:sp>
        <p:nvSpPr>
          <p:cNvPr id="927" name="Google Shape;927;p14"/>
          <p:cNvSpPr txBox="1"/>
          <p:nvPr>
            <p:ph idx="5" type="subTitle"/>
          </p:nvPr>
        </p:nvSpPr>
        <p:spPr>
          <a:xfrm>
            <a:off x="3474914" y="3145225"/>
            <a:ext cx="2194200" cy="7428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accent2"/>
              </a:buClr>
              <a:buSzPts val="1700"/>
              <a:buFont typeface="Skranji"/>
              <a:buNone/>
              <a:defRPr sz="1700">
                <a:solidFill>
                  <a:schemeClr val="accent2"/>
                </a:solidFill>
                <a:latin typeface="Skranji"/>
                <a:ea typeface="Skranji"/>
                <a:cs typeface="Skranji"/>
                <a:sym typeface="Skranji"/>
              </a:defRPr>
            </a:lvl1pPr>
            <a:lvl2pPr lvl="1" rtl="0">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2pPr>
            <a:lvl3pPr lvl="2" rtl="0">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3pPr>
            <a:lvl4pPr lvl="3" rtl="0">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4pPr>
            <a:lvl5pPr lvl="4" rtl="0">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5pPr>
            <a:lvl6pPr lvl="5" rtl="0">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6pPr>
            <a:lvl7pPr lvl="6" rtl="0">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7pPr>
            <a:lvl8pPr lvl="7" rtl="0">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8pPr>
            <a:lvl9pPr lvl="8" rtl="0">
              <a:spcBef>
                <a:spcPts val="1600"/>
              </a:spcBef>
              <a:spcAft>
                <a:spcPts val="1600"/>
              </a:spcAft>
              <a:buClr>
                <a:schemeClr val="accent2"/>
              </a:buClr>
              <a:buSzPts val="1700"/>
              <a:buFont typeface="Skranji"/>
              <a:buNone/>
              <a:defRPr sz="1700">
                <a:solidFill>
                  <a:schemeClr val="accent2"/>
                </a:solidFill>
                <a:latin typeface="Skranji"/>
                <a:ea typeface="Skranji"/>
                <a:cs typeface="Skranji"/>
                <a:sym typeface="Skranji"/>
              </a:defRPr>
            </a:lvl9pPr>
          </a:lstStyle>
          <a:p/>
        </p:txBody>
      </p:sp>
      <p:sp>
        <p:nvSpPr>
          <p:cNvPr id="928" name="Google Shape;928;p14"/>
          <p:cNvSpPr txBox="1"/>
          <p:nvPr>
            <p:ph idx="6" type="subTitle"/>
          </p:nvPr>
        </p:nvSpPr>
        <p:spPr>
          <a:xfrm>
            <a:off x="5951304" y="3145225"/>
            <a:ext cx="2194200" cy="7428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accent2"/>
              </a:buClr>
              <a:buSzPts val="1700"/>
              <a:buFont typeface="Skranji"/>
              <a:buNone/>
              <a:defRPr sz="1700">
                <a:solidFill>
                  <a:schemeClr val="accent2"/>
                </a:solidFill>
                <a:latin typeface="Skranji"/>
                <a:ea typeface="Skranji"/>
                <a:cs typeface="Skranji"/>
                <a:sym typeface="Skranji"/>
              </a:defRPr>
            </a:lvl1pPr>
            <a:lvl2pPr lvl="1" rtl="0">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2pPr>
            <a:lvl3pPr lvl="2" rtl="0">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3pPr>
            <a:lvl4pPr lvl="3" rtl="0">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4pPr>
            <a:lvl5pPr lvl="4" rtl="0">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5pPr>
            <a:lvl6pPr lvl="5" rtl="0">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6pPr>
            <a:lvl7pPr lvl="6" rtl="0">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7pPr>
            <a:lvl8pPr lvl="7" rtl="0">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8pPr>
            <a:lvl9pPr lvl="8" rtl="0">
              <a:spcBef>
                <a:spcPts val="1600"/>
              </a:spcBef>
              <a:spcAft>
                <a:spcPts val="1600"/>
              </a:spcAft>
              <a:buClr>
                <a:schemeClr val="accent2"/>
              </a:buClr>
              <a:buSzPts val="1700"/>
              <a:buFont typeface="Skranji"/>
              <a:buNone/>
              <a:defRPr sz="1700">
                <a:solidFill>
                  <a:schemeClr val="accent2"/>
                </a:solidFill>
                <a:latin typeface="Skranji"/>
                <a:ea typeface="Skranji"/>
                <a:cs typeface="Skranji"/>
                <a:sym typeface="Skranji"/>
              </a:defRPr>
            </a:lvl9pPr>
          </a:lstStyle>
          <a:p/>
        </p:txBody>
      </p:sp>
      <p:sp>
        <p:nvSpPr>
          <p:cNvPr id="929" name="Google Shape;929;p14"/>
          <p:cNvSpPr/>
          <p:nvPr/>
        </p:nvSpPr>
        <p:spPr>
          <a:xfrm flipH="1">
            <a:off x="8457685" y="248027"/>
            <a:ext cx="435570" cy="349388"/>
          </a:xfrm>
          <a:custGeom>
            <a:rect b="b" l="l" r="r" t="t"/>
            <a:pathLst>
              <a:path extrusionOk="0" h="6600" w="8228">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rgbClr val="FFFFFF">
              <a:alpha val="763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0" name="Google Shape;930;p14"/>
          <p:cNvSpPr/>
          <p:nvPr/>
        </p:nvSpPr>
        <p:spPr>
          <a:xfrm flipH="1">
            <a:off x="8539980" y="598842"/>
            <a:ext cx="105420" cy="81458"/>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1" name="Google Shape;931;p14"/>
          <p:cNvSpPr/>
          <p:nvPr/>
        </p:nvSpPr>
        <p:spPr>
          <a:xfrm flipH="1">
            <a:off x="9017989" y="4586421"/>
            <a:ext cx="90364" cy="69825"/>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2" name="Google Shape;932;p14"/>
          <p:cNvSpPr/>
          <p:nvPr/>
        </p:nvSpPr>
        <p:spPr>
          <a:xfrm flipH="1">
            <a:off x="8608442" y="4909709"/>
            <a:ext cx="134063" cy="104210"/>
          </a:xfrm>
          <a:custGeom>
            <a:rect b="b" l="l" r="r" t="t"/>
            <a:pathLst>
              <a:path extrusionOk="0" h="2653" w="3413">
                <a:moveTo>
                  <a:pt x="1707" y="0"/>
                </a:moveTo>
                <a:cubicBezTo>
                  <a:pt x="1" y="0"/>
                  <a:pt x="1" y="2652"/>
                  <a:pt x="1707" y="2652"/>
                </a:cubicBezTo>
                <a:cubicBezTo>
                  <a:pt x="3413" y="2652"/>
                  <a:pt x="3413" y="0"/>
                  <a:pt x="170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33" name="Google Shape;933;p14"/>
          <p:cNvGrpSpPr/>
          <p:nvPr/>
        </p:nvGrpSpPr>
        <p:grpSpPr>
          <a:xfrm flipH="1">
            <a:off x="8825890" y="10129"/>
            <a:ext cx="406380" cy="398287"/>
            <a:chOff x="7972900" y="1017250"/>
            <a:chExt cx="754791" cy="739760"/>
          </a:xfrm>
        </p:grpSpPr>
        <p:sp>
          <p:nvSpPr>
            <p:cNvPr id="934" name="Google Shape;934;p14"/>
            <p:cNvSpPr/>
            <p:nvPr/>
          </p:nvSpPr>
          <p:spPr>
            <a:xfrm>
              <a:off x="7972900" y="1017250"/>
              <a:ext cx="754791" cy="739760"/>
            </a:xfrm>
            <a:custGeom>
              <a:rect b="b" l="l" r="r" t="t"/>
              <a:pathLst>
                <a:path extrusionOk="0" h="14715" w="15014">
                  <a:moveTo>
                    <a:pt x="7499" y="1"/>
                  </a:moveTo>
                  <a:cubicBezTo>
                    <a:pt x="7404" y="1"/>
                    <a:pt x="7308" y="3"/>
                    <a:pt x="7212" y="6"/>
                  </a:cubicBezTo>
                  <a:cubicBezTo>
                    <a:pt x="3149" y="161"/>
                    <a:pt x="0" y="3589"/>
                    <a:pt x="156" y="7637"/>
                  </a:cubicBezTo>
                  <a:cubicBezTo>
                    <a:pt x="307" y="11605"/>
                    <a:pt x="3578" y="14715"/>
                    <a:pt x="7501" y="14715"/>
                  </a:cubicBezTo>
                  <a:cubicBezTo>
                    <a:pt x="7596" y="14715"/>
                    <a:pt x="7691" y="14713"/>
                    <a:pt x="7786" y="14709"/>
                  </a:cubicBezTo>
                  <a:cubicBezTo>
                    <a:pt x="11850" y="14554"/>
                    <a:pt x="15014" y="11127"/>
                    <a:pt x="14859" y="7063"/>
                  </a:cubicBezTo>
                  <a:cubicBezTo>
                    <a:pt x="14707" y="3111"/>
                    <a:pt x="11436" y="1"/>
                    <a:pt x="749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5" name="Google Shape;935;p14"/>
            <p:cNvSpPr/>
            <p:nvPr/>
          </p:nvSpPr>
          <p:spPr>
            <a:xfrm>
              <a:off x="8110900" y="1152989"/>
              <a:ext cx="478795" cy="468288"/>
            </a:xfrm>
            <a:custGeom>
              <a:rect b="b" l="l" r="r" t="t"/>
              <a:pathLst>
                <a:path extrusionOk="0" h="9315" w="9524">
                  <a:moveTo>
                    <a:pt x="4776" y="1"/>
                  </a:moveTo>
                  <a:cubicBezTo>
                    <a:pt x="4709" y="1"/>
                    <a:pt x="4643" y="2"/>
                    <a:pt x="4576" y="5"/>
                  </a:cubicBezTo>
                  <a:cubicBezTo>
                    <a:pt x="2001" y="114"/>
                    <a:pt x="1" y="2269"/>
                    <a:pt x="109" y="4844"/>
                  </a:cubicBezTo>
                  <a:cubicBezTo>
                    <a:pt x="215" y="7352"/>
                    <a:pt x="2278" y="9315"/>
                    <a:pt x="4764" y="9315"/>
                  </a:cubicBezTo>
                  <a:cubicBezTo>
                    <a:pt x="4830" y="9315"/>
                    <a:pt x="4897" y="9314"/>
                    <a:pt x="4964" y="9311"/>
                  </a:cubicBezTo>
                  <a:cubicBezTo>
                    <a:pt x="7523" y="9202"/>
                    <a:pt x="9523" y="7031"/>
                    <a:pt x="9415" y="4472"/>
                  </a:cubicBezTo>
                  <a:cubicBezTo>
                    <a:pt x="9309" y="1964"/>
                    <a:pt x="7261" y="1"/>
                    <a:pt x="477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6" name="Google Shape;936;p14"/>
            <p:cNvSpPr/>
            <p:nvPr/>
          </p:nvSpPr>
          <p:spPr>
            <a:xfrm>
              <a:off x="8232560" y="1270126"/>
              <a:ext cx="236281" cy="234018"/>
            </a:xfrm>
            <a:custGeom>
              <a:rect b="b" l="l" r="r" t="t"/>
              <a:pathLst>
                <a:path extrusionOk="0" h="4655" w="4700">
                  <a:moveTo>
                    <a:pt x="2318" y="1"/>
                  </a:moveTo>
                  <a:cubicBezTo>
                    <a:pt x="1070" y="1"/>
                    <a:pt x="31" y="1028"/>
                    <a:pt x="16" y="2297"/>
                  </a:cubicBezTo>
                  <a:cubicBezTo>
                    <a:pt x="0" y="3569"/>
                    <a:pt x="1024" y="4639"/>
                    <a:pt x="2311" y="4654"/>
                  </a:cubicBezTo>
                  <a:cubicBezTo>
                    <a:pt x="2321" y="4654"/>
                    <a:pt x="2330" y="4654"/>
                    <a:pt x="2340" y="4654"/>
                  </a:cubicBezTo>
                  <a:cubicBezTo>
                    <a:pt x="3614" y="4654"/>
                    <a:pt x="4653" y="3637"/>
                    <a:pt x="4668" y="2359"/>
                  </a:cubicBezTo>
                  <a:cubicBezTo>
                    <a:pt x="4700" y="1072"/>
                    <a:pt x="3660" y="17"/>
                    <a:pt x="2373" y="1"/>
                  </a:cubicBezTo>
                  <a:cubicBezTo>
                    <a:pt x="2355" y="1"/>
                    <a:pt x="2336" y="1"/>
                    <a:pt x="2318" y="1"/>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7" name="Google Shape;937;p14"/>
            <p:cNvSpPr/>
            <p:nvPr/>
          </p:nvSpPr>
          <p:spPr>
            <a:xfrm>
              <a:off x="8209938" y="1349005"/>
              <a:ext cx="61634" cy="56054"/>
            </a:xfrm>
            <a:custGeom>
              <a:rect b="b" l="l" r="r" t="t"/>
              <a:pathLst>
                <a:path extrusionOk="0" h="1115" w="1226">
                  <a:moveTo>
                    <a:pt x="614" y="0"/>
                  </a:moveTo>
                  <a:cubicBezTo>
                    <a:pt x="465" y="0"/>
                    <a:pt x="316" y="63"/>
                    <a:pt x="202" y="185"/>
                  </a:cubicBezTo>
                  <a:cubicBezTo>
                    <a:pt x="0" y="402"/>
                    <a:pt x="16" y="759"/>
                    <a:pt x="233" y="960"/>
                  </a:cubicBezTo>
                  <a:cubicBezTo>
                    <a:pt x="343" y="1063"/>
                    <a:pt x="478" y="1114"/>
                    <a:pt x="612" y="1114"/>
                  </a:cubicBezTo>
                  <a:cubicBezTo>
                    <a:pt x="761" y="1114"/>
                    <a:pt x="910" y="1052"/>
                    <a:pt x="1024" y="929"/>
                  </a:cubicBezTo>
                  <a:cubicBezTo>
                    <a:pt x="1226" y="712"/>
                    <a:pt x="1210" y="356"/>
                    <a:pt x="993" y="154"/>
                  </a:cubicBezTo>
                  <a:cubicBezTo>
                    <a:pt x="883" y="51"/>
                    <a:pt x="748" y="0"/>
                    <a:pt x="61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38" name="Google Shape;938;p14"/>
          <p:cNvGrpSpPr/>
          <p:nvPr/>
        </p:nvGrpSpPr>
        <p:grpSpPr>
          <a:xfrm flipH="1" rot="1984659">
            <a:off x="8174549" y="4981126"/>
            <a:ext cx="392553" cy="111935"/>
            <a:chOff x="3827225" y="3139400"/>
            <a:chExt cx="298975" cy="88200"/>
          </a:xfrm>
        </p:grpSpPr>
        <p:sp>
          <p:nvSpPr>
            <p:cNvPr id="939" name="Google Shape;939;p14"/>
            <p:cNvSpPr/>
            <p:nvPr/>
          </p:nvSpPr>
          <p:spPr>
            <a:xfrm>
              <a:off x="3827225" y="3143250"/>
              <a:ext cx="153950" cy="84350"/>
            </a:xfrm>
            <a:custGeom>
              <a:rect b="b" l="l" r="r" t="t"/>
              <a:pathLst>
                <a:path extrusionOk="0" h="3374" w="6158">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0" name="Google Shape;940;p14"/>
            <p:cNvSpPr/>
            <p:nvPr/>
          </p:nvSpPr>
          <p:spPr>
            <a:xfrm>
              <a:off x="3973775" y="3139400"/>
              <a:ext cx="152425" cy="67325"/>
            </a:xfrm>
            <a:custGeom>
              <a:rect b="b" l="l" r="r" t="t"/>
              <a:pathLst>
                <a:path extrusionOk="0" h="2693" w="6097">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41" name="Google Shape;941;p14"/>
          <p:cNvSpPr/>
          <p:nvPr/>
        </p:nvSpPr>
        <p:spPr>
          <a:xfrm flipH="1" rot="-5400000">
            <a:off x="8958096" y="1146182"/>
            <a:ext cx="249679" cy="200293"/>
          </a:xfrm>
          <a:custGeom>
            <a:rect b="b" l="l" r="r" t="t"/>
            <a:pathLst>
              <a:path extrusionOk="0" h="6600" w="8228">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42" name="Google Shape;942;p14"/>
          <p:cNvGrpSpPr/>
          <p:nvPr/>
        </p:nvGrpSpPr>
        <p:grpSpPr>
          <a:xfrm flipH="1" rot="1984659">
            <a:off x="8810475" y="3669260"/>
            <a:ext cx="392553" cy="111935"/>
            <a:chOff x="3827225" y="3139400"/>
            <a:chExt cx="298975" cy="88200"/>
          </a:xfrm>
        </p:grpSpPr>
        <p:sp>
          <p:nvSpPr>
            <p:cNvPr id="943" name="Google Shape;943;p14"/>
            <p:cNvSpPr/>
            <p:nvPr/>
          </p:nvSpPr>
          <p:spPr>
            <a:xfrm>
              <a:off x="3827225" y="3143250"/>
              <a:ext cx="153950" cy="84350"/>
            </a:xfrm>
            <a:custGeom>
              <a:rect b="b" l="l" r="r" t="t"/>
              <a:pathLst>
                <a:path extrusionOk="0" h="3374" w="6158">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4" name="Google Shape;944;p14"/>
            <p:cNvSpPr/>
            <p:nvPr/>
          </p:nvSpPr>
          <p:spPr>
            <a:xfrm>
              <a:off x="3973775" y="3139400"/>
              <a:ext cx="152425" cy="67325"/>
            </a:xfrm>
            <a:custGeom>
              <a:rect b="b" l="l" r="r" t="t"/>
              <a:pathLst>
                <a:path extrusionOk="0" h="2693" w="6097">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45" name="Google Shape;945;p14"/>
          <p:cNvGrpSpPr/>
          <p:nvPr/>
        </p:nvGrpSpPr>
        <p:grpSpPr>
          <a:xfrm flipH="1">
            <a:off x="8708790" y="1943536"/>
            <a:ext cx="482481" cy="490933"/>
            <a:chOff x="1634175" y="4169925"/>
            <a:chExt cx="308275" cy="313675"/>
          </a:xfrm>
        </p:grpSpPr>
        <p:sp>
          <p:nvSpPr>
            <p:cNvPr id="946" name="Google Shape;946;p14"/>
            <p:cNvSpPr/>
            <p:nvPr/>
          </p:nvSpPr>
          <p:spPr>
            <a:xfrm>
              <a:off x="1634175" y="4353375"/>
              <a:ext cx="131850" cy="130225"/>
            </a:xfrm>
            <a:custGeom>
              <a:rect b="b" l="l" r="r" t="t"/>
              <a:pathLst>
                <a:path extrusionOk="0" h="5209" w="5274">
                  <a:moveTo>
                    <a:pt x="3983" y="1"/>
                  </a:moveTo>
                  <a:cubicBezTo>
                    <a:pt x="3890" y="1"/>
                    <a:pt x="3805" y="8"/>
                    <a:pt x="3754" y="25"/>
                  </a:cubicBezTo>
                  <a:cubicBezTo>
                    <a:pt x="3211" y="211"/>
                    <a:pt x="652" y="1250"/>
                    <a:pt x="202" y="1901"/>
                  </a:cubicBezTo>
                  <a:cubicBezTo>
                    <a:pt x="93" y="2041"/>
                    <a:pt x="0" y="2243"/>
                    <a:pt x="47" y="2413"/>
                  </a:cubicBezTo>
                  <a:cubicBezTo>
                    <a:pt x="78" y="2568"/>
                    <a:pt x="202" y="2677"/>
                    <a:pt x="342" y="2754"/>
                  </a:cubicBezTo>
                  <a:cubicBezTo>
                    <a:pt x="508" y="2845"/>
                    <a:pt x="679" y="2883"/>
                    <a:pt x="853" y="2883"/>
                  </a:cubicBezTo>
                  <a:cubicBezTo>
                    <a:pt x="1361" y="2883"/>
                    <a:pt x="1892" y="2563"/>
                    <a:pt x="2389" y="2320"/>
                  </a:cubicBezTo>
                  <a:lnTo>
                    <a:pt x="2389" y="2320"/>
                  </a:lnTo>
                  <a:cubicBezTo>
                    <a:pt x="2187" y="2584"/>
                    <a:pt x="1986" y="2878"/>
                    <a:pt x="1768" y="3204"/>
                  </a:cubicBezTo>
                  <a:cubicBezTo>
                    <a:pt x="1520" y="3576"/>
                    <a:pt x="1567" y="4042"/>
                    <a:pt x="1846" y="4243"/>
                  </a:cubicBezTo>
                  <a:cubicBezTo>
                    <a:pt x="1951" y="4315"/>
                    <a:pt x="2057" y="4346"/>
                    <a:pt x="2163" y="4346"/>
                  </a:cubicBezTo>
                  <a:cubicBezTo>
                    <a:pt x="2742" y="4346"/>
                    <a:pt x="3300" y="3403"/>
                    <a:pt x="3537" y="3049"/>
                  </a:cubicBezTo>
                  <a:lnTo>
                    <a:pt x="3537" y="3049"/>
                  </a:lnTo>
                  <a:cubicBezTo>
                    <a:pt x="3397" y="3530"/>
                    <a:pt x="3319" y="3980"/>
                    <a:pt x="3350" y="4476"/>
                  </a:cubicBezTo>
                  <a:cubicBezTo>
                    <a:pt x="3366" y="4848"/>
                    <a:pt x="3490" y="5019"/>
                    <a:pt x="3645" y="5112"/>
                  </a:cubicBezTo>
                  <a:cubicBezTo>
                    <a:pt x="3714" y="5163"/>
                    <a:pt x="3831" y="5208"/>
                    <a:pt x="3967" y="5208"/>
                  </a:cubicBezTo>
                  <a:cubicBezTo>
                    <a:pt x="4200" y="5208"/>
                    <a:pt x="4488" y="5076"/>
                    <a:pt x="4684" y="4615"/>
                  </a:cubicBezTo>
                  <a:cubicBezTo>
                    <a:pt x="4963" y="3949"/>
                    <a:pt x="5274" y="180"/>
                    <a:pt x="4421" y="40"/>
                  </a:cubicBezTo>
                  <a:cubicBezTo>
                    <a:pt x="4332" y="21"/>
                    <a:pt x="4145" y="1"/>
                    <a:pt x="3983"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7" name="Google Shape;947;p14"/>
            <p:cNvSpPr/>
            <p:nvPr/>
          </p:nvSpPr>
          <p:spPr>
            <a:xfrm>
              <a:off x="1807500" y="4169925"/>
              <a:ext cx="134950" cy="124500"/>
            </a:xfrm>
            <a:custGeom>
              <a:rect b="b" l="l" r="r" t="t"/>
              <a:pathLst>
                <a:path extrusionOk="0" h="4980" w="5398">
                  <a:moveTo>
                    <a:pt x="2051" y="0"/>
                  </a:moveTo>
                  <a:cubicBezTo>
                    <a:pt x="1900" y="0"/>
                    <a:pt x="1759" y="93"/>
                    <a:pt x="1629" y="197"/>
                  </a:cubicBezTo>
                  <a:cubicBezTo>
                    <a:pt x="1024" y="709"/>
                    <a:pt x="171" y="3346"/>
                    <a:pt x="47" y="3889"/>
                  </a:cubicBezTo>
                  <a:cubicBezTo>
                    <a:pt x="0" y="4028"/>
                    <a:pt x="78" y="4416"/>
                    <a:pt x="109" y="4555"/>
                  </a:cubicBezTo>
                  <a:cubicBezTo>
                    <a:pt x="184" y="4868"/>
                    <a:pt x="753" y="4980"/>
                    <a:pt x="1469" y="4980"/>
                  </a:cubicBezTo>
                  <a:cubicBezTo>
                    <a:pt x="2670" y="4980"/>
                    <a:pt x="4286" y="4666"/>
                    <a:pt x="4684" y="4462"/>
                  </a:cubicBezTo>
                  <a:cubicBezTo>
                    <a:pt x="5397" y="4106"/>
                    <a:pt x="5258" y="3563"/>
                    <a:pt x="5103" y="3377"/>
                  </a:cubicBezTo>
                  <a:cubicBezTo>
                    <a:pt x="5000" y="3245"/>
                    <a:pt x="4829" y="3127"/>
                    <a:pt x="4511" y="3127"/>
                  </a:cubicBezTo>
                  <a:cubicBezTo>
                    <a:pt x="4491" y="3127"/>
                    <a:pt x="4472" y="3128"/>
                    <a:pt x="4451" y="3129"/>
                  </a:cubicBezTo>
                  <a:cubicBezTo>
                    <a:pt x="3955" y="3160"/>
                    <a:pt x="3505" y="3253"/>
                    <a:pt x="3040" y="3439"/>
                  </a:cubicBezTo>
                  <a:cubicBezTo>
                    <a:pt x="3443" y="3129"/>
                    <a:pt x="4606" y="2307"/>
                    <a:pt x="4095" y="1671"/>
                  </a:cubicBezTo>
                  <a:cubicBezTo>
                    <a:pt x="3983" y="1535"/>
                    <a:pt x="3805" y="1465"/>
                    <a:pt x="3613" y="1465"/>
                  </a:cubicBezTo>
                  <a:cubicBezTo>
                    <a:pt x="3431" y="1465"/>
                    <a:pt x="3237" y="1527"/>
                    <a:pt x="3071" y="1655"/>
                  </a:cubicBezTo>
                  <a:cubicBezTo>
                    <a:pt x="2761" y="1903"/>
                    <a:pt x="2482" y="2120"/>
                    <a:pt x="2233" y="2353"/>
                  </a:cubicBezTo>
                  <a:cubicBezTo>
                    <a:pt x="2513" y="1671"/>
                    <a:pt x="2900" y="895"/>
                    <a:pt x="2497" y="275"/>
                  </a:cubicBezTo>
                  <a:cubicBezTo>
                    <a:pt x="2420" y="151"/>
                    <a:pt x="2296" y="27"/>
                    <a:pt x="2140" y="11"/>
                  </a:cubicBezTo>
                  <a:cubicBezTo>
                    <a:pt x="2110" y="4"/>
                    <a:pt x="2081" y="0"/>
                    <a:pt x="2051"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8" name="Google Shape;948;p14"/>
            <p:cNvSpPr/>
            <p:nvPr/>
          </p:nvSpPr>
          <p:spPr>
            <a:xfrm>
              <a:off x="1693875" y="4239500"/>
              <a:ext cx="174525" cy="165775"/>
            </a:xfrm>
            <a:custGeom>
              <a:rect b="b" l="l" r="r" t="t"/>
              <a:pathLst>
                <a:path extrusionOk="0" h="6631" w="6981">
                  <a:moveTo>
                    <a:pt x="4451" y="1"/>
                  </a:moveTo>
                  <a:cubicBezTo>
                    <a:pt x="3837" y="1"/>
                    <a:pt x="3224" y="246"/>
                    <a:pt x="2777" y="733"/>
                  </a:cubicBezTo>
                  <a:lnTo>
                    <a:pt x="854" y="2812"/>
                  </a:lnTo>
                  <a:cubicBezTo>
                    <a:pt x="1" y="3727"/>
                    <a:pt x="63" y="5185"/>
                    <a:pt x="978" y="6022"/>
                  </a:cubicBezTo>
                  <a:cubicBezTo>
                    <a:pt x="1414" y="6428"/>
                    <a:pt x="1972" y="6630"/>
                    <a:pt x="2530" y="6630"/>
                  </a:cubicBezTo>
                  <a:cubicBezTo>
                    <a:pt x="3144" y="6630"/>
                    <a:pt x="3757" y="6386"/>
                    <a:pt x="4204" y="5898"/>
                  </a:cubicBezTo>
                  <a:lnTo>
                    <a:pt x="6127" y="3820"/>
                  </a:lnTo>
                  <a:cubicBezTo>
                    <a:pt x="6980" y="2905"/>
                    <a:pt x="6918" y="1462"/>
                    <a:pt x="6003" y="609"/>
                  </a:cubicBezTo>
                  <a:cubicBezTo>
                    <a:pt x="5567" y="203"/>
                    <a:pt x="5009" y="1"/>
                    <a:pt x="4451" y="1"/>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9" name="Google Shape;949;p14"/>
            <p:cNvSpPr/>
            <p:nvPr/>
          </p:nvSpPr>
          <p:spPr>
            <a:xfrm>
              <a:off x="1727225" y="4305900"/>
              <a:ext cx="51975" cy="40725"/>
            </a:xfrm>
            <a:custGeom>
              <a:rect b="b" l="l" r="r" t="t"/>
              <a:pathLst>
                <a:path extrusionOk="0" h="1629" w="2079">
                  <a:moveTo>
                    <a:pt x="1040" y="0"/>
                  </a:moveTo>
                  <a:cubicBezTo>
                    <a:pt x="1" y="0"/>
                    <a:pt x="1" y="1629"/>
                    <a:pt x="1040" y="1629"/>
                  </a:cubicBezTo>
                  <a:cubicBezTo>
                    <a:pt x="2079" y="1629"/>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0" name="Google Shape;950;p14"/>
            <p:cNvSpPr/>
            <p:nvPr/>
          </p:nvSpPr>
          <p:spPr>
            <a:xfrm>
              <a:off x="1716375" y="4362900"/>
              <a:ext cx="52375" cy="40725"/>
            </a:xfrm>
            <a:custGeom>
              <a:rect b="b" l="l" r="r" t="t"/>
              <a:pathLst>
                <a:path extrusionOk="0" h="1629" w="2095">
                  <a:moveTo>
                    <a:pt x="1039" y="0"/>
                  </a:moveTo>
                  <a:cubicBezTo>
                    <a:pt x="0" y="0"/>
                    <a:pt x="0" y="1629"/>
                    <a:pt x="1039" y="1629"/>
                  </a:cubicBezTo>
                  <a:cubicBezTo>
                    <a:pt x="2094" y="1629"/>
                    <a:pt x="2094"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1" name="Google Shape;951;p14"/>
            <p:cNvSpPr/>
            <p:nvPr/>
          </p:nvSpPr>
          <p:spPr>
            <a:xfrm>
              <a:off x="1826500" y="4282250"/>
              <a:ext cx="51975" cy="40725"/>
            </a:xfrm>
            <a:custGeom>
              <a:rect b="b" l="l" r="r" t="t"/>
              <a:pathLst>
                <a:path extrusionOk="0" h="1629" w="2079">
                  <a:moveTo>
                    <a:pt x="1039" y="0"/>
                  </a:moveTo>
                  <a:cubicBezTo>
                    <a:pt x="0" y="0"/>
                    <a:pt x="0" y="1629"/>
                    <a:pt x="1039" y="1629"/>
                  </a:cubicBezTo>
                  <a:cubicBezTo>
                    <a:pt x="2078" y="1629"/>
                    <a:pt x="2078"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2" name="Google Shape;952;p14"/>
            <p:cNvSpPr/>
            <p:nvPr/>
          </p:nvSpPr>
          <p:spPr>
            <a:xfrm>
              <a:off x="1783850" y="4239200"/>
              <a:ext cx="52350" cy="40750"/>
            </a:xfrm>
            <a:custGeom>
              <a:rect b="b" l="l" r="r" t="t"/>
              <a:pathLst>
                <a:path extrusionOk="0" h="1630" w="2094">
                  <a:moveTo>
                    <a:pt x="1055" y="1"/>
                  </a:moveTo>
                  <a:cubicBezTo>
                    <a:pt x="16" y="1"/>
                    <a:pt x="0" y="1629"/>
                    <a:pt x="1055" y="1629"/>
                  </a:cubicBezTo>
                  <a:cubicBezTo>
                    <a:pt x="2094" y="1629"/>
                    <a:pt x="2094" y="1"/>
                    <a:pt x="1055"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3" name="Google Shape;953;p14"/>
            <p:cNvSpPr/>
            <p:nvPr/>
          </p:nvSpPr>
          <p:spPr>
            <a:xfrm>
              <a:off x="1776850" y="4297750"/>
              <a:ext cx="52375" cy="40350"/>
            </a:xfrm>
            <a:custGeom>
              <a:rect b="b" l="l" r="r" t="t"/>
              <a:pathLst>
                <a:path extrusionOk="0" h="1614" w="2095">
                  <a:moveTo>
                    <a:pt x="1040" y="1"/>
                  </a:moveTo>
                  <a:cubicBezTo>
                    <a:pt x="1" y="1"/>
                    <a:pt x="1" y="1614"/>
                    <a:pt x="1040" y="1614"/>
                  </a:cubicBezTo>
                  <a:cubicBezTo>
                    <a:pt x="2095" y="1614"/>
                    <a:pt x="2095" y="1"/>
                    <a:pt x="1040"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4" name="Google Shape;954;p14"/>
            <p:cNvSpPr/>
            <p:nvPr/>
          </p:nvSpPr>
          <p:spPr>
            <a:xfrm>
              <a:off x="1769500" y="4348175"/>
              <a:ext cx="51975" cy="40325"/>
            </a:xfrm>
            <a:custGeom>
              <a:rect b="b" l="l" r="r" t="t"/>
              <a:pathLst>
                <a:path extrusionOk="0" h="1613" w="2079">
                  <a:moveTo>
                    <a:pt x="1039" y="0"/>
                  </a:moveTo>
                  <a:cubicBezTo>
                    <a:pt x="0" y="0"/>
                    <a:pt x="0" y="1613"/>
                    <a:pt x="1039" y="1613"/>
                  </a:cubicBezTo>
                  <a:cubicBezTo>
                    <a:pt x="2078" y="1613"/>
                    <a:pt x="2078"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5" name="Google Shape;955;p14"/>
            <p:cNvSpPr/>
            <p:nvPr/>
          </p:nvSpPr>
          <p:spPr>
            <a:xfrm>
              <a:off x="1738475" y="4252400"/>
              <a:ext cx="51975" cy="40725"/>
            </a:xfrm>
            <a:custGeom>
              <a:rect b="b" l="l" r="r" t="t"/>
              <a:pathLst>
                <a:path extrusionOk="0" h="1629" w="2079">
                  <a:moveTo>
                    <a:pt x="1040" y="0"/>
                  </a:moveTo>
                  <a:cubicBezTo>
                    <a:pt x="0" y="0"/>
                    <a:pt x="0" y="1629"/>
                    <a:pt x="1040" y="1629"/>
                  </a:cubicBezTo>
                  <a:cubicBezTo>
                    <a:pt x="2079" y="1629"/>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6" name="Google Shape;956;p14"/>
            <p:cNvSpPr/>
            <p:nvPr/>
          </p:nvSpPr>
          <p:spPr>
            <a:xfrm>
              <a:off x="1679925" y="4322575"/>
              <a:ext cx="51975" cy="40350"/>
            </a:xfrm>
            <a:custGeom>
              <a:rect b="b" l="l" r="r" t="t"/>
              <a:pathLst>
                <a:path extrusionOk="0" h="1614" w="2079">
                  <a:moveTo>
                    <a:pt x="1040" y="0"/>
                  </a:moveTo>
                  <a:cubicBezTo>
                    <a:pt x="0" y="0"/>
                    <a:pt x="0" y="1613"/>
                    <a:pt x="1040" y="1613"/>
                  </a:cubicBezTo>
                  <a:cubicBezTo>
                    <a:pt x="2079" y="1613"/>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57" name="Google Shape;957;p14"/>
          <p:cNvSpPr/>
          <p:nvPr/>
        </p:nvSpPr>
        <p:spPr>
          <a:xfrm flipH="1">
            <a:off x="8829751" y="759887"/>
            <a:ext cx="90364" cy="69825"/>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8" name="Google Shape;958;p14"/>
          <p:cNvSpPr/>
          <p:nvPr/>
        </p:nvSpPr>
        <p:spPr>
          <a:xfrm flipH="1">
            <a:off x="8773530" y="3329784"/>
            <a:ext cx="134063" cy="104210"/>
          </a:xfrm>
          <a:custGeom>
            <a:rect b="b" l="l" r="r" t="t"/>
            <a:pathLst>
              <a:path extrusionOk="0" h="2653" w="3413">
                <a:moveTo>
                  <a:pt x="1707" y="0"/>
                </a:moveTo>
                <a:cubicBezTo>
                  <a:pt x="1" y="0"/>
                  <a:pt x="1" y="2652"/>
                  <a:pt x="1707" y="2652"/>
                </a:cubicBezTo>
                <a:cubicBezTo>
                  <a:pt x="3413" y="2652"/>
                  <a:pt x="3413" y="0"/>
                  <a:pt x="170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9" name="Google Shape;959;p14"/>
          <p:cNvSpPr/>
          <p:nvPr/>
        </p:nvSpPr>
        <p:spPr>
          <a:xfrm flipH="1">
            <a:off x="9052032" y="3300245"/>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0" name="Google Shape;960;p14"/>
          <p:cNvSpPr/>
          <p:nvPr/>
        </p:nvSpPr>
        <p:spPr>
          <a:xfrm flipH="1">
            <a:off x="8823432" y="3909845"/>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1" name="Google Shape;961;p14"/>
          <p:cNvSpPr/>
          <p:nvPr/>
        </p:nvSpPr>
        <p:spPr>
          <a:xfrm flipH="1">
            <a:off x="8899632" y="1471445"/>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2" name="Google Shape;962;p14"/>
          <p:cNvSpPr/>
          <p:nvPr/>
        </p:nvSpPr>
        <p:spPr>
          <a:xfrm flipH="1">
            <a:off x="8823432" y="1090445"/>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63" name="Google Shape;963;p14"/>
          <p:cNvGrpSpPr/>
          <p:nvPr/>
        </p:nvGrpSpPr>
        <p:grpSpPr>
          <a:xfrm flipH="1" rot="-2923779">
            <a:off x="8913348" y="1831492"/>
            <a:ext cx="299649" cy="85879"/>
            <a:chOff x="3827225" y="3139400"/>
            <a:chExt cx="298975" cy="88200"/>
          </a:xfrm>
        </p:grpSpPr>
        <p:sp>
          <p:nvSpPr>
            <p:cNvPr id="964" name="Google Shape;964;p14"/>
            <p:cNvSpPr/>
            <p:nvPr/>
          </p:nvSpPr>
          <p:spPr>
            <a:xfrm>
              <a:off x="3827225" y="3143250"/>
              <a:ext cx="153950" cy="84350"/>
            </a:xfrm>
            <a:custGeom>
              <a:rect b="b" l="l" r="r" t="t"/>
              <a:pathLst>
                <a:path extrusionOk="0" h="3374" w="6158">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5" name="Google Shape;965;p14"/>
            <p:cNvSpPr/>
            <p:nvPr/>
          </p:nvSpPr>
          <p:spPr>
            <a:xfrm>
              <a:off x="3973775" y="3139400"/>
              <a:ext cx="152425" cy="67325"/>
            </a:xfrm>
            <a:custGeom>
              <a:rect b="b" l="l" r="r" t="t"/>
              <a:pathLst>
                <a:path extrusionOk="0" h="2693" w="6097">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66" name="Google Shape;966;p14"/>
          <p:cNvGrpSpPr/>
          <p:nvPr/>
        </p:nvGrpSpPr>
        <p:grpSpPr>
          <a:xfrm flipH="1">
            <a:off x="8680224" y="2514216"/>
            <a:ext cx="187566" cy="183830"/>
            <a:chOff x="7972900" y="1017250"/>
            <a:chExt cx="754791" cy="739760"/>
          </a:xfrm>
        </p:grpSpPr>
        <p:sp>
          <p:nvSpPr>
            <p:cNvPr id="967" name="Google Shape;967;p14"/>
            <p:cNvSpPr/>
            <p:nvPr/>
          </p:nvSpPr>
          <p:spPr>
            <a:xfrm>
              <a:off x="7972900" y="1017250"/>
              <a:ext cx="754791" cy="739760"/>
            </a:xfrm>
            <a:custGeom>
              <a:rect b="b" l="l" r="r" t="t"/>
              <a:pathLst>
                <a:path extrusionOk="0" h="14715" w="15014">
                  <a:moveTo>
                    <a:pt x="7499" y="1"/>
                  </a:moveTo>
                  <a:cubicBezTo>
                    <a:pt x="7404" y="1"/>
                    <a:pt x="7308" y="3"/>
                    <a:pt x="7212" y="6"/>
                  </a:cubicBezTo>
                  <a:cubicBezTo>
                    <a:pt x="3149" y="161"/>
                    <a:pt x="0" y="3589"/>
                    <a:pt x="156" y="7637"/>
                  </a:cubicBezTo>
                  <a:cubicBezTo>
                    <a:pt x="307" y="11605"/>
                    <a:pt x="3578" y="14715"/>
                    <a:pt x="7501" y="14715"/>
                  </a:cubicBezTo>
                  <a:cubicBezTo>
                    <a:pt x="7596" y="14715"/>
                    <a:pt x="7691" y="14713"/>
                    <a:pt x="7786" y="14709"/>
                  </a:cubicBezTo>
                  <a:cubicBezTo>
                    <a:pt x="11850" y="14554"/>
                    <a:pt x="15014" y="11127"/>
                    <a:pt x="14859" y="7063"/>
                  </a:cubicBezTo>
                  <a:cubicBezTo>
                    <a:pt x="14707" y="3111"/>
                    <a:pt x="11436" y="1"/>
                    <a:pt x="749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8" name="Google Shape;968;p14"/>
            <p:cNvSpPr/>
            <p:nvPr/>
          </p:nvSpPr>
          <p:spPr>
            <a:xfrm>
              <a:off x="8110900" y="1152989"/>
              <a:ext cx="478795" cy="468288"/>
            </a:xfrm>
            <a:custGeom>
              <a:rect b="b" l="l" r="r" t="t"/>
              <a:pathLst>
                <a:path extrusionOk="0" h="9315" w="9524">
                  <a:moveTo>
                    <a:pt x="4776" y="1"/>
                  </a:moveTo>
                  <a:cubicBezTo>
                    <a:pt x="4709" y="1"/>
                    <a:pt x="4643" y="2"/>
                    <a:pt x="4576" y="5"/>
                  </a:cubicBezTo>
                  <a:cubicBezTo>
                    <a:pt x="2001" y="114"/>
                    <a:pt x="1" y="2269"/>
                    <a:pt x="109" y="4844"/>
                  </a:cubicBezTo>
                  <a:cubicBezTo>
                    <a:pt x="215" y="7352"/>
                    <a:pt x="2278" y="9315"/>
                    <a:pt x="4764" y="9315"/>
                  </a:cubicBezTo>
                  <a:cubicBezTo>
                    <a:pt x="4830" y="9315"/>
                    <a:pt x="4897" y="9314"/>
                    <a:pt x="4964" y="9311"/>
                  </a:cubicBezTo>
                  <a:cubicBezTo>
                    <a:pt x="7523" y="9202"/>
                    <a:pt x="9523" y="7031"/>
                    <a:pt x="9415" y="4472"/>
                  </a:cubicBezTo>
                  <a:cubicBezTo>
                    <a:pt x="9309" y="1964"/>
                    <a:pt x="7261" y="1"/>
                    <a:pt x="477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9" name="Google Shape;969;p14"/>
            <p:cNvSpPr/>
            <p:nvPr/>
          </p:nvSpPr>
          <p:spPr>
            <a:xfrm>
              <a:off x="8232560" y="1270126"/>
              <a:ext cx="236281" cy="234018"/>
            </a:xfrm>
            <a:custGeom>
              <a:rect b="b" l="l" r="r" t="t"/>
              <a:pathLst>
                <a:path extrusionOk="0" h="4655" w="4700">
                  <a:moveTo>
                    <a:pt x="2318" y="1"/>
                  </a:moveTo>
                  <a:cubicBezTo>
                    <a:pt x="1070" y="1"/>
                    <a:pt x="31" y="1028"/>
                    <a:pt x="16" y="2297"/>
                  </a:cubicBezTo>
                  <a:cubicBezTo>
                    <a:pt x="0" y="3569"/>
                    <a:pt x="1024" y="4639"/>
                    <a:pt x="2311" y="4654"/>
                  </a:cubicBezTo>
                  <a:cubicBezTo>
                    <a:pt x="2321" y="4654"/>
                    <a:pt x="2330" y="4654"/>
                    <a:pt x="2340" y="4654"/>
                  </a:cubicBezTo>
                  <a:cubicBezTo>
                    <a:pt x="3614" y="4654"/>
                    <a:pt x="4653" y="3637"/>
                    <a:pt x="4668" y="2359"/>
                  </a:cubicBezTo>
                  <a:cubicBezTo>
                    <a:pt x="4700" y="1072"/>
                    <a:pt x="3660" y="17"/>
                    <a:pt x="2373" y="1"/>
                  </a:cubicBezTo>
                  <a:cubicBezTo>
                    <a:pt x="2355" y="1"/>
                    <a:pt x="2336" y="1"/>
                    <a:pt x="2318" y="1"/>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0" name="Google Shape;970;p14"/>
            <p:cNvSpPr/>
            <p:nvPr/>
          </p:nvSpPr>
          <p:spPr>
            <a:xfrm>
              <a:off x="8209938" y="1349005"/>
              <a:ext cx="61634" cy="56054"/>
            </a:xfrm>
            <a:custGeom>
              <a:rect b="b" l="l" r="r" t="t"/>
              <a:pathLst>
                <a:path extrusionOk="0" h="1115" w="1226">
                  <a:moveTo>
                    <a:pt x="614" y="0"/>
                  </a:moveTo>
                  <a:cubicBezTo>
                    <a:pt x="465" y="0"/>
                    <a:pt x="316" y="63"/>
                    <a:pt x="202" y="185"/>
                  </a:cubicBezTo>
                  <a:cubicBezTo>
                    <a:pt x="0" y="402"/>
                    <a:pt x="16" y="759"/>
                    <a:pt x="233" y="960"/>
                  </a:cubicBezTo>
                  <a:cubicBezTo>
                    <a:pt x="343" y="1063"/>
                    <a:pt x="478" y="1114"/>
                    <a:pt x="612" y="1114"/>
                  </a:cubicBezTo>
                  <a:cubicBezTo>
                    <a:pt x="761" y="1114"/>
                    <a:pt x="910" y="1052"/>
                    <a:pt x="1024" y="929"/>
                  </a:cubicBezTo>
                  <a:cubicBezTo>
                    <a:pt x="1226" y="712"/>
                    <a:pt x="1210" y="356"/>
                    <a:pt x="993" y="154"/>
                  </a:cubicBezTo>
                  <a:cubicBezTo>
                    <a:pt x="883" y="51"/>
                    <a:pt x="748" y="0"/>
                    <a:pt x="61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71" name="Google Shape;971;p14"/>
          <p:cNvSpPr/>
          <p:nvPr/>
        </p:nvSpPr>
        <p:spPr>
          <a:xfrm flipH="1" rot="-5400000">
            <a:off x="8801571" y="2943844"/>
            <a:ext cx="249679" cy="200293"/>
          </a:xfrm>
          <a:custGeom>
            <a:rect b="b" l="l" r="r" t="t"/>
            <a:pathLst>
              <a:path extrusionOk="0" h="6600" w="8228">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rgbClr val="FFFFFF">
              <a:alpha val="763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72" name="Google Shape;972;p14"/>
          <p:cNvGrpSpPr/>
          <p:nvPr/>
        </p:nvGrpSpPr>
        <p:grpSpPr>
          <a:xfrm>
            <a:off x="8539972" y="598847"/>
            <a:ext cx="995211" cy="1086740"/>
            <a:chOff x="8232500" y="3951225"/>
            <a:chExt cx="1138425" cy="1243125"/>
          </a:xfrm>
        </p:grpSpPr>
        <p:sp>
          <p:nvSpPr>
            <p:cNvPr id="973" name="Google Shape;973;p14"/>
            <p:cNvSpPr/>
            <p:nvPr/>
          </p:nvSpPr>
          <p:spPr>
            <a:xfrm>
              <a:off x="8232500" y="3951225"/>
              <a:ext cx="1138425" cy="1243125"/>
            </a:xfrm>
            <a:custGeom>
              <a:rect b="b" l="l" r="r" t="t"/>
              <a:pathLst>
                <a:path extrusionOk="0" h="49725" w="45537">
                  <a:moveTo>
                    <a:pt x="26072" y="0"/>
                  </a:moveTo>
                  <a:lnTo>
                    <a:pt x="26072" y="0"/>
                  </a:lnTo>
                  <a:cubicBezTo>
                    <a:pt x="17449" y="186"/>
                    <a:pt x="11648" y="8158"/>
                    <a:pt x="9213" y="16425"/>
                  </a:cubicBezTo>
                  <a:cubicBezTo>
                    <a:pt x="6096" y="27018"/>
                    <a:pt x="8376" y="35641"/>
                    <a:pt x="8376" y="35641"/>
                  </a:cubicBezTo>
                  <a:cubicBezTo>
                    <a:pt x="8376" y="35641"/>
                    <a:pt x="0" y="43598"/>
                    <a:pt x="652" y="48747"/>
                  </a:cubicBezTo>
                  <a:cubicBezTo>
                    <a:pt x="2498" y="49181"/>
                    <a:pt x="4374" y="49460"/>
                    <a:pt x="6297" y="49600"/>
                  </a:cubicBezTo>
                  <a:lnTo>
                    <a:pt x="8019" y="45474"/>
                  </a:lnTo>
                  <a:lnTo>
                    <a:pt x="8267" y="49709"/>
                  </a:lnTo>
                  <a:cubicBezTo>
                    <a:pt x="8657" y="49719"/>
                    <a:pt x="9049" y="49725"/>
                    <a:pt x="9441" y="49725"/>
                  </a:cubicBezTo>
                  <a:cubicBezTo>
                    <a:pt x="14160" y="49725"/>
                    <a:pt x="18999" y="48954"/>
                    <a:pt x="23653" y="47522"/>
                  </a:cubicBezTo>
                  <a:cubicBezTo>
                    <a:pt x="23234" y="46359"/>
                    <a:pt x="22893" y="44947"/>
                    <a:pt x="23094" y="43722"/>
                  </a:cubicBezTo>
                  <a:lnTo>
                    <a:pt x="23094" y="43722"/>
                  </a:lnTo>
                  <a:lnTo>
                    <a:pt x="25467" y="46932"/>
                  </a:lnTo>
                  <a:cubicBezTo>
                    <a:pt x="31190" y="44963"/>
                    <a:pt x="36588" y="42016"/>
                    <a:pt x="41132" y="38325"/>
                  </a:cubicBezTo>
                  <a:lnTo>
                    <a:pt x="38278" y="35471"/>
                  </a:lnTo>
                  <a:lnTo>
                    <a:pt x="38278" y="35471"/>
                  </a:lnTo>
                  <a:lnTo>
                    <a:pt x="42636" y="37053"/>
                  </a:lnTo>
                  <a:cubicBezTo>
                    <a:pt x="43660" y="36169"/>
                    <a:pt x="44621" y="35223"/>
                    <a:pt x="45537" y="34261"/>
                  </a:cubicBezTo>
                  <a:cubicBezTo>
                    <a:pt x="42342" y="31562"/>
                    <a:pt x="38712" y="28895"/>
                    <a:pt x="31780" y="28755"/>
                  </a:cubicBezTo>
                  <a:cubicBezTo>
                    <a:pt x="28585" y="24443"/>
                    <a:pt x="24614" y="17076"/>
                    <a:pt x="22226" y="10593"/>
                  </a:cubicBezTo>
                  <a:cubicBezTo>
                    <a:pt x="21760" y="9337"/>
                    <a:pt x="21249" y="8096"/>
                    <a:pt x="21109" y="6778"/>
                  </a:cubicBezTo>
                  <a:cubicBezTo>
                    <a:pt x="20969" y="5460"/>
                    <a:pt x="21249" y="4017"/>
                    <a:pt x="22179" y="3071"/>
                  </a:cubicBezTo>
                  <a:cubicBezTo>
                    <a:pt x="23249" y="1970"/>
                    <a:pt x="25033" y="1148"/>
                    <a:pt x="26072" y="0"/>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4" name="Google Shape;974;p14"/>
            <p:cNvSpPr/>
            <p:nvPr/>
          </p:nvSpPr>
          <p:spPr>
            <a:xfrm>
              <a:off x="8427925" y="4604575"/>
              <a:ext cx="608000" cy="256825"/>
            </a:xfrm>
            <a:custGeom>
              <a:rect b="b" l="l" r="r" t="t"/>
              <a:pathLst>
                <a:path extrusionOk="0" h="10273" w="24320">
                  <a:moveTo>
                    <a:pt x="22241" y="0"/>
                  </a:moveTo>
                  <a:cubicBezTo>
                    <a:pt x="22241" y="0"/>
                    <a:pt x="11925" y="6852"/>
                    <a:pt x="3055" y="6852"/>
                  </a:cubicBezTo>
                  <a:cubicBezTo>
                    <a:pt x="2010" y="6852"/>
                    <a:pt x="986" y="6757"/>
                    <a:pt x="0" y="6545"/>
                  </a:cubicBezTo>
                  <a:lnTo>
                    <a:pt x="0" y="6545"/>
                  </a:lnTo>
                  <a:lnTo>
                    <a:pt x="171" y="9849"/>
                  </a:lnTo>
                  <a:cubicBezTo>
                    <a:pt x="171" y="9849"/>
                    <a:pt x="1849" y="10272"/>
                    <a:pt x="4573" y="10272"/>
                  </a:cubicBezTo>
                  <a:cubicBezTo>
                    <a:pt x="9181" y="10272"/>
                    <a:pt x="16784" y="9059"/>
                    <a:pt x="24319" y="2528"/>
                  </a:cubicBezTo>
                  <a:lnTo>
                    <a:pt x="22241" y="0"/>
                  </a:lnTo>
                  <a:close/>
                </a:path>
              </a:pathLst>
            </a:custGeom>
            <a:solidFill>
              <a:srgbClr val="BED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5" name="Google Shape;975;p14"/>
            <p:cNvSpPr/>
            <p:nvPr/>
          </p:nvSpPr>
          <p:spPr>
            <a:xfrm>
              <a:off x="8646600" y="4672925"/>
              <a:ext cx="224925" cy="202825"/>
            </a:xfrm>
            <a:custGeom>
              <a:rect b="b" l="l" r="r" t="t"/>
              <a:pathLst>
                <a:path extrusionOk="0" h="8113" w="8997">
                  <a:moveTo>
                    <a:pt x="5755" y="1764"/>
                  </a:moveTo>
                  <a:cubicBezTo>
                    <a:pt x="6003" y="2369"/>
                    <a:pt x="6220" y="2927"/>
                    <a:pt x="6437" y="3470"/>
                  </a:cubicBezTo>
                  <a:cubicBezTo>
                    <a:pt x="6623" y="3935"/>
                    <a:pt x="6809" y="4416"/>
                    <a:pt x="7011" y="4928"/>
                  </a:cubicBezTo>
                  <a:lnTo>
                    <a:pt x="3149" y="6293"/>
                  </a:lnTo>
                  <a:cubicBezTo>
                    <a:pt x="2622" y="5098"/>
                    <a:pt x="2234" y="4106"/>
                    <a:pt x="1893" y="2989"/>
                  </a:cubicBezTo>
                  <a:cubicBezTo>
                    <a:pt x="3010" y="2555"/>
                    <a:pt x="4281" y="2152"/>
                    <a:pt x="5755" y="1764"/>
                  </a:cubicBezTo>
                  <a:close/>
                  <a:moveTo>
                    <a:pt x="6178" y="0"/>
                  </a:moveTo>
                  <a:cubicBezTo>
                    <a:pt x="6105" y="0"/>
                    <a:pt x="6031" y="9"/>
                    <a:pt x="5956" y="27"/>
                  </a:cubicBezTo>
                  <a:cubicBezTo>
                    <a:pt x="4188" y="477"/>
                    <a:pt x="2358" y="1019"/>
                    <a:pt x="668" y="1717"/>
                  </a:cubicBezTo>
                  <a:cubicBezTo>
                    <a:pt x="233" y="1888"/>
                    <a:pt x="1" y="2353"/>
                    <a:pt x="125" y="2803"/>
                  </a:cubicBezTo>
                  <a:cubicBezTo>
                    <a:pt x="621" y="4556"/>
                    <a:pt x="1179" y="5905"/>
                    <a:pt x="1924" y="7580"/>
                  </a:cubicBezTo>
                  <a:cubicBezTo>
                    <a:pt x="2080" y="7916"/>
                    <a:pt x="2412" y="8113"/>
                    <a:pt x="2763" y="8113"/>
                  </a:cubicBezTo>
                  <a:cubicBezTo>
                    <a:pt x="2866" y="8113"/>
                    <a:pt x="2970" y="8096"/>
                    <a:pt x="3072" y="8061"/>
                  </a:cubicBezTo>
                  <a:lnTo>
                    <a:pt x="8267" y="6231"/>
                  </a:lnTo>
                  <a:cubicBezTo>
                    <a:pt x="8748" y="6060"/>
                    <a:pt x="8996" y="5502"/>
                    <a:pt x="8810" y="5021"/>
                  </a:cubicBezTo>
                  <a:cubicBezTo>
                    <a:pt x="8143" y="3408"/>
                    <a:pt x="7709" y="2214"/>
                    <a:pt x="7042" y="570"/>
                  </a:cubicBezTo>
                  <a:cubicBezTo>
                    <a:pt x="6887" y="220"/>
                    <a:pt x="6548" y="0"/>
                    <a:pt x="6178" y="0"/>
                  </a:cubicBezTo>
                  <a:close/>
                </a:path>
              </a:pathLst>
            </a:custGeom>
            <a:solidFill>
              <a:srgbClr val="D1A79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76" name="Google Shape;976;p14"/>
          <p:cNvGrpSpPr/>
          <p:nvPr/>
        </p:nvGrpSpPr>
        <p:grpSpPr>
          <a:xfrm flipH="1">
            <a:off x="8448367" y="4035525"/>
            <a:ext cx="924800" cy="948300"/>
            <a:chOff x="2100225" y="3794250"/>
            <a:chExt cx="924800" cy="948300"/>
          </a:xfrm>
        </p:grpSpPr>
        <p:sp>
          <p:nvSpPr>
            <p:cNvPr id="977" name="Google Shape;977;p14"/>
            <p:cNvSpPr/>
            <p:nvPr/>
          </p:nvSpPr>
          <p:spPr>
            <a:xfrm>
              <a:off x="2100225" y="3794250"/>
              <a:ext cx="924800" cy="948300"/>
            </a:xfrm>
            <a:custGeom>
              <a:rect b="b" l="l" r="r" t="t"/>
              <a:pathLst>
                <a:path extrusionOk="0" h="37932" w="36992">
                  <a:moveTo>
                    <a:pt x="18631" y="0"/>
                  </a:moveTo>
                  <a:cubicBezTo>
                    <a:pt x="18420" y="0"/>
                    <a:pt x="18212" y="3"/>
                    <a:pt x="18007" y="9"/>
                  </a:cubicBezTo>
                  <a:cubicBezTo>
                    <a:pt x="12827" y="149"/>
                    <a:pt x="3770" y="5329"/>
                    <a:pt x="5088" y="19675"/>
                  </a:cubicBezTo>
                  <a:cubicBezTo>
                    <a:pt x="5383" y="22824"/>
                    <a:pt x="5522" y="25833"/>
                    <a:pt x="4281" y="28842"/>
                  </a:cubicBezTo>
                  <a:cubicBezTo>
                    <a:pt x="3397" y="30997"/>
                    <a:pt x="2079" y="32936"/>
                    <a:pt x="823" y="34890"/>
                  </a:cubicBezTo>
                  <a:cubicBezTo>
                    <a:pt x="404" y="35526"/>
                    <a:pt x="1" y="36317"/>
                    <a:pt x="358" y="36969"/>
                  </a:cubicBezTo>
                  <a:cubicBezTo>
                    <a:pt x="637" y="37511"/>
                    <a:pt x="1304" y="37698"/>
                    <a:pt x="1908" y="37775"/>
                  </a:cubicBezTo>
                  <a:cubicBezTo>
                    <a:pt x="2602" y="37883"/>
                    <a:pt x="3296" y="37931"/>
                    <a:pt x="3989" y="37931"/>
                  </a:cubicBezTo>
                  <a:cubicBezTo>
                    <a:pt x="6988" y="37931"/>
                    <a:pt x="9977" y="37031"/>
                    <a:pt x="12874" y="36162"/>
                  </a:cubicBezTo>
                  <a:cubicBezTo>
                    <a:pt x="32013" y="30470"/>
                    <a:pt x="36991" y="17783"/>
                    <a:pt x="34758" y="10246"/>
                  </a:cubicBezTo>
                  <a:cubicBezTo>
                    <a:pt x="32408" y="2328"/>
                    <a:pt x="24440" y="0"/>
                    <a:pt x="18631"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8" name="Google Shape;978;p14"/>
            <p:cNvSpPr/>
            <p:nvPr/>
          </p:nvSpPr>
          <p:spPr>
            <a:xfrm>
              <a:off x="2689975" y="4074825"/>
              <a:ext cx="150100" cy="149800"/>
            </a:xfrm>
            <a:custGeom>
              <a:rect b="b" l="l" r="r" t="t"/>
              <a:pathLst>
                <a:path extrusionOk="0" h="5992" w="6004">
                  <a:moveTo>
                    <a:pt x="3246" y="0"/>
                  </a:moveTo>
                  <a:cubicBezTo>
                    <a:pt x="2115" y="0"/>
                    <a:pt x="985" y="836"/>
                    <a:pt x="528" y="2125"/>
                  </a:cubicBezTo>
                  <a:cubicBezTo>
                    <a:pt x="1" y="3613"/>
                    <a:pt x="544" y="5195"/>
                    <a:pt x="1753" y="5769"/>
                  </a:cubicBezTo>
                  <a:cubicBezTo>
                    <a:pt x="1815" y="5800"/>
                    <a:pt x="1893" y="5831"/>
                    <a:pt x="1971" y="5862"/>
                  </a:cubicBezTo>
                  <a:cubicBezTo>
                    <a:pt x="2220" y="5950"/>
                    <a:pt x="2475" y="5992"/>
                    <a:pt x="2730" y="5992"/>
                  </a:cubicBezTo>
                  <a:cubicBezTo>
                    <a:pt x="3869" y="5992"/>
                    <a:pt x="4988" y="5155"/>
                    <a:pt x="5445" y="3862"/>
                  </a:cubicBezTo>
                  <a:cubicBezTo>
                    <a:pt x="6003" y="2280"/>
                    <a:pt x="5367" y="605"/>
                    <a:pt x="4002" y="124"/>
                  </a:cubicBezTo>
                  <a:cubicBezTo>
                    <a:pt x="3925" y="108"/>
                    <a:pt x="3847" y="77"/>
                    <a:pt x="3770" y="62"/>
                  </a:cubicBezTo>
                  <a:cubicBezTo>
                    <a:pt x="3597" y="20"/>
                    <a:pt x="3421" y="0"/>
                    <a:pt x="3246" y="0"/>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9" name="Google Shape;979;p14"/>
            <p:cNvSpPr/>
            <p:nvPr/>
          </p:nvSpPr>
          <p:spPr>
            <a:xfrm>
              <a:off x="2689975" y="4074825"/>
              <a:ext cx="138075" cy="145800"/>
            </a:xfrm>
            <a:custGeom>
              <a:rect b="b" l="l" r="r" t="t"/>
              <a:pathLst>
                <a:path extrusionOk="0" h="5832" w="5523">
                  <a:moveTo>
                    <a:pt x="3247" y="0"/>
                  </a:moveTo>
                  <a:cubicBezTo>
                    <a:pt x="2119" y="0"/>
                    <a:pt x="998" y="836"/>
                    <a:pt x="528" y="2125"/>
                  </a:cubicBezTo>
                  <a:cubicBezTo>
                    <a:pt x="1" y="3613"/>
                    <a:pt x="544" y="5195"/>
                    <a:pt x="1753" y="5769"/>
                  </a:cubicBezTo>
                  <a:cubicBezTo>
                    <a:pt x="1926" y="5811"/>
                    <a:pt x="2101" y="5831"/>
                    <a:pt x="2276" y="5831"/>
                  </a:cubicBezTo>
                  <a:cubicBezTo>
                    <a:pt x="3404" y="5831"/>
                    <a:pt x="4525" y="4995"/>
                    <a:pt x="4995" y="3707"/>
                  </a:cubicBezTo>
                  <a:cubicBezTo>
                    <a:pt x="5522" y="2202"/>
                    <a:pt x="4979" y="636"/>
                    <a:pt x="3770" y="62"/>
                  </a:cubicBezTo>
                  <a:cubicBezTo>
                    <a:pt x="3597" y="20"/>
                    <a:pt x="3422" y="0"/>
                    <a:pt x="3247" y="0"/>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0" name="Google Shape;980;p14"/>
            <p:cNvSpPr/>
            <p:nvPr/>
          </p:nvSpPr>
          <p:spPr>
            <a:xfrm>
              <a:off x="2418950" y="3978900"/>
              <a:ext cx="150075" cy="149850"/>
            </a:xfrm>
            <a:custGeom>
              <a:rect b="b" l="l" r="r" t="t"/>
              <a:pathLst>
                <a:path extrusionOk="0" h="5994" w="6003">
                  <a:moveTo>
                    <a:pt x="3280" y="0"/>
                  </a:moveTo>
                  <a:cubicBezTo>
                    <a:pt x="2145" y="0"/>
                    <a:pt x="1015" y="838"/>
                    <a:pt x="559" y="2131"/>
                  </a:cubicBezTo>
                  <a:cubicBezTo>
                    <a:pt x="1" y="3713"/>
                    <a:pt x="652" y="5388"/>
                    <a:pt x="2001" y="5869"/>
                  </a:cubicBezTo>
                  <a:cubicBezTo>
                    <a:pt x="2079" y="5900"/>
                    <a:pt x="2156" y="5915"/>
                    <a:pt x="2234" y="5931"/>
                  </a:cubicBezTo>
                  <a:cubicBezTo>
                    <a:pt x="2409" y="5973"/>
                    <a:pt x="2586" y="5993"/>
                    <a:pt x="2764" y="5993"/>
                  </a:cubicBezTo>
                  <a:cubicBezTo>
                    <a:pt x="3892" y="5993"/>
                    <a:pt x="5020" y="5168"/>
                    <a:pt x="5476" y="3868"/>
                  </a:cubicBezTo>
                  <a:cubicBezTo>
                    <a:pt x="6003" y="2379"/>
                    <a:pt x="5460" y="812"/>
                    <a:pt x="4250" y="223"/>
                  </a:cubicBezTo>
                  <a:cubicBezTo>
                    <a:pt x="4188" y="192"/>
                    <a:pt x="4111" y="161"/>
                    <a:pt x="4033" y="130"/>
                  </a:cubicBezTo>
                  <a:cubicBezTo>
                    <a:pt x="3787" y="42"/>
                    <a:pt x="3533" y="0"/>
                    <a:pt x="3280" y="0"/>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1" name="Google Shape;981;p14"/>
            <p:cNvSpPr/>
            <p:nvPr/>
          </p:nvSpPr>
          <p:spPr>
            <a:xfrm>
              <a:off x="2430975" y="3982925"/>
              <a:ext cx="138050" cy="145825"/>
            </a:xfrm>
            <a:custGeom>
              <a:rect b="b" l="l" r="r" t="t"/>
              <a:pathLst>
                <a:path extrusionOk="0" h="5833" w="5522">
                  <a:moveTo>
                    <a:pt x="3247" y="0"/>
                  </a:moveTo>
                  <a:cubicBezTo>
                    <a:pt x="2119" y="0"/>
                    <a:pt x="1000" y="838"/>
                    <a:pt x="543" y="2140"/>
                  </a:cubicBezTo>
                  <a:cubicBezTo>
                    <a:pt x="0" y="3629"/>
                    <a:pt x="543" y="5196"/>
                    <a:pt x="1753" y="5770"/>
                  </a:cubicBezTo>
                  <a:cubicBezTo>
                    <a:pt x="1928" y="5812"/>
                    <a:pt x="2105" y="5832"/>
                    <a:pt x="2283" y="5832"/>
                  </a:cubicBezTo>
                  <a:cubicBezTo>
                    <a:pt x="3411" y="5832"/>
                    <a:pt x="4539" y="5007"/>
                    <a:pt x="4995" y="3707"/>
                  </a:cubicBezTo>
                  <a:cubicBezTo>
                    <a:pt x="5522" y="2218"/>
                    <a:pt x="4979" y="651"/>
                    <a:pt x="3769" y="62"/>
                  </a:cubicBezTo>
                  <a:cubicBezTo>
                    <a:pt x="3597" y="20"/>
                    <a:pt x="3422" y="0"/>
                    <a:pt x="3247" y="0"/>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2" name="Google Shape;982;p14"/>
            <p:cNvSpPr/>
            <p:nvPr/>
          </p:nvSpPr>
          <p:spPr>
            <a:xfrm>
              <a:off x="2509675" y="4150775"/>
              <a:ext cx="178000" cy="109400"/>
            </a:xfrm>
            <a:custGeom>
              <a:rect b="b" l="l" r="r" t="t"/>
              <a:pathLst>
                <a:path extrusionOk="0" h="4376" w="7120">
                  <a:moveTo>
                    <a:pt x="2717" y="1"/>
                  </a:moveTo>
                  <a:cubicBezTo>
                    <a:pt x="569" y="1"/>
                    <a:pt x="1" y="2297"/>
                    <a:pt x="1" y="2297"/>
                  </a:cubicBezTo>
                  <a:lnTo>
                    <a:pt x="5848" y="4375"/>
                  </a:lnTo>
                  <a:cubicBezTo>
                    <a:pt x="5848" y="4375"/>
                    <a:pt x="7120" y="1335"/>
                    <a:pt x="4033" y="250"/>
                  </a:cubicBezTo>
                  <a:cubicBezTo>
                    <a:pt x="3540" y="75"/>
                    <a:pt x="3103" y="1"/>
                    <a:pt x="2717" y="1"/>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3" name="Google Shape;983;p14"/>
            <p:cNvSpPr/>
            <p:nvPr/>
          </p:nvSpPr>
          <p:spPr>
            <a:xfrm>
              <a:off x="2515500" y="4150525"/>
              <a:ext cx="158600" cy="101900"/>
            </a:xfrm>
            <a:custGeom>
              <a:rect b="b" l="l" r="r" t="t"/>
              <a:pathLst>
                <a:path extrusionOk="0" h="4076" w="6344">
                  <a:moveTo>
                    <a:pt x="2689" y="0"/>
                  </a:moveTo>
                  <a:cubicBezTo>
                    <a:pt x="721" y="0"/>
                    <a:pt x="1" y="2105"/>
                    <a:pt x="1" y="2105"/>
                  </a:cubicBezTo>
                  <a:lnTo>
                    <a:pt x="5553" y="4075"/>
                  </a:lnTo>
                  <a:cubicBezTo>
                    <a:pt x="5553" y="4075"/>
                    <a:pt x="6344" y="1113"/>
                    <a:pt x="3831" y="213"/>
                  </a:cubicBezTo>
                  <a:cubicBezTo>
                    <a:pt x="3411" y="64"/>
                    <a:pt x="3031" y="0"/>
                    <a:pt x="2689" y="0"/>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84" name="Google Shape;984;p14"/>
          <p:cNvSpPr/>
          <p:nvPr/>
        </p:nvSpPr>
        <p:spPr>
          <a:xfrm rot="-609900">
            <a:off x="257314" y="2319730"/>
            <a:ext cx="311318" cy="249720"/>
          </a:xfrm>
          <a:custGeom>
            <a:rect b="b" l="l" r="r" t="t"/>
            <a:pathLst>
              <a:path extrusionOk="0" h="6600" w="8228">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rgbClr val="FFFFFF">
              <a:alpha val="763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5" name="Google Shape;985;p14"/>
          <p:cNvSpPr/>
          <p:nvPr/>
        </p:nvSpPr>
        <p:spPr>
          <a:xfrm>
            <a:off x="519250" y="598842"/>
            <a:ext cx="105420" cy="81458"/>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6" name="Google Shape;986;p14"/>
          <p:cNvSpPr/>
          <p:nvPr/>
        </p:nvSpPr>
        <p:spPr>
          <a:xfrm>
            <a:off x="56297" y="4586421"/>
            <a:ext cx="90364" cy="69825"/>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7" name="Google Shape;987;p14"/>
          <p:cNvSpPr/>
          <p:nvPr/>
        </p:nvSpPr>
        <p:spPr>
          <a:xfrm>
            <a:off x="422145" y="4909709"/>
            <a:ext cx="134063" cy="104210"/>
          </a:xfrm>
          <a:custGeom>
            <a:rect b="b" l="l" r="r" t="t"/>
            <a:pathLst>
              <a:path extrusionOk="0" h="2653" w="3413">
                <a:moveTo>
                  <a:pt x="1707" y="0"/>
                </a:moveTo>
                <a:cubicBezTo>
                  <a:pt x="1" y="0"/>
                  <a:pt x="1" y="2652"/>
                  <a:pt x="1707" y="2652"/>
                </a:cubicBezTo>
                <a:cubicBezTo>
                  <a:pt x="3413" y="2652"/>
                  <a:pt x="3413" y="0"/>
                  <a:pt x="170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88" name="Google Shape;988;p14"/>
          <p:cNvGrpSpPr/>
          <p:nvPr/>
        </p:nvGrpSpPr>
        <p:grpSpPr>
          <a:xfrm>
            <a:off x="-121469" y="2016842"/>
            <a:ext cx="406380" cy="398287"/>
            <a:chOff x="7972900" y="1017250"/>
            <a:chExt cx="754791" cy="739760"/>
          </a:xfrm>
        </p:grpSpPr>
        <p:sp>
          <p:nvSpPr>
            <p:cNvPr id="989" name="Google Shape;989;p14"/>
            <p:cNvSpPr/>
            <p:nvPr/>
          </p:nvSpPr>
          <p:spPr>
            <a:xfrm>
              <a:off x="7972900" y="1017250"/>
              <a:ext cx="754791" cy="739760"/>
            </a:xfrm>
            <a:custGeom>
              <a:rect b="b" l="l" r="r" t="t"/>
              <a:pathLst>
                <a:path extrusionOk="0" h="14715" w="15014">
                  <a:moveTo>
                    <a:pt x="7499" y="1"/>
                  </a:moveTo>
                  <a:cubicBezTo>
                    <a:pt x="7404" y="1"/>
                    <a:pt x="7308" y="3"/>
                    <a:pt x="7212" y="6"/>
                  </a:cubicBezTo>
                  <a:cubicBezTo>
                    <a:pt x="3149" y="161"/>
                    <a:pt x="0" y="3589"/>
                    <a:pt x="156" y="7637"/>
                  </a:cubicBezTo>
                  <a:cubicBezTo>
                    <a:pt x="307" y="11605"/>
                    <a:pt x="3578" y="14715"/>
                    <a:pt x="7501" y="14715"/>
                  </a:cubicBezTo>
                  <a:cubicBezTo>
                    <a:pt x="7596" y="14715"/>
                    <a:pt x="7691" y="14713"/>
                    <a:pt x="7786" y="14709"/>
                  </a:cubicBezTo>
                  <a:cubicBezTo>
                    <a:pt x="11850" y="14554"/>
                    <a:pt x="15014" y="11127"/>
                    <a:pt x="14859" y="7063"/>
                  </a:cubicBezTo>
                  <a:cubicBezTo>
                    <a:pt x="14707" y="3111"/>
                    <a:pt x="11436" y="1"/>
                    <a:pt x="749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0" name="Google Shape;990;p14"/>
            <p:cNvSpPr/>
            <p:nvPr/>
          </p:nvSpPr>
          <p:spPr>
            <a:xfrm>
              <a:off x="8110900" y="1152989"/>
              <a:ext cx="478795" cy="468288"/>
            </a:xfrm>
            <a:custGeom>
              <a:rect b="b" l="l" r="r" t="t"/>
              <a:pathLst>
                <a:path extrusionOk="0" h="9315" w="9524">
                  <a:moveTo>
                    <a:pt x="4776" y="1"/>
                  </a:moveTo>
                  <a:cubicBezTo>
                    <a:pt x="4709" y="1"/>
                    <a:pt x="4643" y="2"/>
                    <a:pt x="4576" y="5"/>
                  </a:cubicBezTo>
                  <a:cubicBezTo>
                    <a:pt x="2001" y="114"/>
                    <a:pt x="1" y="2269"/>
                    <a:pt x="109" y="4844"/>
                  </a:cubicBezTo>
                  <a:cubicBezTo>
                    <a:pt x="215" y="7352"/>
                    <a:pt x="2278" y="9315"/>
                    <a:pt x="4764" y="9315"/>
                  </a:cubicBezTo>
                  <a:cubicBezTo>
                    <a:pt x="4830" y="9315"/>
                    <a:pt x="4897" y="9314"/>
                    <a:pt x="4964" y="9311"/>
                  </a:cubicBezTo>
                  <a:cubicBezTo>
                    <a:pt x="7523" y="9202"/>
                    <a:pt x="9523" y="7031"/>
                    <a:pt x="9415" y="4472"/>
                  </a:cubicBezTo>
                  <a:cubicBezTo>
                    <a:pt x="9309" y="1964"/>
                    <a:pt x="7261" y="1"/>
                    <a:pt x="477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1" name="Google Shape;991;p14"/>
            <p:cNvSpPr/>
            <p:nvPr/>
          </p:nvSpPr>
          <p:spPr>
            <a:xfrm>
              <a:off x="8232560" y="1270126"/>
              <a:ext cx="236281" cy="234018"/>
            </a:xfrm>
            <a:custGeom>
              <a:rect b="b" l="l" r="r" t="t"/>
              <a:pathLst>
                <a:path extrusionOk="0" h="4655" w="4700">
                  <a:moveTo>
                    <a:pt x="2318" y="1"/>
                  </a:moveTo>
                  <a:cubicBezTo>
                    <a:pt x="1070" y="1"/>
                    <a:pt x="31" y="1028"/>
                    <a:pt x="16" y="2297"/>
                  </a:cubicBezTo>
                  <a:cubicBezTo>
                    <a:pt x="0" y="3569"/>
                    <a:pt x="1024" y="4639"/>
                    <a:pt x="2311" y="4654"/>
                  </a:cubicBezTo>
                  <a:cubicBezTo>
                    <a:pt x="2321" y="4654"/>
                    <a:pt x="2330" y="4654"/>
                    <a:pt x="2340" y="4654"/>
                  </a:cubicBezTo>
                  <a:cubicBezTo>
                    <a:pt x="3614" y="4654"/>
                    <a:pt x="4653" y="3637"/>
                    <a:pt x="4668" y="2359"/>
                  </a:cubicBezTo>
                  <a:cubicBezTo>
                    <a:pt x="4700" y="1072"/>
                    <a:pt x="3660" y="17"/>
                    <a:pt x="2373" y="1"/>
                  </a:cubicBezTo>
                  <a:cubicBezTo>
                    <a:pt x="2355" y="1"/>
                    <a:pt x="2336" y="1"/>
                    <a:pt x="2318" y="1"/>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2" name="Google Shape;992;p14"/>
            <p:cNvSpPr/>
            <p:nvPr/>
          </p:nvSpPr>
          <p:spPr>
            <a:xfrm>
              <a:off x="8209938" y="1349005"/>
              <a:ext cx="61634" cy="56054"/>
            </a:xfrm>
            <a:custGeom>
              <a:rect b="b" l="l" r="r" t="t"/>
              <a:pathLst>
                <a:path extrusionOk="0" h="1115" w="1226">
                  <a:moveTo>
                    <a:pt x="614" y="0"/>
                  </a:moveTo>
                  <a:cubicBezTo>
                    <a:pt x="465" y="0"/>
                    <a:pt x="316" y="63"/>
                    <a:pt x="202" y="185"/>
                  </a:cubicBezTo>
                  <a:cubicBezTo>
                    <a:pt x="0" y="402"/>
                    <a:pt x="16" y="759"/>
                    <a:pt x="233" y="960"/>
                  </a:cubicBezTo>
                  <a:cubicBezTo>
                    <a:pt x="343" y="1063"/>
                    <a:pt x="478" y="1114"/>
                    <a:pt x="612" y="1114"/>
                  </a:cubicBezTo>
                  <a:cubicBezTo>
                    <a:pt x="761" y="1114"/>
                    <a:pt x="910" y="1052"/>
                    <a:pt x="1024" y="929"/>
                  </a:cubicBezTo>
                  <a:cubicBezTo>
                    <a:pt x="1226" y="712"/>
                    <a:pt x="1210" y="356"/>
                    <a:pt x="993" y="154"/>
                  </a:cubicBezTo>
                  <a:cubicBezTo>
                    <a:pt x="883" y="51"/>
                    <a:pt x="748" y="0"/>
                    <a:pt x="61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93" name="Google Shape;993;p14"/>
          <p:cNvGrpSpPr/>
          <p:nvPr/>
        </p:nvGrpSpPr>
        <p:grpSpPr>
          <a:xfrm flipH="1" rot="1984659">
            <a:off x="-362126" y="4988201"/>
            <a:ext cx="392553" cy="111935"/>
            <a:chOff x="3827225" y="3139400"/>
            <a:chExt cx="298975" cy="88200"/>
          </a:xfrm>
        </p:grpSpPr>
        <p:sp>
          <p:nvSpPr>
            <p:cNvPr id="994" name="Google Shape;994;p14"/>
            <p:cNvSpPr/>
            <p:nvPr/>
          </p:nvSpPr>
          <p:spPr>
            <a:xfrm>
              <a:off x="3827225" y="3143250"/>
              <a:ext cx="153950" cy="84350"/>
            </a:xfrm>
            <a:custGeom>
              <a:rect b="b" l="l" r="r" t="t"/>
              <a:pathLst>
                <a:path extrusionOk="0" h="3374" w="6158">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5" name="Google Shape;995;p14"/>
            <p:cNvSpPr/>
            <p:nvPr/>
          </p:nvSpPr>
          <p:spPr>
            <a:xfrm>
              <a:off x="3973775" y="3139400"/>
              <a:ext cx="152425" cy="67325"/>
            </a:xfrm>
            <a:custGeom>
              <a:rect b="b" l="l" r="r" t="t"/>
              <a:pathLst>
                <a:path extrusionOk="0" h="2693" w="6097">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96" name="Google Shape;996;p14"/>
          <p:cNvSpPr/>
          <p:nvPr/>
        </p:nvSpPr>
        <p:spPr>
          <a:xfrm rot="5400000">
            <a:off x="-43125" y="1146182"/>
            <a:ext cx="249679" cy="200294"/>
          </a:xfrm>
          <a:custGeom>
            <a:rect b="b" l="l" r="r" t="t"/>
            <a:pathLst>
              <a:path extrusionOk="0" h="6600" w="8228">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97" name="Google Shape;997;p14"/>
          <p:cNvGrpSpPr/>
          <p:nvPr/>
        </p:nvGrpSpPr>
        <p:grpSpPr>
          <a:xfrm rot="-1984659">
            <a:off x="-38377" y="3669260"/>
            <a:ext cx="392553" cy="111935"/>
            <a:chOff x="3827225" y="3139400"/>
            <a:chExt cx="298975" cy="88200"/>
          </a:xfrm>
        </p:grpSpPr>
        <p:sp>
          <p:nvSpPr>
            <p:cNvPr id="998" name="Google Shape;998;p14"/>
            <p:cNvSpPr/>
            <p:nvPr/>
          </p:nvSpPr>
          <p:spPr>
            <a:xfrm>
              <a:off x="3827225" y="3143250"/>
              <a:ext cx="153950" cy="84350"/>
            </a:xfrm>
            <a:custGeom>
              <a:rect b="b" l="l" r="r" t="t"/>
              <a:pathLst>
                <a:path extrusionOk="0" h="3374" w="6158">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9" name="Google Shape;999;p14"/>
            <p:cNvSpPr/>
            <p:nvPr/>
          </p:nvSpPr>
          <p:spPr>
            <a:xfrm>
              <a:off x="3973775" y="3139400"/>
              <a:ext cx="152425" cy="67325"/>
            </a:xfrm>
            <a:custGeom>
              <a:rect b="b" l="l" r="r" t="t"/>
              <a:pathLst>
                <a:path extrusionOk="0" h="2693" w="6097">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00" name="Google Shape;1000;p14"/>
          <p:cNvGrpSpPr/>
          <p:nvPr/>
        </p:nvGrpSpPr>
        <p:grpSpPr>
          <a:xfrm>
            <a:off x="-139771" y="53936"/>
            <a:ext cx="482481" cy="490933"/>
            <a:chOff x="1634175" y="4169925"/>
            <a:chExt cx="308275" cy="313675"/>
          </a:xfrm>
        </p:grpSpPr>
        <p:sp>
          <p:nvSpPr>
            <p:cNvPr id="1001" name="Google Shape;1001;p14"/>
            <p:cNvSpPr/>
            <p:nvPr/>
          </p:nvSpPr>
          <p:spPr>
            <a:xfrm>
              <a:off x="1634175" y="4353375"/>
              <a:ext cx="131850" cy="130225"/>
            </a:xfrm>
            <a:custGeom>
              <a:rect b="b" l="l" r="r" t="t"/>
              <a:pathLst>
                <a:path extrusionOk="0" h="5209" w="5274">
                  <a:moveTo>
                    <a:pt x="3983" y="1"/>
                  </a:moveTo>
                  <a:cubicBezTo>
                    <a:pt x="3890" y="1"/>
                    <a:pt x="3805" y="8"/>
                    <a:pt x="3754" y="25"/>
                  </a:cubicBezTo>
                  <a:cubicBezTo>
                    <a:pt x="3211" y="211"/>
                    <a:pt x="652" y="1250"/>
                    <a:pt x="202" y="1901"/>
                  </a:cubicBezTo>
                  <a:cubicBezTo>
                    <a:pt x="93" y="2041"/>
                    <a:pt x="0" y="2243"/>
                    <a:pt x="47" y="2413"/>
                  </a:cubicBezTo>
                  <a:cubicBezTo>
                    <a:pt x="78" y="2568"/>
                    <a:pt x="202" y="2677"/>
                    <a:pt x="342" y="2754"/>
                  </a:cubicBezTo>
                  <a:cubicBezTo>
                    <a:pt x="508" y="2845"/>
                    <a:pt x="679" y="2883"/>
                    <a:pt x="853" y="2883"/>
                  </a:cubicBezTo>
                  <a:cubicBezTo>
                    <a:pt x="1361" y="2883"/>
                    <a:pt x="1892" y="2563"/>
                    <a:pt x="2389" y="2320"/>
                  </a:cubicBezTo>
                  <a:lnTo>
                    <a:pt x="2389" y="2320"/>
                  </a:lnTo>
                  <a:cubicBezTo>
                    <a:pt x="2187" y="2584"/>
                    <a:pt x="1986" y="2878"/>
                    <a:pt x="1768" y="3204"/>
                  </a:cubicBezTo>
                  <a:cubicBezTo>
                    <a:pt x="1520" y="3576"/>
                    <a:pt x="1567" y="4042"/>
                    <a:pt x="1846" y="4243"/>
                  </a:cubicBezTo>
                  <a:cubicBezTo>
                    <a:pt x="1951" y="4315"/>
                    <a:pt x="2057" y="4346"/>
                    <a:pt x="2163" y="4346"/>
                  </a:cubicBezTo>
                  <a:cubicBezTo>
                    <a:pt x="2742" y="4346"/>
                    <a:pt x="3300" y="3403"/>
                    <a:pt x="3537" y="3049"/>
                  </a:cubicBezTo>
                  <a:lnTo>
                    <a:pt x="3537" y="3049"/>
                  </a:lnTo>
                  <a:cubicBezTo>
                    <a:pt x="3397" y="3530"/>
                    <a:pt x="3319" y="3980"/>
                    <a:pt x="3350" y="4476"/>
                  </a:cubicBezTo>
                  <a:cubicBezTo>
                    <a:pt x="3366" y="4848"/>
                    <a:pt x="3490" y="5019"/>
                    <a:pt x="3645" y="5112"/>
                  </a:cubicBezTo>
                  <a:cubicBezTo>
                    <a:pt x="3714" y="5163"/>
                    <a:pt x="3831" y="5208"/>
                    <a:pt x="3967" y="5208"/>
                  </a:cubicBezTo>
                  <a:cubicBezTo>
                    <a:pt x="4200" y="5208"/>
                    <a:pt x="4488" y="5076"/>
                    <a:pt x="4684" y="4615"/>
                  </a:cubicBezTo>
                  <a:cubicBezTo>
                    <a:pt x="4963" y="3949"/>
                    <a:pt x="5274" y="180"/>
                    <a:pt x="4421" y="40"/>
                  </a:cubicBezTo>
                  <a:cubicBezTo>
                    <a:pt x="4332" y="21"/>
                    <a:pt x="4145" y="1"/>
                    <a:pt x="3983"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2" name="Google Shape;1002;p14"/>
            <p:cNvSpPr/>
            <p:nvPr/>
          </p:nvSpPr>
          <p:spPr>
            <a:xfrm>
              <a:off x="1807500" y="4169925"/>
              <a:ext cx="134950" cy="124500"/>
            </a:xfrm>
            <a:custGeom>
              <a:rect b="b" l="l" r="r" t="t"/>
              <a:pathLst>
                <a:path extrusionOk="0" h="4980" w="5398">
                  <a:moveTo>
                    <a:pt x="2051" y="0"/>
                  </a:moveTo>
                  <a:cubicBezTo>
                    <a:pt x="1900" y="0"/>
                    <a:pt x="1759" y="93"/>
                    <a:pt x="1629" y="197"/>
                  </a:cubicBezTo>
                  <a:cubicBezTo>
                    <a:pt x="1024" y="709"/>
                    <a:pt x="171" y="3346"/>
                    <a:pt x="47" y="3889"/>
                  </a:cubicBezTo>
                  <a:cubicBezTo>
                    <a:pt x="0" y="4028"/>
                    <a:pt x="78" y="4416"/>
                    <a:pt x="109" y="4555"/>
                  </a:cubicBezTo>
                  <a:cubicBezTo>
                    <a:pt x="184" y="4868"/>
                    <a:pt x="753" y="4980"/>
                    <a:pt x="1469" y="4980"/>
                  </a:cubicBezTo>
                  <a:cubicBezTo>
                    <a:pt x="2670" y="4980"/>
                    <a:pt x="4286" y="4666"/>
                    <a:pt x="4684" y="4462"/>
                  </a:cubicBezTo>
                  <a:cubicBezTo>
                    <a:pt x="5397" y="4106"/>
                    <a:pt x="5258" y="3563"/>
                    <a:pt x="5103" y="3377"/>
                  </a:cubicBezTo>
                  <a:cubicBezTo>
                    <a:pt x="5000" y="3245"/>
                    <a:pt x="4829" y="3127"/>
                    <a:pt x="4511" y="3127"/>
                  </a:cubicBezTo>
                  <a:cubicBezTo>
                    <a:pt x="4491" y="3127"/>
                    <a:pt x="4472" y="3128"/>
                    <a:pt x="4451" y="3129"/>
                  </a:cubicBezTo>
                  <a:cubicBezTo>
                    <a:pt x="3955" y="3160"/>
                    <a:pt x="3505" y="3253"/>
                    <a:pt x="3040" y="3439"/>
                  </a:cubicBezTo>
                  <a:cubicBezTo>
                    <a:pt x="3443" y="3129"/>
                    <a:pt x="4606" y="2307"/>
                    <a:pt x="4095" y="1671"/>
                  </a:cubicBezTo>
                  <a:cubicBezTo>
                    <a:pt x="3983" y="1535"/>
                    <a:pt x="3805" y="1465"/>
                    <a:pt x="3613" y="1465"/>
                  </a:cubicBezTo>
                  <a:cubicBezTo>
                    <a:pt x="3431" y="1465"/>
                    <a:pt x="3237" y="1527"/>
                    <a:pt x="3071" y="1655"/>
                  </a:cubicBezTo>
                  <a:cubicBezTo>
                    <a:pt x="2761" y="1903"/>
                    <a:pt x="2482" y="2120"/>
                    <a:pt x="2233" y="2353"/>
                  </a:cubicBezTo>
                  <a:cubicBezTo>
                    <a:pt x="2513" y="1671"/>
                    <a:pt x="2900" y="895"/>
                    <a:pt x="2497" y="275"/>
                  </a:cubicBezTo>
                  <a:cubicBezTo>
                    <a:pt x="2420" y="151"/>
                    <a:pt x="2296" y="27"/>
                    <a:pt x="2140" y="11"/>
                  </a:cubicBezTo>
                  <a:cubicBezTo>
                    <a:pt x="2110" y="4"/>
                    <a:pt x="2081" y="0"/>
                    <a:pt x="2051"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3" name="Google Shape;1003;p14"/>
            <p:cNvSpPr/>
            <p:nvPr/>
          </p:nvSpPr>
          <p:spPr>
            <a:xfrm>
              <a:off x="1693875" y="4239500"/>
              <a:ext cx="174525" cy="165775"/>
            </a:xfrm>
            <a:custGeom>
              <a:rect b="b" l="l" r="r" t="t"/>
              <a:pathLst>
                <a:path extrusionOk="0" h="6631" w="6981">
                  <a:moveTo>
                    <a:pt x="4451" y="1"/>
                  </a:moveTo>
                  <a:cubicBezTo>
                    <a:pt x="3837" y="1"/>
                    <a:pt x="3224" y="246"/>
                    <a:pt x="2777" y="733"/>
                  </a:cubicBezTo>
                  <a:lnTo>
                    <a:pt x="854" y="2812"/>
                  </a:lnTo>
                  <a:cubicBezTo>
                    <a:pt x="1" y="3727"/>
                    <a:pt x="63" y="5185"/>
                    <a:pt x="978" y="6022"/>
                  </a:cubicBezTo>
                  <a:cubicBezTo>
                    <a:pt x="1414" y="6428"/>
                    <a:pt x="1972" y="6630"/>
                    <a:pt x="2530" y="6630"/>
                  </a:cubicBezTo>
                  <a:cubicBezTo>
                    <a:pt x="3144" y="6630"/>
                    <a:pt x="3757" y="6386"/>
                    <a:pt x="4204" y="5898"/>
                  </a:cubicBezTo>
                  <a:lnTo>
                    <a:pt x="6127" y="3820"/>
                  </a:lnTo>
                  <a:cubicBezTo>
                    <a:pt x="6980" y="2905"/>
                    <a:pt x="6918" y="1462"/>
                    <a:pt x="6003" y="609"/>
                  </a:cubicBezTo>
                  <a:cubicBezTo>
                    <a:pt x="5567" y="203"/>
                    <a:pt x="5009" y="1"/>
                    <a:pt x="4451" y="1"/>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4" name="Google Shape;1004;p14"/>
            <p:cNvSpPr/>
            <p:nvPr/>
          </p:nvSpPr>
          <p:spPr>
            <a:xfrm>
              <a:off x="1727225" y="4305900"/>
              <a:ext cx="51975" cy="40725"/>
            </a:xfrm>
            <a:custGeom>
              <a:rect b="b" l="l" r="r" t="t"/>
              <a:pathLst>
                <a:path extrusionOk="0" h="1629" w="2079">
                  <a:moveTo>
                    <a:pt x="1040" y="0"/>
                  </a:moveTo>
                  <a:cubicBezTo>
                    <a:pt x="1" y="0"/>
                    <a:pt x="1" y="1629"/>
                    <a:pt x="1040" y="1629"/>
                  </a:cubicBezTo>
                  <a:cubicBezTo>
                    <a:pt x="2079" y="1629"/>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5" name="Google Shape;1005;p14"/>
            <p:cNvSpPr/>
            <p:nvPr/>
          </p:nvSpPr>
          <p:spPr>
            <a:xfrm>
              <a:off x="1716375" y="4362900"/>
              <a:ext cx="52375" cy="40725"/>
            </a:xfrm>
            <a:custGeom>
              <a:rect b="b" l="l" r="r" t="t"/>
              <a:pathLst>
                <a:path extrusionOk="0" h="1629" w="2095">
                  <a:moveTo>
                    <a:pt x="1039" y="0"/>
                  </a:moveTo>
                  <a:cubicBezTo>
                    <a:pt x="0" y="0"/>
                    <a:pt x="0" y="1629"/>
                    <a:pt x="1039" y="1629"/>
                  </a:cubicBezTo>
                  <a:cubicBezTo>
                    <a:pt x="2094" y="1629"/>
                    <a:pt x="2094"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6" name="Google Shape;1006;p14"/>
            <p:cNvSpPr/>
            <p:nvPr/>
          </p:nvSpPr>
          <p:spPr>
            <a:xfrm>
              <a:off x="1826500" y="4282250"/>
              <a:ext cx="51975" cy="40725"/>
            </a:xfrm>
            <a:custGeom>
              <a:rect b="b" l="l" r="r" t="t"/>
              <a:pathLst>
                <a:path extrusionOk="0" h="1629" w="2079">
                  <a:moveTo>
                    <a:pt x="1039" y="0"/>
                  </a:moveTo>
                  <a:cubicBezTo>
                    <a:pt x="0" y="0"/>
                    <a:pt x="0" y="1629"/>
                    <a:pt x="1039" y="1629"/>
                  </a:cubicBezTo>
                  <a:cubicBezTo>
                    <a:pt x="2078" y="1629"/>
                    <a:pt x="2078"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7" name="Google Shape;1007;p14"/>
            <p:cNvSpPr/>
            <p:nvPr/>
          </p:nvSpPr>
          <p:spPr>
            <a:xfrm>
              <a:off x="1783850" y="4239200"/>
              <a:ext cx="52350" cy="40750"/>
            </a:xfrm>
            <a:custGeom>
              <a:rect b="b" l="l" r="r" t="t"/>
              <a:pathLst>
                <a:path extrusionOk="0" h="1630" w="2094">
                  <a:moveTo>
                    <a:pt x="1055" y="1"/>
                  </a:moveTo>
                  <a:cubicBezTo>
                    <a:pt x="16" y="1"/>
                    <a:pt x="0" y="1629"/>
                    <a:pt x="1055" y="1629"/>
                  </a:cubicBezTo>
                  <a:cubicBezTo>
                    <a:pt x="2094" y="1629"/>
                    <a:pt x="2094" y="1"/>
                    <a:pt x="1055"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8" name="Google Shape;1008;p14"/>
            <p:cNvSpPr/>
            <p:nvPr/>
          </p:nvSpPr>
          <p:spPr>
            <a:xfrm>
              <a:off x="1776850" y="4297750"/>
              <a:ext cx="52375" cy="40350"/>
            </a:xfrm>
            <a:custGeom>
              <a:rect b="b" l="l" r="r" t="t"/>
              <a:pathLst>
                <a:path extrusionOk="0" h="1614" w="2095">
                  <a:moveTo>
                    <a:pt x="1040" y="1"/>
                  </a:moveTo>
                  <a:cubicBezTo>
                    <a:pt x="1" y="1"/>
                    <a:pt x="1" y="1614"/>
                    <a:pt x="1040" y="1614"/>
                  </a:cubicBezTo>
                  <a:cubicBezTo>
                    <a:pt x="2095" y="1614"/>
                    <a:pt x="2095" y="1"/>
                    <a:pt x="1040"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9" name="Google Shape;1009;p14"/>
            <p:cNvSpPr/>
            <p:nvPr/>
          </p:nvSpPr>
          <p:spPr>
            <a:xfrm>
              <a:off x="1769500" y="4348175"/>
              <a:ext cx="51975" cy="40325"/>
            </a:xfrm>
            <a:custGeom>
              <a:rect b="b" l="l" r="r" t="t"/>
              <a:pathLst>
                <a:path extrusionOk="0" h="1613" w="2079">
                  <a:moveTo>
                    <a:pt x="1039" y="0"/>
                  </a:moveTo>
                  <a:cubicBezTo>
                    <a:pt x="0" y="0"/>
                    <a:pt x="0" y="1613"/>
                    <a:pt x="1039" y="1613"/>
                  </a:cubicBezTo>
                  <a:cubicBezTo>
                    <a:pt x="2078" y="1613"/>
                    <a:pt x="2078"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0" name="Google Shape;1010;p14"/>
            <p:cNvSpPr/>
            <p:nvPr/>
          </p:nvSpPr>
          <p:spPr>
            <a:xfrm>
              <a:off x="1738475" y="4252400"/>
              <a:ext cx="51975" cy="40725"/>
            </a:xfrm>
            <a:custGeom>
              <a:rect b="b" l="l" r="r" t="t"/>
              <a:pathLst>
                <a:path extrusionOk="0" h="1629" w="2079">
                  <a:moveTo>
                    <a:pt x="1040" y="0"/>
                  </a:moveTo>
                  <a:cubicBezTo>
                    <a:pt x="0" y="0"/>
                    <a:pt x="0" y="1629"/>
                    <a:pt x="1040" y="1629"/>
                  </a:cubicBezTo>
                  <a:cubicBezTo>
                    <a:pt x="2079" y="1629"/>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1" name="Google Shape;1011;p14"/>
            <p:cNvSpPr/>
            <p:nvPr/>
          </p:nvSpPr>
          <p:spPr>
            <a:xfrm>
              <a:off x="1679925" y="4322575"/>
              <a:ext cx="51975" cy="40350"/>
            </a:xfrm>
            <a:custGeom>
              <a:rect b="b" l="l" r="r" t="t"/>
              <a:pathLst>
                <a:path extrusionOk="0" h="1614" w="2079">
                  <a:moveTo>
                    <a:pt x="1040" y="0"/>
                  </a:moveTo>
                  <a:cubicBezTo>
                    <a:pt x="0" y="0"/>
                    <a:pt x="0" y="1613"/>
                    <a:pt x="1040" y="1613"/>
                  </a:cubicBezTo>
                  <a:cubicBezTo>
                    <a:pt x="2079" y="1613"/>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12" name="Google Shape;1012;p14"/>
          <p:cNvSpPr/>
          <p:nvPr/>
        </p:nvSpPr>
        <p:spPr>
          <a:xfrm>
            <a:off x="244535" y="759887"/>
            <a:ext cx="90364" cy="69825"/>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3" name="Google Shape;1013;p14"/>
          <p:cNvSpPr/>
          <p:nvPr/>
        </p:nvSpPr>
        <p:spPr>
          <a:xfrm>
            <a:off x="257058" y="3329784"/>
            <a:ext cx="134063" cy="104210"/>
          </a:xfrm>
          <a:custGeom>
            <a:rect b="b" l="l" r="r" t="t"/>
            <a:pathLst>
              <a:path extrusionOk="0" h="2653" w="3413">
                <a:moveTo>
                  <a:pt x="1707" y="0"/>
                </a:moveTo>
                <a:cubicBezTo>
                  <a:pt x="1" y="0"/>
                  <a:pt x="1" y="2652"/>
                  <a:pt x="1707" y="2652"/>
                </a:cubicBezTo>
                <a:cubicBezTo>
                  <a:pt x="3413" y="2652"/>
                  <a:pt x="3413" y="0"/>
                  <a:pt x="170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4" name="Google Shape;1014;p14"/>
          <p:cNvSpPr/>
          <p:nvPr/>
        </p:nvSpPr>
        <p:spPr>
          <a:xfrm>
            <a:off x="59095" y="3300245"/>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5" name="Google Shape;1015;p14"/>
          <p:cNvSpPr/>
          <p:nvPr/>
        </p:nvSpPr>
        <p:spPr>
          <a:xfrm>
            <a:off x="363895" y="3909845"/>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6" name="Google Shape;1016;p14"/>
          <p:cNvSpPr/>
          <p:nvPr/>
        </p:nvSpPr>
        <p:spPr>
          <a:xfrm>
            <a:off x="211495" y="1471445"/>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7" name="Google Shape;1017;p14"/>
          <p:cNvSpPr/>
          <p:nvPr/>
        </p:nvSpPr>
        <p:spPr>
          <a:xfrm>
            <a:off x="287695" y="1090445"/>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018" name="Google Shape;1018;p14"/>
          <p:cNvGrpSpPr/>
          <p:nvPr/>
        </p:nvGrpSpPr>
        <p:grpSpPr>
          <a:xfrm rot="2923779">
            <a:off x="-48347" y="1831492"/>
            <a:ext cx="299649" cy="85879"/>
            <a:chOff x="3827225" y="3139400"/>
            <a:chExt cx="298975" cy="88200"/>
          </a:xfrm>
        </p:grpSpPr>
        <p:sp>
          <p:nvSpPr>
            <p:cNvPr id="1019" name="Google Shape;1019;p14"/>
            <p:cNvSpPr/>
            <p:nvPr/>
          </p:nvSpPr>
          <p:spPr>
            <a:xfrm>
              <a:off x="3827225" y="3143250"/>
              <a:ext cx="153950" cy="84350"/>
            </a:xfrm>
            <a:custGeom>
              <a:rect b="b" l="l" r="r" t="t"/>
              <a:pathLst>
                <a:path extrusionOk="0" h="3374" w="6158">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0" name="Google Shape;1020;p14"/>
            <p:cNvSpPr/>
            <p:nvPr/>
          </p:nvSpPr>
          <p:spPr>
            <a:xfrm>
              <a:off x="3973775" y="3139400"/>
              <a:ext cx="152425" cy="67325"/>
            </a:xfrm>
            <a:custGeom>
              <a:rect b="b" l="l" r="r" t="t"/>
              <a:pathLst>
                <a:path extrusionOk="0" h="2693" w="6097">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21" name="Google Shape;1021;p14"/>
          <p:cNvGrpSpPr/>
          <p:nvPr/>
        </p:nvGrpSpPr>
        <p:grpSpPr>
          <a:xfrm>
            <a:off x="230310" y="408429"/>
            <a:ext cx="187566" cy="183830"/>
            <a:chOff x="7972900" y="1017250"/>
            <a:chExt cx="754791" cy="739760"/>
          </a:xfrm>
        </p:grpSpPr>
        <p:sp>
          <p:nvSpPr>
            <p:cNvPr id="1022" name="Google Shape;1022;p14"/>
            <p:cNvSpPr/>
            <p:nvPr/>
          </p:nvSpPr>
          <p:spPr>
            <a:xfrm>
              <a:off x="7972900" y="1017250"/>
              <a:ext cx="754791" cy="739760"/>
            </a:xfrm>
            <a:custGeom>
              <a:rect b="b" l="l" r="r" t="t"/>
              <a:pathLst>
                <a:path extrusionOk="0" h="14715" w="15014">
                  <a:moveTo>
                    <a:pt x="7499" y="1"/>
                  </a:moveTo>
                  <a:cubicBezTo>
                    <a:pt x="7404" y="1"/>
                    <a:pt x="7308" y="3"/>
                    <a:pt x="7212" y="6"/>
                  </a:cubicBezTo>
                  <a:cubicBezTo>
                    <a:pt x="3149" y="161"/>
                    <a:pt x="0" y="3589"/>
                    <a:pt x="156" y="7637"/>
                  </a:cubicBezTo>
                  <a:cubicBezTo>
                    <a:pt x="307" y="11605"/>
                    <a:pt x="3578" y="14715"/>
                    <a:pt x="7501" y="14715"/>
                  </a:cubicBezTo>
                  <a:cubicBezTo>
                    <a:pt x="7596" y="14715"/>
                    <a:pt x="7691" y="14713"/>
                    <a:pt x="7786" y="14709"/>
                  </a:cubicBezTo>
                  <a:cubicBezTo>
                    <a:pt x="11850" y="14554"/>
                    <a:pt x="15014" y="11127"/>
                    <a:pt x="14859" y="7063"/>
                  </a:cubicBezTo>
                  <a:cubicBezTo>
                    <a:pt x="14707" y="3111"/>
                    <a:pt x="11436" y="1"/>
                    <a:pt x="749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3" name="Google Shape;1023;p14"/>
            <p:cNvSpPr/>
            <p:nvPr/>
          </p:nvSpPr>
          <p:spPr>
            <a:xfrm>
              <a:off x="8110900" y="1152989"/>
              <a:ext cx="478795" cy="468288"/>
            </a:xfrm>
            <a:custGeom>
              <a:rect b="b" l="l" r="r" t="t"/>
              <a:pathLst>
                <a:path extrusionOk="0" h="9315" w="9524">
                  <a:moveTo>
                    <a:pt x="4776" y="1"/>
                  </a:moveTo>
                  <a:cubicBezTo>
                    <a:pt x="4709" y="1"/>
                    <a:pt x="4643" y="2"/>
                    <a:pt x="4576" y="5"/>
                  </a:cubicBezTo>
                  <a:cubicBezTo>
                    <a:pt x="2001" y="114"/>
                    <a:pt x="1" y="2269"/>
                    <a:pt x="109" y="4844"/>
                  </a:cubicBezTo>
                  <a:cubicBezTo>
                    <a:pt x="215" y="7352"/>
                    <a:pt x="2278" y="9315"/>
                    <a:pt x="4764" y="9315"/>
                  </a:cubicBezTo>
                  <a:cubicBezTo>
                    <a:pt x="4830" y="9315"/>
                    <a:pt x="4897" y="9314"/>
                    <a:pt x="4964" y="9311"/>
                  </a:cubicBezTo>
                  <a:cubicBezTo>
                    <a:pt x="7523" y="9202"/>
                    <a:pt x="9523" y="7031"/>
                    <a:pt x="9415" y="4472"/>
                  </a:cubicBezTo>
                  <a:cubicBezTo>
                    <a:pt x="9309" y="1964"/>
                    <a:pt x="7261" y="1"/>
                    <a:pt x="477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4" name="Google Shape;1024;p14"/>
            <p:cNvSpPr/>
            <p:nvPr/>
          </p:nvSpPr>
          <p:spPr>
            <a:xfrm>
              <a:off x="8232560" y="1270126"/>
              <a:ext cx="236281" cy="234018"/>
            </a:xfrm>
            <a:custGeom>
              <a:rect b="b" l="l" r="r" t="t"/>
              <a:pathLst>
                <a:path extrusionOk="0" h="4655" w="4700">
                  <a:moveTo>
                    <a:pt x="2318" y="1"/>
                  </a:moveTo>
                  <a:cubicBezTo>
                    <a:pt x="1070" y="1"/>
                    <a:pt x="31" y="1028"/>
                    <a:pt x="16" y="2297"/>
                  </a:cubicBezTo>
                  <a:cubicBezTo>
                    <a:pt x="0" y="3569"/>
                    <a:pt x="1024" y="4639"/>
                    <a:pt x="2311" y="4654"/>
                  </a:cubicBezTo>
                  <a:cubicBezTo>
                    <a:pt x="2321" y="4654"/>
                    <a:pt x="2330" y="4654"/>
                    <a:pt x="2340" y="4654"/>
                  </a:cubicBezTo>
                  <a:cubicBezTo>
                    <a:pt x="3614" y="4654"/>
                    <a:pt x="4653" y="3637"/>
                    <a:pt x="4668" y="2359"/>
                  </a:cubicBezTo>
                  <a:cubicBezTo>
                    <a:pt x="4700" y="1072"/>
                    <a:pt x="3660" y="17"/>
                    <a:pt x="2373" y="1"/>
                  </a:cubicBezTo>
                  <a:cubicBezTo>
                    <a:pt x="2355" y="1"/>
                    <a:pt x="2336" y="1"/>
                    <a:pt x="2318" y="1"/>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5" name="Google Shape;1025;p14"/>
            <p:cNvSpPr/>
            <p:nvPr/>
          </p:nvSpPr>
          <p:spPr>
            <a:xfrm>
              <a:off x="8209938" y="1349005"/>
              <a:ext cx="61634" cy="56054"/>
            </a:xfrm>
            <a:custGeom>
              <a:rect b="b" l="l" r="r" t="t"/>
              <a:pathLst>
                <a:path extrusionOk="0" h="1115" w="1226">
                  <a:moveTo>
                    <a:pt x="614" y="0"/>
                  </a:moveTo>
                  <a:cubicBezTo>
                    <a:pt x="465" y="0"/>
                    <a:pt x="316" y="63"/>
                    <a:pt x="202" y="185"/>
                  </a:cubicBezTo>
                  <a:cubicBezTo>
                    <a:pt x="0" y="402"/>
                    <a:pt x="16" y="759"/>
                    <a:pt x="233" y="960"/>
                  </a:cubicBezTo>
                  <a:cubicBezTo>
                    <a:pt x="343" y="1063"/>
                    <a:pt x="478" y="1114"/>
                    <a:pt x="612" y="1114"/>
                  </a:cubicBezTo>
                  <a:cubicBezTo>
                    <a:pt x="761" y="1114"/>
                    <a:pt x="910" y="1052"/>
                    <a:pt x="1024" y="929"/>
                  </a:cubicBezTo>
                  <a:cubicBezTo>
                    <a:pt x="1226" y="712"/>
                    <a:pt x="1210" y="356"/>
                    <a:pt x="993" y="154"/>
                  </a:cubicBezTo>
                  <a:cubicBezTo>
                    <a:pt x="883" y="51"/>
                    <a:pt x="748" y="0"/>
                    <a:pt x="61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26" name="Google Shape;1026;p14"/>
          <p:cNvSpPr/>
          <p:nvPr/>
        </p:nvSpPr>
        <p:spPr>
          <a:xfrm rot="5400000">
            <a:off x="113400" y="2943844"/>
            <a:ext cx="249679" cy="200294"/>
          </a:xfrm>
          <a:custGeom>
            <a:rect b="b" l="l" r="r" t="t"/>
            <a:pathLst>
              <a:path extrusionOk="0" h="6600" w="8228">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rgbClr val="FFFFFF">
              <a:alpha val="763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027" name="Google Shape;1027;p14"/>
          <p:cNvGrpSpPr/>
          <p:nvPr/>
        </p:nvGrpSpPr>
        <p:grpSpPr>
          <a:xfrm flipH="1">
            <a:off x="-278945" y="3984947"/>
            <a:ext cx="995211" cy="1086740"/>
            <a:chOff x="8232500" y="3951225"/>
            <a:chExt cx="1138425" cy="1243125"/>
          </a:xfrm>
        </p:grpSpPr>
        <p:sp>
          <p:nvSpPr>
            <p:cNvPr id="1028" name="Google Shape;1028;p14"/>
            <p:cNvSpPr/>
            <p:nvPr/>
          </p:nvSpPr>
          <p:spPr>
            <a:xfrm>
              <a:off x="8232500" y="3951225"/>
              <a:ext cx="1138425" cy="1243125"/>
            </a:xfrm>
            <a:custGeom>
              <a:rect b="b" l="l" r="r" t="t"/>
              <a:pathLst>
                <a:path extrusionOk="0" h="49725" w="45537">
                  <a:moveTo>
                    <a:pt x="26072" y="0"/>
                  </a:moveTo>
                  <a:lnTo>
                    <a:pt x="26072" y="0"/>
                  </a:lnTo>
                  <a:cubicBezTo>
                    <a:pt x="17449" y="186"/>
                    <a:pt x="11648" y="8158"/>
                    <a:pt x="9213" y="16425"/>
                  </a:cubicBezTo>
                  <a:cubicBezTo>
                    <a:pt x="6096" y="27018"/>
                    <a:pt x="8376" y="35641"/>
                    <a:pt x="8376" y="35641"/>
                  </a:cubicBezTo>
                  <a:cubicBezTo>
                    <a:pt x="8376" y="35641"/>
                    <a:pt x="0" y="43598"/>
                    <a:pt x="652" y="48747"/>
                  </a:cubicBezTo>
                  <a:cubicBezTo>
                    <a:pt x="2498" y="49181"/>
                    <a:pt x="4374" y="49460"/>
                    <a:pt x="6297" y="49600"/>
                  </a:cubicBezTo>
                  <a:lnTo>
                    <a:pt x="8019" y="45474"/>
                  </a:lnTo>
                  <a:lnTo>
                    <a:pt x="8267" y="49709"/>
                  </a:lnTo>
                  <a:cubicBezTo>
                    <a:pt x="8657" y="49719"/>
                    <a:pt x="9049" y="49725"/>
                    <a:pt x="9441" y="49725"/>
                  </a:cubicBezTo>
                  <a:cubicBezTo>
                    <a:pt x="14160" y="49725"/>
                    <a:pt x="18999" y="48954"/>
                    <a:pt x="23653" y="47522"/>
                  </a:cubicBezTo>
                  <a:cubicBezTo>
                    <a:pt x="23234" y="46359"/>
                    <a:pt x="22893" y="44947"/>
                    <a:pt x="23094" y="43722"/>
                  </a:cubicBezTo>
                  <a:lnTo>
                    <a:pt x="23094" y="43722"/>
                  </a:lnTo>
                  <a:lnTo>
                    <a:pt x="25467" y="46932"/>
                  </a:lnTo>
                  <a:cubicBezTo>
                    <a:pt x="31190" y="44963"/>
                    <a:pt x="36588" y="42016"/>
                    <a:pt x="41132" y="38325"/>
                  </a:cubicBezTo>
                  <a:lnTo>
                    <a:pt x="38278" y="35471"/>
                  </a:lnTo>
                  <a:lnTo>
                    <a:pt x="38278" y="35471"/>
                  </a:lnTo>
                  <a:lnTo>
                    <a:pt x="42636" y="37053"/>
                  </a:lnTo>
                  <a:cubicBezTo>
                    <a:pt x="43660" y="36169"/>
                    <a:pt x="44621" y="35223"/>
                    <a:pt x="45537" y="34261"/>
                  </a:cubicBezTo>
                  <a:cubicBezTo>
                    <a:pt x="42342" y="31562"/>
                    <a:pt x="38712" y="28895"/>
                    <a:pt x="31780" y="28755"/>
                  </a:cubicBezTo>
                  <a:cubicBezTo>
                    <a:pt x="28585" y="24443"/>
                    <a:pt x="24614" y="17076"/>
                    <a:pt x="22226" y="10593"/>
                  </a:cubicBezTo>
                  <a:cubicBezTo>
                    <a:pt x="21760" y="9337"/>
                    <a:pt x="21249" y="8096"/>
                    <a:pt x="21109" y="6778"/>
                  </a:cubicBezTo>
                  <a:cubicBezTo>
                    <a:pt x="20969" y="5460"/>
                    <a:pt x="21249" y="4017"/>
                    <a:pt x="22179" y="3071"/>
                  </a:cubicBezTo>
                  <a:cubicBezTo>
                    <a:pt x="23249" y="1970"/>
                    <a:pt x="25033" y="1148"/>
                    <a:pt x="26072" y="0"/>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9" name="Google Shape;1029;p14"/>
            <p:cNvSpPr/>
            <p:nvPr/>
          </p:nvSpPr>
          <p:spPr>
            <a:xfrm>
              <a:off x="8427925" y="4604575"/>
              <a:ext cx="608000" cy="256825"/>
            </a:xfrm>
            <a:custGeom>
              <a:rect b="b" l="l" r="r" t="t"/>
              <a:pathLst>
                <a:path extrusionOk="0" h="10273" w="24320">
                  <a:moveTo>
                    <a:pt x="22241" y="0"/>
                  </a:moveTo>
                  <a:cubicBezTo>
                    <a:pt x="22241" y="0"/>
                    <a:pt x="11925" y="6852"/>
                    <a:pt x="3055" y="6852"/>
                  </a:cubicBezTo>
                  <a:cubicBezTo>
                    <a:pt x="2010" y="6852"/>
                    <a:pt x="986" y="6757"/>
                    <a:pt x="0" y="6545"/>
                  </a:cubicBezTo>
                  <a:lnTo>
                    <a:pt x="0" y="6545"/>
                  </a:lnTo>
                  <a:lnTo>
                    <a:pt x="171" y="9849"/>
                  </a:lnTo>
                  <a:cubicBezTo>
                    <a:pt x="171" y="9849"/>
                    <a:pt x="1849" y="10272"/>
                    <a:pt x="4573" y="10272"/>
                  </a:cubicBezTo>
                  <a:cubicBezTo>
                    <a:pt x="9181" y="10272"/>
                    <a:pt x="16784" y="9059"/>
                    <a:pt x="24319" y="2528"/>
                  </a:cubicBezTo>
                  <a:lnTo>
                    <a:pt x="22241" y="0"/>
                  </a:lnTo>
                  <a:close/>
                </a:path>
              </a:pathLst>
            </a:custGeom>
            <a:solidFill>
              <a:srgbClr val="BED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0" name="Google Shape;1030;p14"/>
            <p:cNvSpPr/>
            <p:nvPr/>
          </p:nvSpPr>
          <p:spPr>
            <a:xfrm>
              <a:off x="8646600" y="4672925"/>
              <a:ext cx="224925" cy="202825"/>
            </a:xfrm>
            <a:custGeom>
              <a:rect b="b" l="l" r="r" t="t"/>
              <a:pathLst>
                <a:path extrusionOk="0" h="8113" w="8997">
                  <a:moveTo>
                    <a:pt x="5755" y="1764"/>
                  </a:moveTo>
                  <a:cubicBezTo>
                    <a:pt x="6003" y="2369"/>
                    <a:pt x="6220" y="2927"/>
                    <a:pt x="6437" y="3470"/>
                  </a:cubicBezTo>
                  <a:cubicBezTo>
                    <a:pt x="6623" y="3935"/>
                    <a:pt x="6809" y="4416"/>
                    <a:pt x="7011" y="4928"/>
                  </a:cubicBezTo>
                  <a:lnTo>
                    <a:pt x="3149" y="6293"/>
                  </a:lnTo>
                  <a:cubicBezTo>
                    <a:pt x="2622" y="5098"/>
                    <a:pt x="2234" y="4106"/>
                    <a:pt x="1893" y="2989"/>
                  </a:cubicBezTo>
                  <a:cubicBezTo>
                    <a:pt x="3010" y="2555"/>
                    <a:pt x="4281" y="2152"/>
                    <a:pt x="5755" y="1764"/>
                  </a:cubicBezTo>
                  <a:close/>
                  <a:moveTo>
                    <a:pt x="6178" y="0"/>
                  </a:moveTo>
                  <a:cubicBezTo>
                    <a:pt x="6105" y="0"/>
                    <a:pt x="6031" y="9"/>
                    <a:pt x="5956" y="27"/>
                  </a:cubicBezTo>
                  <a:cubicBezTo>
                    <a:pt x="4188" y="477"/>
                    <a:pt x="2358" y="1019"/>
                    <a:pt x="668" y="1717"/>
                  </a:cubicBezTo>
                  <a:cubicBezTo>
                    <a:pt x="233" y="1888"/>
                    <a:pt x="1" y="2353"/>
                    <a:pt x="125" y="2803"/>
                  </a:cubicBezTo>
                  <a:cubicBezTo>
                    <a:pt x="621" y="4556"/>
                    <a:pt x="1179" y="5905"/>
                    <a:pt x="1924" y="7580"/>
                  </a:cubicBezTo>
                  <a:cubicBezTo>
                    <a:pt x="2080" y="7916"/>
                    <a:pt x="2412" y="8113"/>
                    <a:pt x="2763" y="8113"/>
                  </a:cubicBezTo>
                  <a:cubicBezTo>
                    <a:pt x="2866" y="8113"/>
                    <a:pt x="2970" y="8096"/>
                    <a:pt x="3072" y="8061"/>
                  </a:cubicBezTo>
                  <a:lnTo>
                    <a:pt x="8267" y="6231"/>
                  </a:lnTo>
                  <a:cubicBezTo>
                    <a:pt x="8748" y="6060"/>
                    <a:pt x="8996" y="5502"/>
                    <a:pt x="8810" y="5021"/>
                  </a:cubicBezTo>
                  <a:cubicBezTo>
                    <a:pt x="8143" y="3408"/>
                    <a:pt x="7709" y="2214"/>
                    <a:pt x="7042" y="570"/>
                  </a:cubicBezTo>
                  <a:cubicBezTo>
                    <a:pt x="6887" y="220"/>
                    <a:pt x="6548" y="0"/>
                    <a:pt x="6178" y="0"/>
                  </a:cubicBezTo>
                  <a:close/>
                </a:path>
              </a:pathLst>
            </a:custGeom>
            <a:solidFill>
              <a:srgbClr val="D1A79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31" name="Google Shape;1031;p14"/>
          <p:cNvGrpSpPr/>
          <p:nvPr/>
        </p:nvGrpSpPr>
        <p:grpSpPr>
          <a:xfrm>
            <a:off x="-147942" y="732488"/>
            <a:ext cx="924800" cy="948300"/>
            <a:chOff x="2100225" y="3794250"/>
            <a:chExt cx="924800" cy="948300"/>
          </a:xfrm>
        </p:grpSpPr>
        <p:sp>
          <p:nvSpPr>
            <p:cNvPr id="1032" name="Google Shape;1032;p14"/>
            <p:cNvSpPr/>
            <p:nvPr/>
          </p:nvSpPr>
          <p:spPr>
            <a:xfrm>
              <a:off x="2100225" y="3794250"/>
              <a:ext cx="924800" cy="948300"/>
            </a:xfrm>
            <a:custGeom>
              <a:rect b="b" l="l" r="r" t="t"/>
              <a:pathLst>
                <a:path extrusionOk="0" h="37932" w="36992">
                  <a:moveTo>
                    <a:pt x="18631" y="0"/>
                  </a:moveTo>
                  <a:cubicBezTo>
                    <a:pt x="18420" y="0"/>
                    <a:pt x="18212" y="3"/>
                    <a:pt x="18007" y="9"/>
                  </a:cubicBezTo>
                  <a:cubicBezTo>
                    <a:pt x="12827" y="149"/>
                    <a:pt x="3770" y="5329"/>
                    <a:pt x="5088" y="19675"/>
                  </a:cubicBezTo>
                  <a:cubicBezTo>
                    <a:pt x="5383" y="22824"/>
                    <a:pt x="5522" y="25833"/>
                    <a:pt x="4281" y="28842"/>
                  </a:cubicBezTo>
                  <a:cubicBezTo>
                    <a:pt x="3397" y="30997"/>
                    <a:pt x="2079" y="32936"/>
                    <a:pt x="823" y="34890"/>
                  </a:cubicBezTo>
                  <a:cubicBezTo>
                    <a:pt x="404" y="35526"/>
                    <a:pt x="1" y="36317"/>
                    <a:pt x="358" y="36969"/>
                  </a:cubicBezTo>
                  <a:cubicBezTo>
                    <a:pt x="637" y="37511"/>
                    <a:pt x="1304" y="37698"/>
                    <a:pt x="1908" y="37775"/>
                  </a:cubicBezTo>
                  <a:cubicBezTo>
                    <a:pt x="2602" y="37883"/>
                    <a:pt x="3296" y="37931"/>
                    <a:pt x="3989" y="37931"/>
                  </a:cubicBezTo>
                  <a:cubicBezTo>
                    <a:pt x="6988" y="37931"/>
                    <a:pt x="9977" y="37031"/>
                    <a:pt x="12874" y="36162"/>
                  </a:cubicBezTo>
                  <a:cubicBezTo>
                    <a:pt x="32013" y="30470"/>
                    <a:pt x="36991" y="17783"/>
                    <a:pt x="34758" y="10246"/>
                  </a:cubicBezTo>
                  <a:cubicBezTo>
                    <a:pt x="32408" y="2328"/>
                    <a:pt x="24440" y="0"/>
                    <a:pt x="18631"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3" name="Google Shape;1033;p14"/>
            <p:cNvSpPr/>
            <p:nvPr/>
          </p:nvSpPr>
          <p:spPr>
            <a:xfrm>
              <a:off x="2689975" y="4074825"/>
              <a:ext cx="150100" cy="149800"/>
            </a:xfrm>
            <a:custGeom>
              <a:rect b="b" l="l" r="r" t="t"/>
              <a:pathLst>
                <a:path extrusionOk="0" h="5992" w="6004">
                  <a:moveTo>
                    <a:pt x="3246" y="0"/>
                  </a:moveTo>
                  <a:cubicBezTo>
                    <a:pt x="2115" y="0"/>
                    <a:pt x="985" y="836"/>
                    <a:pt x="528" y="2125"/>
                  </a:cubicBezTo>
                  <a:cubicBezTo>
                    <a:pt x="1" y="3613"/>
                    <a:pt x="544" y="5195"/>
                    <a:pt x="1753" y="5769"/>
                  </a:cubicBezTo>
                  <a:cubicBezTo>
                    <a:pt x="1815" y="5800"/>
                    <a:pt x="1893" y="5831"/>
                    <a:pt x="1971" y="5862"/>
                  </a:cubicBezTo>
                  <a:cubicBezTo>
                    <a:pt x="2220" y="5950"/>
                    <a:pt x="2475" y="5992"/>
                    <a:pt x="2730" y="5992"/>
                  </a:cubicBezTo>
                  <a:cubicBezTo>
                    <a:pt x="3869" y="5992"/>
                    <a:pt x="4988" y="5155"/>
                    <a:pt x="5445" y="3862"/>
                  </a:cubicBezTo>
                  <a:cubicBezTo>
                    <a:pt x="6003" y="2280"/>
                    <a:pt x="5367" y="605"/>
                    <a:pt x="4002" y="124"/>
                  </a:cubicBezTo>
                  <a:cubicBezTo>
                    <a:pt x="3925" y="108"/>
                    <a:pt x="3847" y="77"/>
                    <a:pt x="3770" y="62"/>
                  </a:cubicBezTo>
                  <a:cubicBezTo>
                    <a:pt x="3597" y="20"/>
                    <a:pt x="3421" y="0"/>
                    <a:pt x="3246" y="0"/>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4" name="Google Shape;1034;p14"/>
            <p:cNvSpPr/>
            <p:nvPr/>
          </p:nvSpPr>
          <p:spPr>
            <a:xfrm>
              <a:off x="2689975" y="4074825"/>
              <a:ext cx="138075" cy="145800"/>
            </a:xfrm>
            <a:custGeom>
              <a:rect b="b" l="l" r="r" t="t"/>
              <a:pathLst>
                <a:path extrusionOk="0" h="5832" w="5523">
                  <a:moveTo>
                    <a:pt x="3247" y="0"/>
                  </a:moveTo>
                  <a:cubicBezTo>
                    <a:pt x="2119" y="0"/>
                    <a:pt x="998" y="836"/>
                    <a:pt x="528" y="2125"/>
                  </a:cubicBezTo>
                  <a:cubicBezTo>
                    <a:pt x="1" y="3613"/>
                    <a:pt x="544" y="5195"/>
                    <a:pt x="1753" y="5769"/>
                  </a:cubicBezTo>
                  <a:cubicBezTo>
                    <a:pt x="1926" y="5811"/>
                    <a:pt x="2101" y="5831"/>
                    <a:pt x="2276" y="5831"/>
                  </a:cubicBezTo>
                  <a:cubicBezTo>
                    <a:pt x="3404" y="5831"/>
                    <a:pt x="4525" y="4995"/>
                    <a:pt x="4995" y="3707"/>
                  </a:cubicBezTo>
                  <a:cubicBezTo>
                    <a:pt x="5522" y="2202"/>
                    <a:pt x="4979" y="636"/>
                    <a:pt x="3770" y="62"/>
                  </a:cubicBezTo>
                  <a:cubicBezTo>
                    <a:pt x="3597" y="20"/>
                    <a:pt x="3422" y="0"/>
                    <a:pt x="3247" y="0"/>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5" name="Google Shape;1035;p14"/>
            <p:cNvSpPr/>
            <p:nvPr/>
          </p:nvSpPr>
          <p:spPr>
            <a:xfrm>
              <a:off x="2418950" y="3978900"/>
              <a:ext cx="150075" cy="149850"/>
            </a:xfrm>
            <a:custGeom>
              <a:rect b="b" l="l" r="r" t="t"/>
              <a:pathLst>
                <a:path extrusionOk="0" h="5994" w="6003">
                  <a:moveTo>
                    <a:pt x="3280" y="0"/>
                  </a:moveTo>
                  <a:cubicBezTo>
                    <a:pt x="2145" y="0"/>
                    <a:pt x="1015" y="838"/>
                    <a:pt x="559" y="2131"/>
                  </a:cubicBezTo>
                  <a:cubicBezTo>
                    <a:pt x="1" y="3713"/>
                    <a:pt x="652" y="5388"/>
                    <a:pt x="2001" y="5869"/>
                  </a:cubicBezTo>
                  <a:cubicBezTo>
                    <a:pt x="2079" y="5900"/>
                    <a:pt x="2156" y="5915"/>
                    <a:pt x="2234" y="5931"/>
                  </a:cubicBezTo>
                  <a:cubicBezTo>
                    <a:pt x="2409" y="5973"/>
                    <a:pt x="2586" y="5993"/>
                    <a:pt x="2764" y="5993"/>
                  </a:cubicBezTo>
                  <a:cubicBezTo>
                    <a:pt x="3892" y="5993"/>
                    <a:pt x="5020" y="5168"/>
                    <a:pt x="5476" y="3868"/>
                  </a:cubicBezTo>
                  <a:cubicBezTo>
                    <a:pt x="6003" y="2379"/>
                    <a:pt x="5460" y="812"/>
                    <a:pt x="4250" y="223"/>
                  </a:cubicBezTo>
                  <a:cubicBezTo>
                    <a:pt x="4188" y="192"/>
                    <a:pt x="4111" y="161"/>
                    <a:pt x="4033" y="130"/>
                  </a:cubicBezTo>
                  <a:cubicBezTo>
                    <a:pt x="3787" y="42"/>
                    <a:pt x="3533" y="0"/>
                    <a:pt x="3280" y="0"/>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6" name="Google Shape;1036;p14"/>
            <p:cNvSpPr/>
            <p:nvPr/>
          </p:nvSpPr>
          <p:spPr>
            <a:xfrm>
              <a:off x="2430975" y="3982925"/>
              <a:ext cx="138050" cy="145825"/>
            </a:xfrm>
            <a:custGeom>
              <a:rect b="b" l="l" r="r" t="t"/>
              <a:pathLst>
                <a:path extrusionOk="0" h="5833" w="5522">
                  <a:moveTo>
                    <a:pt x="3247" y="0"/>
                  </a:moveTo>
                  <a:cubicBezTo>
                    <a:pt x="2119" y="0"/>
                    <a:pt x="1000" y="838"/>
                    <a:pt x="543" y="2140"/>
                  </a:cubicBezTo>
                  <a:cubicBezTo>
                    <a:pt x="0" y="3629"/>
                    <a:pt x="543" y="5196"/>
                    <a:pt x="1753" y="5770"/>
                  </a:cubicBezTo>
                  <a:cubicBezTo>
                    <a:pt x="1928" y="5812"/>
                    <a:pt x="2105" y="5832"/>
                    <a:pt x="2283" y="5832"/>
                  </a:cubicBezTo>
                  <a:cubicBezTo>
                    <a:pt x="3411" y="5832"/>
                    <a:pt x="4539" y="5007"/>
                    <a:pt x="4995" y="3707"/>
                  </a:cubicBezTo>
                  <a:cubicBezTo>
                    <a:pt x="5522" y="2218"/>
                    <a:pt x="4979" y="651"/>
                    <a:pt x="3769" y="62"/>
                  </a:cubicBezTo>
                  <a:cubicBezTo>
                    <a:pt x="3597" y="20"/>
                    <a:pt x="3422" y="0"/>
                    <a:pt x="3247" y="0"/>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7" name="Google Shape;1037;p14"/>
            <p:cNvSpPr/>
            <p:nvPr/>
          </p:nvSpPr>
          <p:spPr>
            <a:xfrm>
              <a:off x="2509675" y="4150775"/>
              <a:ext cx="178000" cy="109400"/>
            </a:xfrm>
            <a:custGeom>
              <a:rect b="b" l="l" r="r" t="t"/>
              <a:pathLst>
                <a:path extrusionOk="0" h="4376" w="7120">
                  <a:moveTo>
                    <a:pt x="2717" y="1"/>
                  </a:moveTo>
                  <a:cubicBezTo>
                    <a:pt x="569" y="1"/>
                    <a:pt x="1" y="2297"/>
                    <a:pt x="1" y="2297"/>
                  </a:cubicBezTo>
                  <a:lnTo>
                    <a:pt x="5848" y="4375"/>
                  </a:lnTo>
                  <a:cubicBezTo>
                    <a:pt x="5848" y="4375"/>
                    <a:pt x="7120" y="1335"/>
                    <a:pt x="4033" y="250"/>
                  </a:cubicBezTo>
                  <a:cubicBezTo>
                    <a:pt x="3540" y="75"/>
                    <a:pt x="3103" y="1"/>
                    <a:pt x="2717" y="1"/>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8" name="Google Shape;1038;p14"/>
            <p:cNvSpPr/>
            <p:nvPr/>
          </p:nvSpPr>
          <p:spPr>
            <a:xfrm>
              <a:off x="2515500" y="4150525"/>
              <a:ext cx="158600" cy="101900"/>
            </a:xfrm>
            <a:custGeom>
              <a:rect b="b" l="l" r="r" t="t"/>
              <a:pathLst>
                <a:path extrusionOk="0" h="4076" w="6344">
                  <a:moveTo>
                    <a:pt x="2689" y="0"/>
                  </a:moveTo>
                  <a:cubicBezTo>
                    <a:pt x="721" y="0"/>
                    <a:pt x="1" y="2105"/>
                    <a:pt x="1" y="2105"/>
                  </a:cubicBezTo>
                  <a:lnTo>
                    <a:pt x="5553" y="4075"/>
                  </a:lnTo>
                  <a:cubicBezTo>
                    <a:pt x="5553" y="4075"/>
                    <a:pt x="6344" y="1113"/>
                    <a:pt x="3831" y="213"/>
                  </a:cubicBezTo>
                  <a:cubicBezTo>
                    <a:pt x="3411" y="64"/>
                    <a:pt x="3031" y="0"/>
                    <a:pt x="2689" y="0"/>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39" name="Google Shape;1039;p14"/>
          <p:cNvSpPr/>
          <p:nvPr/>
        </p:nvSpPr>
        <p:spPr>
          <a:xfrm rot="1516635">
            <a:off x="-115201" y="4086841"/>
            <a:ext cx="249683" cy="200302"/>
          </a:xfrm>
          <a:custGeom>
            <a:rect b="b" l="l" r="r" t="t"/>
            <a:pathLst>
              <a:path extrusionOk="0" h="6600" w="8228">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rgbClr val="FFFFFF">
              <a:alpha val="763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0" name="Google Shape;1040;p14"/>
          <p:cNvSpPr/>
          <p:nvPr/>
        </p:nvSpPr>
        <p:spPr>
          <a:xfrm>
            <a:off x="28458" y="2567784"/>
            <a:ext cx="134063" cy="104210"/>
          </a:xfrm>
          <a:custGeom>
            <a:rect b="b" l="l" r="r" t="t"/>
            <a:pathLst>
              <a:path extrusionOk="0" h="2653" w="3413">
                <a:moveTo>
                  <a:pt x="1707" y="0"/>
                </a:moveTo>
                <a:cubicBezTo>
                  <a:pt x="1" y="0"/>
                  <a:pt x="1" y="2652"/>
                  <a:pt x="1707" y="2652"/>
                </a:cubicBezTo>
                <a:cubicBezTo>
                  <a:pt x="3413" y="2652"/>
                  <a:pt x="3413" y="0"/>
                  <a:pt x="170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1" name="Google Shape;1041;p14"/>
          <p:cNvSpPr/>
          <p:nvPr/>
        </p:nvSpPr>
        <p:spPr>
          <a:xfrm>
            <a:off x="287695" y="1776245"/>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2" name="Google Shape;1042;p14"/>
          <p:cNvSpPr/>
          <p:nvPr/>
        </p:nvSpPr>
        <p:spPr>
          <a:xfrm>
            <a:off x="28458" y="586584"/>
            <a:ext cx="134063" cy="104210"/>
          </a:xfrm>
          <a:custGeom>
            <a:rect b="b" l="l" r="r" t="t"/>
            <a:pathLst>
              <a:path extrusionOk="0" h="2653" w="3413">
                <a:moveTo>
                  <a:pt x="1707" y="0"/>
                </a:moveTo>
                <a:cubicBezTo>
                  <a:pt x="1" y="0"/>
                  <a:pt x="1" y="2652"/>
                  <a:pt x="1707" y="2652"/>
                </a:cubicBezTo>
                <a:cubicBezTo>
                  <a:pt x="3413" y="2652"/>
                  <a:pt x="3413" y="0"/>
                  <a:pt x="170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043" name="Google Shape;1043;p14"/>
          <p:cNvGrpSpPr/>
          <p:nvPr/>
        </p:nvGrpSpPr>
        <p:grpSpPr>
          <a:xfrm rot="2923779">
            <a:off x="332653" y="78892"/>
            <a:ext cx="299649" cy="85879"/>
            <a:chOff x="3827225" y="3139400"/>
            <a:chExt cx="298975" cy="88200"/>
          </a:xfrm>
        </p:grpSpPr>
        <p:sp>
          <p:nvSpPr>
            <p:cNvPr id="1044" name="Google Shape;1044;p14"/>
            <p:cNvSpPr/>
            <p:nvPr/>
          </p:nvSpPr>
          <p:spPr>
            <a:xfrm>
              <a:off x="3827225" y="3143250"/>
              <a:ext cx="153950" cy="84350"/>
            </a:xfrm>
            <a:custGeom>
              <a:rect b="b" l="l" r="r" t="t"/>
              <a:pathLst>
                <a:path extrusionOk="0" h="3374" w="6158">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5" name="Google Shape;1045;p14"/>
            <p:cNvSpPr/>
            <p:nvPr/>
          </p:nvSpPr>
          <p:spPr>
            <a:xfrm>
              <a:off x="3973775" y="3139400"/>
              <a:ext cx="152425" cy="67325"/>
            </a:xfrm>
            <a:custGeom>
              <a:rect b="b" l="l" r="r" t="t"/>
              <a:pathLst>
                <a:path extrusionOk="0" h="2693" w="6097">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CUSTOM_3">
    <p:bg>
      <p:bgPr>
        <a:blipFill>
          <a:blip r:embed="rId2">
            <a:alphaModFix/>
          </a:blip>
          <a:stretch>
            <a:fillRect/>
          </a:stretch>
        </a:blipFill>
      </p:bgPr>
    </p:bg>
    <p:spTree>
      <p:nvGrpSpPr>
        <p:cNvPr id="1046" name="Shape 1046"/>
        <p:cNvGrpSpPr/>
        <p:nvPr/>
      </p:nvGrpSpPr>
      <p:grpSpPr>
        <a:xfrm>
          <a:off x="0" y="0"/>
          <a:ext cx="0" cy="0"/>
          <a:chOff x="0" y="0"/>
          <a:chExt cx="0" cy="0"/>
        </a:xfrm>
      </p:grpSpPr>
      <p:sp>
        <p:nvSpPr>
          <p:cNvPr id="1047" name="Google Shape;1047;p15"/>
          <p:cNvSpPr txBox="1"/>
          <p:nvPr>
            <p:ph type="title"/>
          </p:nvPr>
        </p:nvSpPr>
        <p:spPr>
          <a:xfrm>
            <a:off x="2351550" y="2968386"/>
            <a:ext cx="4440900" cy="5499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accent4"/>
              </a:buClr>
              <a:buSzPts val="2400"/>
              <a:buNone/>
              <a:defRPr sz="2400">
                <a:solidFill>
                  <a:schemeClr val="accent4"/>
                </a:solidFill>
              </a:defRPr>
            </a:lvl1pPr>
            <a:lvl2pPr lvl="1" rtl="0">
              <a:spcBef>
                <a:spcPts val="0"/>
              </a:spcBef>
              <a:spcAft>
                <a:spcPts val="0"/>
              </a:spcAft>
              <a:buClr>
                <a:schemeClr val="accent4"/>
              </a:buClr>
              <a:buSzPts val="2400"/>
              <a:buNone/>
              <a:defRPr sz="2400">
                <a:solidFill>
                  <a:schemeClr val="accent4"/>
                </a:solidFill>
              </a:defRPr>
            </a:lvl2pPr>
            <a:lvl3pPr lvl="2" rtl="0">
              <a:spcBef>
                <a:spcPts val="0"/>
              </a:spcBef>
              <a:spcAft>
                <a:spcPts val="0"/>
              </a:spcAft>
              <a:buClr>
                <a:schemeClr val="accent4"/>
              </a:buClr>
              <a:buSzPts val="2400"/>
              <a:buNone/>
              <a:defRPr sz="2400">
                <a:solidFill>
                  <a:schemeClr val="accent4"/>
                </a:solidFill>
              </a:defRPr>
            </a:lvl3pPr>
            <a:lvl4pPr lvl="3" rtl="0">
              <a:spcBef>
                <a:spcPts val="0"/>
              </a:spcBef>
              <a:spcAft>
                <a:spcPts val="0"/>
              </a:spcAft>
              <a:buClr>
                <a:schemeClr val="accent4"/>
              </a:buClr>
              <a:buSzPts val="2400"/>
              <a:buNone/>
              <a:defRPr sz="2400">
                <a:solidFill>
                  <a:schemeClr val="accent4"/>
                </a:solidFill>
              </a:defRPr>
            </a:lvl4pPr>
            <a:lvl5pPr lvl="4" rtl="0">
              <a:spcBef>
                <a:spcPts val="0"/>
              </a:spcBef>
              <a:spcAft>
                <a:spcPts val="0"/>
              </a:spcAft>
              <a:buClr>
                <a:schemeClr val="accent4"/>
              </a:buClr>
              <a:buSzPts val="2400"/>
              <a:buNone/>
              <a:defRPr sz="2400">
                <a:solidFill>
                  <a:schemeClr val="accent4"/>
                </a:solidFill>
              </a:defRPr>
            </a:lvl5pPr>
            <a:lvl6pPr lvl="5" rtl="0">
              <a:spcBef>
                <a:spcPts val="0"/>
              </a:spcBef>
              <a:spcAft>
                <a:spcPts val="0"/>
              </a:spcAft>
              <a:buClr>
                <a:schemeClr val="accent4"/>
              </a:buClr>
              <a:buSzPts val="2400"/>
              <a:buNone/>
              <a:defRPr sz="2400">
                <a:solidFill>
                  <a:schemeClr val="accent4"/>
                </a:solidFill>
              </a:defRPr>
            </a:lvl6pPr>
            <a:lvl7pPr lvl="6" rtl="0">
              <a:spcBef>
                <a:spcPts val="0"/>
              </a:spcBef>
              <a:spcAft>
                <a:spcPts val="0"/>
              </a:spcAft>
              <a:buClr>
                <a:schemeClr val="accent4"/>
              </a:buClr>
              <a:buSzPts val="2400"/>
              <a:buNone/>
              <a:defRPr sz="2400">
                <a:solidFill>
                  <a:schemeClr val="accent4"/>
                </a:solidFill>
              </a:defRPr>
            </a:lvl7pPr>
            <a:lvl8pPr lvl="7" rtl="0">
              <a:spcBef>
                <a:spcPts val="0"/>
              </a:spcBef>
              <a:spcAft>
                <a:spcPts val="0"/>
              </a:spcAft>
              <a:buClr>
                <a:schemeClr val="accent4"/>
              </a:buClr>
              <a:buSzPts val="2400"/>
              <a:buNone/>
              <a:defRPr sz="2400">
                <a:solidFill>
                  <a:schemeClr val="accent4"/>
                </a:solidFill>
              </a:defRPr>
            </a:lvl8pPr>
            <a:lvl9pPr lvl="8" rtl="0">
              <a:spcBef>
                <a:spcPts val="0"/>
              </a:spcBef>
              <a:spcAft>
                <a:spcPts val="0"/>
              </a:spcAft>
              <a:buClr>
                <a:schemeClr val="accent4"/>
              </a:buClr>
              <a:buSzPts val="2400"/>
              <a:buNone/>
              <a:defRPr sz="2400">
                <a:solidFill>
                  <a:schemeClr val="accent4"/>
                </a:solidFill>
              </a:defRPr>
            </a:lvl9pPr>
          </a:lstStyle>
          <a:p/>
        </p:txBody>
      </p:sp>
      <p:sp>
        <p:nvSpPr>
          <p:cNvPr id="1048" name="Google Shape;1048;p15"/>
          <p:cNvSpPr txBox="1"/>
          <p:nvPr>
            <p:ph idx="1" type="subTitle"/>
          </p:nvPr>
        </p:nvSpPr>
        <p:spPr>
          <a:xfrm>
            <a:off x="2319150" y="1913025"/>
            <a:ext cx="4505700" cy="16845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accent3"/>
              </a:buClr>
              <a:buSzPts val="1700"/>
              <a:buNone/>
              <a:defRPr sz="1700">
                <a:solidFill>
                  <a:schemeClr val="accent3"/>
                </a:solidFill>
              </a:defRPr>
            </a:lvl1pPr>
            <a:lvl2pPr lvl="1" rtl="0" algn="ctr">
              <a:lnSpc>
                <a:spcPct val="100000"/>
              </a:lnSpc>
              <a:spcBef>
                <a:spcPts val="1600"/>
              </a:spcBef>
              <a:spcAft>
                <a:spcPts val="0"/>
              </a:spcAft>
              <a:buClr>
                <a:schemeClr val="dk2"/>
              </a:buClr>
              <a:buSzPts val="1700"/>
              <a:buNone/>
              <a:defRPr sz="1700">
                <a:solidFill>
                  <a:schemeClr val="dk2"/>
                </a:solidFill>
              </a:defRPr>
            </a:lvl2pPr>
            <a:lvl3pPr lvl="2" rtl="0" algn="ctr">
              <a:lnSpc>
                <a:spcPct val="100000"/>
              </a:lnSpc>
              <a:spcBef>
                <a:spcPts val="1600"/>
              </a:spcBef>
              <a:spcAft>
                <a:spcPts val="0"/>
              </a:spcAft>
              <a:buClr>
                <a:schemeClr val="dk2"/>
              </a:buClr>
              <a:buSzPts val="1700"/>
              <a:buNone/>
              <a:defRPr sz="1700">
                <a:solidFill>
                  <a:schemeClr val="dk2"/>
                </a:solidFill>
              </a:defRPr>
            </a:lvl3pPr>
            <a:lvl4pPr lvl="3" rtl="0" algn="ctr">
              <a:lnSpc>
                <a:spcPct val="100000"/>
              </a:lnSpc>
              <a:spcBef>
                <a:spcPts val="1600"/>
              </a:spcBef>
              <a:spcAft>
                <a:spcPts val="0"/>
              </a:spcAft>
              <a:buClr>
                <a:schemeClr val="dk2"/>
              </a:buClr>
              <a:buSzPts val="1700"/>
              <a:buNone/>
              <a:defRPr sz="1700">
                <a:solidFill>
                  <a:schemeClr val="dk2"/>
                </a:solidFill>
              </a:defRPr>
            </a:lvl4pPr>
            <a:lvl5pPr lvl="4" rtl="0" algn="ctr">
              <a:lnSpc>
                <a:spcPct val="100000"/>
              </a:lnSpc>
              <a:spcBef>
                <a:spcPts val="1600"/>
              </a:spcBef>
              <a:spcAft>
                <a:spcPts val="0"/>
              </a:spcAft>
              <a:buClr>
                <a:schemeClr val="dk2"/>
              </a:buClr>
              <a:buSzPts val="1700"/>
              <a:buNone/>
              <a:defRPr sz="1700">
                <a:solidFill>
                  <a:schemeClr val="dk2"/>
                </a:solidFill>
              </a:defRPr>
            </a:lvl5pPr>
            <a:lvl6pPr lvl="5" rtl="0" algn="ctr">
              <a:lnSpc>
                <a:spcPct val="100000"/>
              </a:lnSpc>
              <a:spcBef>
                <a:spcPts val="1600"/>
              </a:spcBef>
              <a:spcAft>
                <a:spcPts val="0"/>
              </a:spcAft>
              <a:buClr>
                <a:schemeClr val="dk2"/>
              </a:buClr>
              <a:buSzPts val="1700"/>
              <a:buNone/>
              <a:defRPr sz="1700">
                <a:solidFill>
                  <a:schemeClr val="dk2"/>
                </a:solidFill>
              </a:defRPr>
            </a:lvl6pPr>
            <a:lvl7pPr lvl="6" rtl="0" algn="ctr">
              <a:lnSpc>
                <a:spcPct val="100000"/>
              </a:lnSpc>
              <a:spcBef>
                <a:spcPts val="1600"/>
              </a:spcBef>
              <a:spcAft>
                <a:spcPts val="0"/>
              </a:spcAft>
              <a:buClr>
                <a:schemeClr val="dk2"/>
              </a:buClr>
              <a:buSzPts val="1700"/>
              <a:buNone/>
              <a:defRPr sz="1700">
                <a:solidFill>
                  <a:schemeClr val="dk2"/>
                </a:solidFill>
              </a:defRPr>
            </a:lvl7pPr>
            <a:lvl8pPr lvl="7" rtl="0" algn="ctr">
              <a:lnSpc>
                <a:spcPct val="100000"/>
              </a:lnSpc>
              <a:spcBef>
                <a:spcPts val="1600"/>
              </a:spcBef>
              <a:spcAft>
                <a:spcPts val="0"/>
              </a:spcAft>
              <a:buClr>
                <a:schemeClr val="dk2"/>
              </a:buClr>
              <a:buSzPts val="1700"/>
              <a:buNone/>
              <a:defRPr sz="1700">
                <a:solidFill>
                  <a:schemeClr val="dk2"/>
                </a:solidFill>
              </a:defRPr>
            </a:lvl8pPr>
            <a:lvl9pPr lvl="8" rtl="0" algn="ctr">
              <a:lnSpc>
                <a:spcPct val="100000"/>
              </a:lnSpc>
              <a:spcBef>
                <a:spcPts val="1600"/>
              </a:spcBef>
              <a:spcAft>
                <a:spcPts val="1600"/>
              </a:spcAft>
              <a:buClr>
                <a:schemeClr val="dk2"/>
              </a:buClr>
              <a:buSzPts val="1700"/>
              <a:buNone/>
              <a:defRPr sz="1700">
                <a:solidFill>
                  <a:schemeClr val="dk2"/>
                </a:solidFill>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title ">
  <p:cSld name="CUSTOM_16">
    <p:spTree>
      <p:nvGrpSpPr>
        <p:cNvPr id="1049" name="Shape 1049"/>
        <p:cNvGrpSpPr/>
        <p:nvPr/>
      </p:nvGrpSpPr>
      <p:grpSpPr>
        <a:xfrm>
          <a:off x="0" y="0"/>
          <a:ext cx="0" cy="0"/>
          <a:chOff x="0" y="0"/>
          <a:chExt cx="0" cy="0"/>
        </a:xfrm>
      </p:grpSpPr>
      <p:sp>
        <p:nvSpPr>
          <p:cNvPr id="1050" name="Google Shape;1050;p16"/>
          <p:cNvSpPr txBox="1"/>
          <p:nvPr>
            <p:ph type="title"/>
          </p:nvPr>
        </p:nvSpPr>
        <p:spPr>
          <a:xfrm>
            <a:off x="781050" y="2228925"/>
            <a:ext cx="4350600" cy="572700"/>
          </a:xfrm>
          <a:prstGeom prst="rect">
            <a:avLst/>
          </a:prstGeom>
        </p:spPr>
        <p:txBody>
          <a:bodyPr anchorCtr="0" anchor="ctr" bIns="91425" lIns="91425" spcFirstLastPara="1" rIns="91425" wrap="square" tIns="91425">
            <a:noAutofit/>
          </a:bodyPr>
          <a:lstStyle>
            <a:lvl1pPr lvl="0" rtl="0">
              <a:spcBef>
                <a:spcPts val="0"/>
              </a:spcBef>
              <a:spcAft>
                <a:spcPts val="0"/>
              </a:spcAft>
              <a:buClr>
                <a:schemeClr val="accent4"/>
              </a:buClr>
              <a:buSzPts val="4000"/>
              <a:buNone/>
              <a:defRPr sz="4000">
                <a:solidFill>
                  <a:srgbClr val="FFFFFF"/>
                </a:solidFill>
              </a:defRPr>
            </a:lvl1pPr>
            <a:lvl2pPr lvl="1" rtl="0">
              <a:spcBef>
                <a:spcPts val="0"/>
              </a:spcBef>
              <a:spcAft>
                <a:spcPts val="0"/>
              </a:spcAft>
              <a:buClr>
                <a:schemeClr val="accent4"/>
              </a:buClr>
              <a:buSzPts val="4000"/>
              <a:buNone/>
              <a:defRPr sz="4000">
                <a:solidFill>
                  <a:schemeClr val="accent4"/>
                </a:solidFill>
              </a:defRPr>
            </a:lvl2pPr>
            <a:lvl3pPr lvl="2" rtl="0">
              <a:spcBef>
                <a:spcPts val="0"/>
              </a:spcBef>
              <a:spcAft>
                <a:spcPts val="0"/>
              </a:spcAft>
              <a:buClr>
                <a:schemeClr val="accent4"/>
              </a:buClr>
              <a:buSzPts val="4000"/>
              <a:buNone/>
              <a:defRPr sz="4000">
                <a:solidFill>
                  <a:schemeClr val="accent4"/>
                </a:solidFill>
              </a:defRPr>
            </a:lvl3pPr>
            <a:lvl4pPr lvl="3" rtl="0">
              <a:spcBef>
                <a:spcPts val="0"/>
              </a:spcBef>
              <a:spcAft>
                <a:spcPts val="0"/>
              </a:spcAft>
              <a:buClr>
                <a:schemeClr val="accent4"/>
              </a:buClr>
              <a:buSzPts val="4000"/>
              <a:buNone/>
              <a:defRPr sz="4000">
                <a:solidFill>
                  <a:schemeClr val="accent4"/>
                </a:solidFill>
              </a:defRPr>
            </a:lvl4pPr>
            <a:lvl5pPr lvl="4" rtl="0">
              <a:spcBef>
                <a:spcPts val="0"/>
              </a:spcBef>
              <a:spcAft>
                <a:spcPts val="0"/>
              </a:spcAft>
              <a:buClr>
                <a:schemeClr val="accent4"/>
              </a:buClr>
              <a:buSzPts val="4000"/>
              <a:buNone/>
              <a:defRPr sz="4000">
                <a:solidFill>
                  <a:schemeClr val="accent4"/>
                </a:solidFill>
              </a:defRPr>
            </a:lvl5pPr>
            <a:lvl6pPr lvl="5" rtl="0">
              <a:spcBef>
                <a:spcPts val="0"/>
              </a:spcBef>
              <a:spcAft>
                <a:spcPts val="0"/>
              </a:spcAft>
              <a:buClr>
                <a:schemeClr val="accent4"/>
              </a:buClr>
              <a:buSzPts val="4000"/>
              <a:buNone/>
              <a:defRPr sz="4000">
                <a:solidFill>
                  <a:schemeClr val="accent4"/>
                </a:solidFill>
              </a:defRPr>
            </a:lvl6pPr>
            <a:lvl7pPr lvl="6" rtl="0">
              <a:spcBef>
                <a:spcPts val="0"/>
              </a:spcBef>
              <a:spcAft>
                <a:spcPts val="0"/>
              </a:spcAft>
              <a:buClr>
                <a:schemeClr val="accent4"/>
              </a:buClr>
              <a:buSzPts val="4000"/>
              <a:buNone/>
              <a:defRPr sz="4000">
                <a:solidFill>
                  <a:schemeClr val="accent4"/>
                </a:solidFill>
              </a:defRPr>
            </a:lvl7pPr>
            <a:lvl8pPr lvl="7" rtl="0">
              <a:spcBef>
                <a:spcPts val="0"/>
              </a:spcBef>
              <a:spcAft>
                <a:spcPts val="0"/>
              </a:spcAft>
              <a:buClr>
                <a:schemeClr val="accent4"/>
              </a:buClr>
              <a:buSzPts val="4000"/>
              <a:buNone/>
              <a:defRPr sz="4000">
                <a:solidFill>
                  <a:schemeClr val="accent4"/>
                </a:solidFill>
              </a:defRPr>
            </a:lvl8pPr>
            <a:lvl9pPr lvl="8" rtl="0">
              <a:spcBef>
                <a:spcPts val="0"/>
              </a:spcBef>
              <a:spcAft>
                <a:spcPts val="0"/>
              </a:spcAft>
              <a:buClr>
                <a:schemeClr val="accent4"/>
              </a:buClr>
              <a:buSzPts val="4000"/>
              <a:buNone/>
              <a:defRPr sz="4000">
                <a:solidFill>
                  <a:schemeClr val="accent4"/>
                </a:solidFill>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p:cSld name="CUSTOM_9">
    <p:spTree>
      <p:nvGrpSpPr>
        <p:cNvPr id="1051" name="Shape 1051"/>
        <p:cNvGrpSpPr/>
        <p:nvPr/>
      </p:nvGrpSpPr>
      <p:grpSpPr>
        <a:xfrm>
          <a:off x="0" y="0"/>
          <a:ext cx="0" cy="0"/>
          <a:chOff x="0" y="0"/>
          <a:chExt cx="0" cy="0"/>
        </a:xfrm>
      </p:grpSpPr>
      <p:sp>
        <p:nvSpPr>
          <p:cNvPr id="1052" name="Google Shape;1052;p17"/>
          <p:cNvSpPr txBox="1"/>
          <p:nvPr>
            <p:ph type="title"/>
          </p:nvPr>
        </p:nvSpPr>
        <p:spPr>
          <a:xfrm>
            <a:off x="781050" y="673625"/>
            <a:ext cx="75819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accent4"/>
              </a:buClr>
              <a:buSzPts val="2800"/>
              <a:buNone/>
              <a:defRPr>
                <a:solidFill>
                  <a:schemeClr val="accent4"/>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grpSp>
        <p:nvGrpSpPr>
          <p:cNvPr id="1053" name="Google Shape;1053;p17"/>
          <p:cNvGrpSpPr/>
          <p:nvPr/>
        </p:nvGrpSpPr>
        <p:grpSpPr>
          <a:xfrm>
            <a:off x="8819633" y="-127668"/>
            <a:ext cx="500955" cy="490979"/>
            <a:chOff x="7972900" y="1017250"/>
            <a:chExt cx="754791" cy="739760"/>
          </a:xfrm>
        </p:grpSpPr>
        <p:sp>
          <p:nvSpPr>
            <p:cNvPr id="1054" name="Google Shape;1054;p17"/>
            <p:cNvSpPr/>
            <p:nvPr/>
          </p:nvSpPr>
          <p:spPr>
            <a:xfrm>
              <a:off x="7972900" y="1017250"/>
              <a:ext cx="754791" cy="739760"/>
            </a:xfrm>
            <a:custGeom>
              <a:rect b="b" l="l" r="r" t="t"/>
              <a:pathLst>
                <a:path extrusionOk="0" h="14715" w="15014">
                  <a:moveTo>
                    <a:pt x="7499" y="1"/>
                  </a:moveTo>
                  <a:cubicBezTo>
                    <a:pt x="7404" y="1"/>
                    <a:pt x="7308" y="3"/>
                    <a:pt x="7212" y="6"/>
                  </a:cubicBezTo>
                  <a:cubicBezTo>
                    <a:pt x="3149" y="161"/>
                    <a:pt x="0" y="3589"/>
                    <a:pt x="156" y="7637"/>
                  </a:cubicBezTo>
                  <a:cubicBezTo>
                    <a:pt x="307" y="11605"/>
                    <a:pt x="3578" y="14715"/>
                    <a:pt x="7501" y="14715"/>
                  </a:cubicBezTo>
                  <a:cubicBezTo>
                    <a:pt x="7596" y="14715"/>
                    <a:pt x="7691" y="14713"/>
                    <a:pt x="7786" y="14709"/>
                  </a:cubicBezTo>
                  <a:cubicBezTo>
                    <a:pt x="11850" y="14554"/>
                    <a:pt x="15014" y="11127"/>
                    <a:pt x="14859" y="7063"/>
                  </a:cubicBezTo>
                  <a:cubicBezTo>
                    <a:pt x="14707" y="3111"/>
                    <a:pt x="11436" y="1"/>
                    <a:pt x="749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5" name="Google Shape;1055;p17"/>
            <p:cNvSpPr/>
            <p:nvPr/>
          </p:nvSpPr>
          <p:spPr>
            <a:xfrm>
              <a:off x="8110900" y="1152989"/>
              <a:ext cx="478795" cy="468288"/>
            </a:xfrm>
            <a:custGeom>
              <a:rect b="b" l="l" r="r" t="t"/>
              <a:pathLst>
                <a:path extrusionOk="0" h="9315" w="9524">
                  <a:moveTo>
                    <a:pt x="4776" y="1"/>
                  </a:moveTo>
                  <a:cubicBezTo>
                    <a:pt x="4709" y="1"/>
                    <a:pt x="4643" y="2"/>
                    <a:pt x="4576" y="5"/>
                  </a:cubicBezTo>
                  <a:cubicBezTo>
                    <a:pt x="2001" y="114"/>
                    <a:pt x="1" y="2269"/>
                    <a:pt x="109" y="4844"/>
                  </a:cubicBezTo>
                  <a:cubicBezTo>
                    <a:pt x="215" y="7352"/>
                    <a:pt x="2278" y="9315"/>
                    <a:pt x="4764" y="9315"/>
                  </a:cubicBezTo>
                  <a:cubicBezTo>
                    <a:pt x="4830" y="9315"/>
                    <a:pt x="4897" y="9314"/>
                    <a:pt x="4964" y="9311"/>
                  </a:cubicBezTo>
                  <a:cubicBezTo>
                    <a:pt x="7523" y="9202"/>
                    <a:pt x="9523" y="7031"/>
                    <a:pt x="9415" y="4472"/>
                  </a:cubicBezTo>
                  <a:cubicBezTo>
                    <a:pt x="9309" y="1964"/>
                    <a:pt x="7261" y="1"/>
                    <a:pt x="477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6" name="Google Shape;1056;p17"/>
            <p:cNvSpPr/>
            <p:nvPr/>
          </p:nvSpPr>
          <p:spPr>
            <a:xfrm>
              <a:off x="8232560" y="1270126"/>
              <a:ext cx="236281" cy="234018"/>
            </a:xfrm>
            <a:custGeom>
              <a:rect b="b" l="l" r="r" t="t"/>
              <a:pathLst>
                <a:path extrusionOk="0" h="4655" w="4700">
                  <a:moveTo>
                    <a:pt x="2318" y="1"/>
                  </a:moveTo>
                  <a:cubicBezTo>
                    <a:pt x="1070" y="1"/>
                    <a:pt x="31" y="1028"/>
                    <a:pt x="16" y="2297"/>
                  </a:cubicBezTo>
                  <a:cubicBezTo>
                    <a:pt x="0" y="3569"/>
                    <a:pt x="1024" y="4639"/>
                    <a:pt x="2311" y="4654"/>
                  </a:cubicBezTo>
                  <a:cubicBezTo>
                    <a:pt x="2321" y="4654"/>
                    <a:pt x="2330" y="4654"/>
                    <a:pt x="2340" y="4654"/>
                  </a:cubicBezTo>
                  <a:cubicBezTo>
                    <a:pt x="3614" y="4654"/>
                    <a:pt x="4653" y="3637"/>
                    <a:pt x="4668" y="2359"/>
                  </a:cubicBezTo>
                  <a:cubicBezTo>
                    <a:pt x="4700" y="1072"/>
                    <a:pt x="3660" y="17"/>
                    <a:pt x="2373" y="1"/>
                  </a:cubicBezTo>
                  <a:cubicBezTo>
                    <a:pt x="2355" y="1"/>
                    <a:pt x="2336" y="1"/>
                    <a:pt x="2318" y="1"/>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7" name="Google Shape;1057;p17"/>
            <p:cNvSpPr/>
            <p:nvPr/>
          </p:nvSpPr>
          <p:spPr>
            <a:xfrm>
              <a:off x="8209938" y="1349005"/>
              <a:ext cx="61634" cy="56054"/>
            </a:xfrm>
            <a:custGeom>
              <a:rect b="b" l="l" r="r" t="t"/>
              <a:pathLst>
                <a:path extrusionOk="0" h="1115" w="1226">
                  <a:moveTo>
                    <a:pt x="614" y="0"/>
                  </a:moveTo>
                  <a:cubicBezTo>
                    <a:pt x="465" y="0"/>
                    <a:pt x="316" y="63"/>
                    <a:pt x="202" y="185"/>
                  </a:cubicBezTo>
                  <a:cubicBezTo>
                    <a:pt x="0" y="402"/>
                    <a:pt x="16" y="759"/>
                    <a:pt x="233" y="960"/>
                  </a:cubicBezTo>
                  <a:cubicBezTo>
                    <a:pt x="343" y="1063"/>
                    <a:pt x="478" y="1114"/>
                    <a:pt x="612" y="1114"/>
                  </a:cubicBezTo>
                  <a:cubicBezTo>
                    <a:pt x="761" y="1114"/>
                    <a:pt x="910" y="1052"/>
                    <a:pt x="1024" y="929"/>
                  </a:cubicBezTo>
                  <a:cubicBezTo>
                    <a:pt x="1226" y="712"/>
                    <a:pt x="1210" y="356"/>
                    <a:pt x="993" y="154"/>
                  </a:cubicBezTo>
                  <a:cubicBezTo>
                    <a:pt x="883" y="51"/>
                    <a:pt x="748" y="0"/>
                    <a:pt x="61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58" name="Google Shape;1058;p17"/>
          <p:cNvSpPr/>
          <p:nvPr/>
        </p:nvSpPr>
        <p:spPr>
          <a:xfrm>
            <a:off x="6540350" y="4929502"/>
            <a:ext cx="435570" cy="349388"/>
          </a:xfrm>
          <a:custGeom>
            <a:rect b="b" l="l" r="r" t="t"/>
            <a:pathLst>
              <a:path extrusionOk="0" h="6600" w="8228">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rgbClr val="FFFFFF">
              <a:alpha val="763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9" name="Google Shape;1059;p17"/>
          <p:cNvSpPr/>
          <p:nvPr/>
        </p:nvSpPr>
        <p:spPr>
          <a:xfrm>
            <a:off x="1147427" y="4886225"/>
            <a:ext cx="90364" cy="69825"/>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0" name="Google Shape;1060;p17"/>
          <p:cNvSpPr/>
          <p:nvPr/>
        </p:nvSpPr>
        <p:spPr>
          <a:xfrm>
            <a:off x="382867" y="309542"/>
            <a:ext cx="105420" cy="81458"/>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1" name="Google Shape;1061;p17"/>
          <p:cNvSpPr/>
          <p:nvPr/>
        </p:nvSpPr>
        <p:spPr>
          <a:xfrm>
            <a:off x="8283351" y="4869034"/>
            <a:ext cx="134063" cy="104216"/>
          </a:xfrm>
          <a:custGeom>
            <a:rect b="b" l="l" r="r" t="t"/>
            <a:pathLst>
              <a:path extrusionOk="0" h="2653" w="3413">
                <a:moveTo>
                  <a:pt x="1707" y="0"/>
                </a:moveTo>
                <a:cubicBezTo>
                  <a:pt x="1" y="0"/>
                  <a:pt x="1" y="2652"/>
                  <a:pt x="1707" y="2652"/>
                </a:cubicBezTo>
                <a:cubicBezTo>
                  <a:pt x="3413" y="2652"/>
                  <a:pt x="3413" y="0"/>
                  <a:pt x="170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2" name="Google Shape;1062;p17"/>
          <p:cNvSpPr/>
          <p:nvPr/>
        </p:nvSpPr>
        <p:spPr>
          <a:xfrm>
            <a:off x="-12286" y="4586421"/>
            <a:ext cx="90364" cy="69825"/>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3" name="Google Shape;1063;p17"/>
          <p:cNvSpPr/>
          <p:nvPr/>
        </p:nvSpPr>
        <p:spPr>
          <a:xfrm>
            <a:off x="353563" y="4909709"/>
            <a:ext cx="134063" cy="104210"/>
          </a:xfrm>
          <a:custGeom>
            <a:rect b="b" l="l" r="r" t="t"/>
            <a:pathLst>
              <a:path extrusionOk="0" h="2653" w="3413">
                <a:moveTo>
                  <a:pt x="1707" y="0"/>
                </a:moveTo>
                <a:cubicBezTo>
                  <a:pt x="1" y="0"/>
                  <a:pt x="1" y="2652"/>
                  <a:pt x="1707" y="2652"/>
                </a:cubicBezTo>
                <a:cubicBezTo>
                  <a:pt x="3413" y="2652"/>
                  <a:pt x="3413" y="0"/>
                  <a:pt x="170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4" name="Google Shape;1064;p17"/>
          <p:cNvSpPr/>
          <p:nvPr/>
        </p:nvSpPr>
        <p:spPr>
          <a:xfrm>
            <a:off x="8941312" y="4762695"/>
            <a:ext cx="90364" cy="69825"/>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5" name="Google Shape;1065;p17"/>
          <p:cNvSpPr/>
          <p:nvPr/>
        </p:nvSpPr>
        <p:spPr>
          <a:xfrm>
            <a:off x="8583305" y="193217"/>
            <a:ext cx="105420" cy="81458"/>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6" name="Google Shape;1066;p17"/>
          <p:cNvSpPr/>
          <p:nvPr/>
        </p:nvSpPr>
        <p:spPr>
          <a:xfrm>
            <a:off x="5142557" y="4988770"/>
            <a:ext cx="90364" cy="69825"/>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067" name="Google Shape;1067;p17"/>
          <p:cNvGrpSpPr/>
          <p:nvPr/>
        </p:nvGrpSpPr>
        <p:grpSpPr>
          <a:xfrm rot="-1984678">
            <a:off x="706176" y="110750"/>
            <a:ext cx="457956" cy="130588"/>
            <a:chOff x="3827225" y="3139400"/>
            <a:chExt cx="298975" cy="88200"/>
          </a:xfrm>
        </p:grpSpPr>
        <p:sp>
          <p:nvSpPr>
            <p:cNvPr id="1068" name="Google Shape;1068;p17"/>
            <p:cNvSpPr/>
            <p:nvPr/>
          </p:nvSpPr>
          <p:spPr>
            <a:xfrm>
              <a:off x="3827225" y="3143250"/>
              <a:ext cx="153950" cy="84350"/>
            </a:xfrm>
            <a:custGeom>
              <a:rect b="b" l="l" r="r" t="t"/>
              <a:pathLst>
                <a:path extrusionOk="0" h="3374" w="6158">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9" name="Google Shape;1069;p17"/>
            <p:cNvSpPr/>
            <p:nvPr/>
          </p:nvSpPr>
          <p:spPr>
            <a:xfrm>
              <a:off x="3973775" y="3139400"/>
              <a:ext cx="152425" cy="67325"/>
            </a:xfrm>
            <a:custGeom>
              <a:rect b="b" l="l" r="r" t="t"/>
              <a:pathLst>
                <a:path extrusionOk="0" h="2693" w="6097">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70" name="Google Shape;1070;p17"/>
          <p:cNvGrpSpPr/>
          <p:nvPr/>
        </p:nvGrpSpPr>
        <p:grpSpPr>
          <a:xfrm>
            <a:off x="-57152" y="3993504"/>
            <a:ext cx="406380" cy="398287"/>
            <a:chOff x="7972900" y="1017250"/>
            <a:chExt cx="754791" cy="739760"/>
          </a:xfrm>
        </p:grpSpPr>
        <p:sp>
          <p:nvSpPr>
            <p:cNvPr id="1071" name="Google Shape;1071;p17"/>
            <p:cNvSpPr/>
            <p:nvPr/>
          </p:nvSpPr>
          <p:spPr>
            <a:xfrm>
              <a:off x="7972900" y="1017250"/>
              <a:ext cx="754791" cy="739760"/>
            </a:xfrm>
            <a:custGeom>
              <a:rect b="b" l="l" r="r" t="t"/>
              <a:pathLst>
                <a:path extrusionOk="0" h="14715" w="15014">
                  <a:moveTo>
                    <a:pt x="7499" y="1"/>
                  </a:moveTo>
                  <a:cubicBezTo>
                    <a:pt x="7404" y="1"/>
                    <a:pt x="7308" y="3"/>
                    <a:pt x="7212" y="6"/>
                  </a:cubicBezTo>
                  <a:cubicBezTo>
                    <a:pt x="3149" y="161"/>
                    <a:pt x="0" y="3589"/>
                    <a:pt x="156" y="7637"/>
                  </a:cubicBezTo>
                  <a:cubicBezTo>
                    <a:pt x="307" y="11605"/>
                    <a:pt x="3578" y="14715"/>
                    <a:pt x="7501" y="14715"/>
                  </a:cubicBezTo>
                  <a:cubicBezTo>
                    <a:pt x="7596" y="14715"/>
                    <a:pt x="7691" y="14713"/>
                    <a:pt x="7786" y="14709"/>
                  </a:cubicBezTo>
                  <a:cubicBezTo>
                    <a:pt x="11850" y="14554"/>
                    <a:pt x="15014" y="11127"/>
                    <a:pt x="14859" y="7063"/>
                  </a:cubicBezTo>
                  <a:cubicBezTo>
                    <a:pt x="14707" y="3111"/>
                    <a:pt x="11436" y="1"/>
                    <a:pt x="749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2" name="Google Shape;1072;p17"/>
            <p:cNvSpPr/>
            <p:nvPr/>
          </p:nvSpPr>
          <p:spPr>
            <a:xfrm>
              <a:off x="8110900" y="1152989"/>
              <a:ext cx="478795" cy="468288"/>
            </a:xfrm>
            <a:custGeom>
              <a:rect b="b" l="l" r="r" t="t"/>
              <a:pathLst>
                <a:path extrusionOk="0" h="9315" w="9524">
                  <a:moveTo>
                    <a:pt x="4776" y="1"/>
                  </a:moveTo>
                  <a:cubicBezTo>
                    <a:pt x="4709" y="1"/>
                    <a:pt x="4643" y="2"/>
                    <a:pt x="4576" y="5"/>
                  </a:cubicBezTo>
                  <a:cubicBezTo>
                    <a:pt x="2001" y="114"/>
                    <a:pt x="1" y="2269"/>
                    <a:pt x="109" y="4844"/>
                  </a:cubicBezTo>
                  <a:cubicBezTo>
                    <a:pt x="215" y="7352"/>
                    <a:pt x="2278" y="9315"/>
                    <a:pt x="4764" y="9315"/>
                  </a:cubicBezTo>
                  <a:cubicBezTo>
                    <a:pt x="4830" y="9315"/>
                    <a:pt x="4897" y="9314"/>
                    <a:pt x="4964" y="9311"/>
                  </a:cubicBezTo>
                  <a:cubicBezTo>
                    <a:pt x="7523" y="9202"/>
                    <a:pt x="9523" y="7031"/>
                    <a:pt x="9415" y="4472"/>
                  </a:cubicBezTo>
                  <a:cubicBezTo>
                    <a:pt x="9309" y="1964"/>
                    <a:pt x="7261" y="1"/>
                    <a:pt x="477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3" name="Google Shape;1073;p17"/>
            <p:cNvSpPr/>
            <p:nvPr/>
          </p:nvSpPr>
          <p:spPr>
            <a:xfrm>
              <a:off x="8232560" y="1270126"/>
              <a:ext cx="236281" cy="234018"/>
            </a:xfrm>
            <a:custGeom>
              <a:rect b="b" l="l" r="r" t="t"/>
              <a:pathLst>
                <a:path extrusionOk="0" h="4655" w="4700">
                  <a:moveTo>
                    <a:pt x="2318" y="1"/>
                  </a:moveTo>
                  <a:cubicBezTo>
                    <a:pt x="1070" y="1"/>
                    <a:pt x="31" y="1028"/>
                    <a:pt x="16" y="2297"/>
                  </a:cubicBezTo>
                  <a:cubicBezTo>
                    <a:pt x="0" y="3569"/>
                    <a:pt x="1024" y="4639"/>
                    <a:pt x="2311" y="4654"/>
                  </a:cubicBezTo>
                  <a:cubicBezTo>
                    <a:pt x="2321" y="4654"/>
                    <a:pt x="2330" y="4654"/>
                    <a:pt x="2340" y="4654"/>
                  </a:cubicBezTo>
                  <a:cubicBezTo>
                    <a:pt x="3614" y="4654"/>
                    <a:pt x="4653" y="3637"/>
                    <a:pt x="4668" y="2359"/>
                  </a:cubicBezTo>
                  <a:cubicBezTo>
                    <a:pt x="4700" y="1072"/>
                    <a:pt x="3660" y="17"/>
                    <a:pt x="2373" y="1"/>
                  </a:cubicBezTo>
                  <a:cubicBezTo>
                    <a:pt x="2355" y="1"/>
                    <a:pt x="2336" y="1"/>
                    <a:pt x="2318" y="1"/>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4" name="Google Shape;1074;p17"/>
            <p:cNvSpPr/>
            <p:nvPr/>
          </p:nvSpPr>
          <p:spPr>
            <a:xfrm>
              <a:off x="8209938" y="1349005"/>
              <a:ext cx="61634" cy="56054"/>
            </a:xfrm>
            <a:custGeom>
              <a:rect b="b" l="l" r="r" t="t"/>
              <a:pathLst>
                <a:path extrusionOk="0" h="1115" w="1226">
                  <a:moveTo>
                    <a:pt x="614" y="0"/>
                  </a:moveTo>
                  <a:cubicBezTo>
                    <a:pt x="465" y="0"/>
                    <a:pt x="316" y="63"/>
                    <a:pt x="202" y="185"/>
                  </a:cubicBezTo>
                  <a:cubicBezTo>
                    <a:pt x="0" y="402"/>
                    <a:pt x="16" y="759"/>
                    <a:pt x="233" y="960"/>
                  </a:cubicBezTo>
                  <a:cubicBezTo>
                    <a:pt x="343" y="1063"/>
                    <a:pt x="478" y="1114"/>
                    <a:pt x="612" y="1114"/>
                  </a:cubicBezTo>
                  <a:cubicBezTo>
                    <a:pt x="761" y="1114"/>
                    <a:pt x="910" y="1052"/>
                    <a:pt x="1024" y="929"/>
                  </a:cubicBezTo>
                  <a:cubicBezTo>
                    <a:pt x="1226" y="712"/>
                    <a:pt x="1210" y="356"/>
                    <a:pt x="993" y="154"/>
                  </a:cubicBezTo>
                  <a:cubicBezTo>
                    <a:pt x="883" y="51"/>
                    <a:pt x="748" y="0"/>
                    <a:pt x="61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75" name="Google Shape;1075;p17"/>
          <p:cNvSpPr/>
          <p:nvPr/>
        </p:nvSpPr>
        <p:spPr>
          <a:xfrm rot="5400000">
            <a:off x="8254545" y="-93200"/>
            <a:ext cx="291271" cy="233657"/>
          </a:xfrm>
          <a:custGeom>
            <a:rect b="b" l="l" r="r" t="t"/>
            <a:pathLst>
              <a:path extrusionOk="0" h="6600" w="8228">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rgbClr val="FFFFFF">
              <a:alpha val="763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076" name="Google Shape;1076;p17"/>
          <p:cNvGrpSpPr/>
          <p:nvPr/>
        </p:nvGrpSpPr>
        <p:grpSpPr>
          <a:xfrm>
            <a:off x="574274" y="4759892"/>
            <a:ext cx="164620" cy="161342"/>
            <a:chOff x="7972900" y="1017250"/>
            <a:chExt cx="754791" cy="739760"/>
          </a:xfrm>
        </p:grpSpPr>
        <p:sp>
          <p:nvSpPr>
            <p:cNvPr id="1077" name="Google Shape;1077;p17"/>
            <p:cNvSpPr/>
            <p:nvPr/>
          </p:nvSpPr>
          <p:spPr>
            <a:xfrm>
              <a:off x="7972900" y="1017250"/>
              <a:ext cx="754791" cy="739760"/>
            </a:xfrm>
            <a:custGeom>
              <a:rect b="b" l="l" r="r" t="t"/>
              <a:pathLst>
                <a:path extrusionOk="0" h="14715" w="15014">
                  <a:moveTo>
                    <a:pt x="7499" y="1"/>
                  </a:moveTo>
                  <a:cubicBezTo>
                    <a:pt x="7404" y="1"/>
                    <a:pt x="7308" y="3"/>
                    <a:pt x="7212" y="6"/>
                  </a:cubicBezTo>
                  <a:cubicBezTo>
                    <a:pt x="3149" y="161"/>
                    <a:pt x="0" y="3589"/>
                    <a:pt x="156" y="7637"/>
                  </a:cubicBezTo>
                  <a:cubicBezTo>
                    <a:pt x="307" y="11605"/>
                    <a:pt x="3578" y="14715"/>
                    <a:pt x="7501" y="14715"/>
                  </a:cubicBezTo>
                  <a:cubicBezTo>
                    <a:pt x="7596" y="14715"/>
                    <a:pt x="7691" y="14713"/>
                    <a:pt x="7786" y="14709"/>
                  </a:cubicBezTo>
                  <a:cubicBezTo>
                    <a:pt x="11850" y="14554"/>
                    <a:pt x="15014" y="11127"/>
                    <a:pt x="14859" y="7063"/>
                  </a:cubicBezTo>
                  <a:cubicBezTo>
                    <a:pt x="14707" y="3111"/>
                    <a:pt x="11436" y="1"/>
                    <a:pt x="749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8" name="Google Shape;1078;p17"/>
            <p:cNvSpPr/>
            <p:nvPr/>
          </p:nvSpPr>
          <p:spPr>
            <a:xfrm>
              <a:off x="8110900" y="1152989"/>
              <a:ext cx="478795" cy="468288"/>
            </a:xfrm>
            <a:custGeom>
              <a:rect b="b" l="l" r="r" t="t"/>
              <a:pathLst>
                <a:path extrusionOk="0" h="9315" w="9524">
                  <a:moveTo>
                    <a:pt x="4776" y="1"/>
                  </a:moveTo>
                  <a:cubicBezTo>
                    <a:pt x="4709" y="1"/>
                    <a:pt x="4643" y="2"/>
                    <a:pt x="4576" y="5"/>
                  </a:cubicBezTo>
                  <a:cubicBezTo>
                    <a:pt x="2001" y="114"/>
                    <a:pt x="1" y="2269"/>
                    <a:pt x="109" y="4844"/>
                  </a:cubicBezTo>
                  <a:cubicBezTo>
                    <a:pt x="215" y="7352"/>
                    <a:pt x="2278" y="9315"/>
                    <a:pt x="4764" y="9315"/>
                  </a:cubicBezTo>
                  <a:cubicBezTo>
                    <a:pt x="4830" y="9315"/>
                    <a:pt x="4897" y="9314"/>
                    <a:pt x="4964" y="9311"/>
                  </a:cubicBezTo>
                  <a:cubicBezTo>
                    <a:pt x="7523" y="9202"/>
                    <a:pt x="9523" y="7031"/>
                    <a:pt x="9415" y="4472"/>
                  </a:cubicBezTo>
                  <a:cubicBezTo>
                    <a:pt x="9309" y="1964"/>
                    <a:pt x="7261" y="1"/>
                    <a:pt x="477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9" name="Google Shape;1079;p17"/>
            <p:cNvSpPr/>
            <p:nvPr/>
          </p:nvSpPr>
          <p:spPr>
            <a:xfrm>
              <a:off x="8232560" y="1270126"/>
              <a:ext cx="236281" cy="234018"/>
            </a:xfrm>
            <a:custGeom>
              <a:rect b="b" l="l" r="r" t="t"/>
              <a:pathLst>
                <a:path extrusionOk="0" h="4655" w="4700">
                  <a:moveTo>
                    <a:pt x="2318" y="1"/>
                  </a:moveTo>
                  <a:cubicBezTo>
                    <a:pt x="1070" y="1"/>
                    <a:pt x="31" y="1028"/>
                    <a:pt x="16" y="2297"/>
                  </a:cubicBezTo>
                  <a:cubicBezTo>
                    <a:pt x="0" y="3569"/>
                    <a:pt x="1024" y="4639"/>
                    <a:pt x="2311" y="4654"/>
                  </a:cubicBezTo>
                  <a:cubicBezTo>
                    <a:pt x="2321" y="4654"/>
                    <a:pt x="2330" y="4654"/>
                    <a:pt x="2340" y="4654"/>
                  </a:cubicBezTo>
                  <a:cubicBezTo>
                    <a:pt x="3614" y="4654"/>
                    <a:pt x="4653" y="3637"/>
                    <a:pt x="4668" y="2359"/>
                  </a:cubicBezTo>
                  <a:cubicBezTo>
                    <a:pt x="4700" y="1072"/>
                    <a:pt x="3660" y="17"/>
                    <a:pt x="2373" y="1"/>
                  </a:cubicBezTo>
                  <a:cubicBezTo>
                    <a:pt x="2355" y="1"/>
                    <a:pt x="2336" y="1"/>
                    <a:pt x="2318" y="1"/>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0" name="Google Shape;1080;p17"/>
            <p:cNvSpPr/>
            <p:nvPr/>
          </p:nvSpPr>
          <p:spPr>
            <a:xfrm>
              <a:off x="8209938" y="1349005"/>
              <a:ext cx="61634" cy="56054"/>
            </a:xfrm>
            <a:custGeom>
              <a:rect b="b" l="l" r="r" t="t"/>
              <a:pathLst>
                <a:path extrusionOk="0" h="1115" w="1226">
                  <a:moveTo>
                    <a:pt x="614" y="0"/>
                  </a:moveTo>
                  <a:cubicBezTo>
                    <a:pt x="465" y="0"/>
                    <a:pt x="316" y="63"/>
                    <a:pt x="202" y="185"/>
                  </a:cubicBezTo>
                  <a:cubicBezTo>
                    <a:pt x="0" y="402"/>
                    <a:pt x="16" y="759"/>
                    <a:pt x="233" y="960"/>
                  </a:cubicBezTo>
                  <a:cubicBezTo>
                    <a:pt x="343" y="1063"/>
                    <a:pt x="478" y="1114"/>
                    <a:pt x="612" y="1114"/>
                  </a:cubicBezTo>
                  <a:cubicBezTo>
                    <a:pt x="761" y="1114"/>
                    <a:pt x="910" y="1052"/>
                    <a:pt x="1024" y="929"/>
                  </a:cubicBezTo>
                  <a:cubicBezTo>
                    <a:pt x="1226" y="712"/>
                    <a:pt x="1210" y="356"/>
                    <a:pt x="993" y="154"/>
                  </a:cubicBezTo>
                  <a:cubicBezTo>
                    <a:pt x="883" y="51"/>
                    <a:pt x="748" y="0"/>
                    <a:pt x="61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81" name="Google Shape;1081;p17"/>
          <p:cNvGrpSpPr/>
          <p:nvPr/>
        </p:nvGrpSpPr>
        <p:grpSpPr>
          <a:xfrm rot="-1984659">
            <a:off x="528966" y="4981126"/>
            <a:ext cx="392553" cy="111935"/>
            <a:chOff x="3827225" y="3139400"/>
            <a:chExt cx="298975" cy="88200"/>
          </a:xfrm>
        </p:grpSpPr>
        <p:sp>
          <p:nvSpPr>
            <p:cNvPr id="1082" name="Google Shape;1082;p17"/>
            <p:cNvSpPr/>
            <p:nvPr/>
          </p:nvSpPr>
          <p:spPr>
            <a:xfrm>
              <a:off x="3827225" y="3143250"/>
              <a:ext cx="153950" cy="84350"/>
            </a:xfrm>
            <a:custGeom>
              <a:rect b="b" l="l" r="r" t="t"/>
              <a:pathLst>
                <a:path extrusionOk="0" h="3374" w="6158">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3" name="Google Shape;1083;p17"/>
            <p:cNvSpPr/>
            <p:nvPr/>
          </p:nvSpPr>
          <p:spPr>
            <a:xfrm>
              <a:off x="3973775" y="3139400"/>
              <a:ext cx="152425" cy="67325"/>
            </a:xfrm>
            <a:custGeom>
              <a:rect b="b" l="l" r="r" t="t"/>
              <a:pathLst>
                <a:path extrusionOk="0" h="2693" w="6097">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84" name="Google Shape;1084;p17"/>
          <p:cNvSpPr/>
          <p:nvPr/>
        </p:nvSpPr>
        <p:spPr>
          <a:xfrm rot="4276707">
            <a:off x="7625650" y="5004047"/>
            <a:ext cx="249684" cy="200297"/>
          </a:xfrm>
          <a:custGeom>
            <a:rect b="b" l="l" r="r" t="t"/>
            <a:pathLst>
              <a:path extrusionOk="0" h="6600" w="8228">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rgbClr val="FFFFFF">
              <a:alpha val="763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5" name="Google Shape;1085;p17"/>
          <p:cNvSpPr/>
          <p:nvPr/>
        </p:nvSpPr>
        <p:spPr>
          <a:xfrm rot="5400000">
            <a:off x="2275805" y="4901544"/>
            <a:ext cx="249679" cy="200294"/>
          </a:xfrm>
          <a:custGeom>
            <a:rect b="b" l="l" r="r" t="t"/>
            <a:pathLst>
              <a:path extrusionOk="0" h="6600" w="8228">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rgbClr val="FFFFFF">
              <a:alpha val="763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086" name="Google Shape;1086;p17"/>
          <p:cNvGrpSpPr/>
          <p:nvPr/>
        </p:nvGrpSpPr>
        <p:grpSpPr>
          <a:xfrm rot="-1984659">
            <a:off x="4749115" y="4945722"/>
            <a:ext cx="392553" cy="111935"/>
            <a:chOff x="3827225" y="3139400"/>
            <a:chExt cx="298975" cy="88200"/>
          </a:xfrm>
        </p:grpSpPr>
        <p:sp>
          <p:nvSpPr>
            <p:cNvPr id="1087" name="Google Shape;1087;p17"/>
            <p:cNvSpPr/>
            <p:nvPr/>
          </p:nvSpPr>
          <p:spPr>
            <a:xfrm>
              <a:off x="3827225" y="3143250"/>
              <a:ext cx="153950" cy="84350"/>
            </a:xfrm>
            <a:custGeom>
              <a:rect b="b" l="l" r="r" t="t"/>
              <a:pathLst>
                <a:path extrusionOk="0" h="3374" w="6158">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8" name="Google Shape;1088;p17"/>
            <p:cNvSpPr/>
            <p:nvPr/>
          </p:nvSpPr>
          <p:spPr>
            <a:xfrm>
              <a:off x="3973775" y="3139400"/>
              <a:ext cx="152425" cy="67325"/>
            </a:xfrm>
            <a:custGeom>
              <a:rect b="b" l="l" r="r" t="t"/>
              <a:pathLst>
                <a:path extrusionOk="0" h="2693" w="6097">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89" name="Google Shape;1089;p17"/>
          <p:cNvGrpSpPr/>
          <p:nvPr/>
        </p:nvGrpSpPr>
        <p:grpSpPr>
          <a:xfrm>
            <a:off x="2008277" y="4986604"/>
            <a:ext cx="187566" cy="183830"/>
            <a:chOff x="7972900" y="1017250"/>
            <a:chExt cx="754791" cy="739760"/>
          </a:xfrm>
        </p:grpSpPr>
        <p:sp>
          <p:nvSpPr>
            <p:cNvPr id="1090" name="Google Shape;1090;p17"/>
            <p:cNvSpPr/>
            <p:nvPr/>
          </p:nvSpPr>
          <p:spPr>
            <a:xfrm>
              <a:off x="7972900" y="1017250"/>
              <a:ext cx="754791" cy="739760"/>
            </a:xfrm>
            <a:custGeom>
              <a:rect b="b" l="l" r="r" t="t"/>
              <a:pathLst>
                <a:path extrusionOk="0" h="14715" w="15014">
                  <a:moveTo>
                    <a:pt x="7499" y="1"/>
                  </a:moveTo>
                  <a:cubicBezTo>
                    <a:pt x="7404" y="1"/>
                    <a:pt x="7308" y="3"/>
                    <a:pt x="7212" y="6"/>
                  </a:cubicBezTo>
                  <a:cubicBezTo>
                    <a:pt x="3149" y="161"/>
                    <a:pt x="0" y="3589"/>
                    <a:pt x="156" y="7637"/>
                  </a:cubicBezTo>
                  <a:cubicBezTo>
                    <a:pt x="307" y="11605"/>
                    <a:pt x="3578" y="14715"/>
                    <a:pt x="7501" y="14715"/>
                  </a:cubicBezTo>
                  <a:cubicBezTo>
                    <a:pt x="7596" y="14715"/>
                    <a:pt x="7691" y="14713"/>
                    <a:pt x="7786" y="14709"/>
                  </a:cubicBezTo>
                  <a:cubicBezTo>
                    <a:pt x="11850" y="14554"/>
                    <a:pt x="15014" y="11127"/>
                    <a:pt x="14859" y="7063"/>
                  </a:cubicBezTo>
                  <a:cubicBezTo>
                    <a:pt x="14707" y="3111"/>
                    <a:pt x="11436" y="1"/>
                    <a:pt x="749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1" name="Google Shape;1091;p17"/>
            <p:cNvSpPr/>
            <p:nvPr/>
          </p:nvSpPr>
          <p:spPr>
            <a:xfrm>
              <a:off x="8110900" y="1152989"/>
              <a:ext cx="478795" cy="468288"/>
            </a:xfrm>
            <a:custGeom>
              <a:rect b="b" l="l" r="r" t="t"/>
              <a:pathLst>
                <a:path extrusionOk="0" h="9315" w="9524">
                  <a:moveTo>
                    <a:pt x="4776" y="1"/>
                  </a:moveTo>
                  <a:cubicBezTo>
                    <a:pt x="4709" y="1"/>
                    <a:pt x="4643" y="2"/>
                    <a:pt x="4576" y="5"/>
                  </a:cubicBezTo>
                  <a:cubicBezTo>
                    <a:pt x="2001" y="114"/>
                    <a:pt x="1" y="2269"/>
                    <a:pt x="109" y="4844"/>
                  </a:cubicBezTo>
                  <a:cubicBezTo>
                    <a:pt x="215" y="7352"/>
                    <a:pt x="2278" y="9315"/>
                    <a:pt x="4764" y="9315"/>
                  </a:cubicBezTo>
                  <a:cubicBezTo>
                    <a:pt x="4830" y="9315"/>
                    <a:pt x="4897" y="9314"/>
                    <a:pt x="4964" y="9311"/>
                  </a:cubicBezTo>
                  <a:cubicBezTo>
                    <a:pt x="7523" y="9202"/>
                    <a:pt x="9523" y="7031"/>
                    <a:pt x="9415" y="4472"/>
                  </a:cubicBezTo>
                  <a:cubicBezTo>
                    <a:pt x="9309" y="1964"/>
                    <a:pt x="7261" y="1"/>
                    <a:pt x="477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2" name="Google Shape;1092;p17"/>
            <p:cNvSpPr/>
            <p:nvPr/>
          </p:nvSpPr>
          <p:spPr>
            <a:xfrm>
              <a:off x="8232560" y="1270126"/>
              <a:ext cx="236281" cy="234018"/>
            </a:xfrm>
            <a:custGeom>
              <a:rect b="b" l="l" r="r" t="t"/>
              <a:pathLst>
                <a:path extrusionOk="0" h="4655" w="4700">
                  <a:moveTo>
                    <a:pt x="2318" y="1"/>
                  </a:moveTo>
                  <a:cubicBezTo>
                    <a:pt x="1070" y="1"/>
                    <a:pt x="31" y="1028"/>
                    <a:pt x="16" y="2297"/>
                  </a:cubicBezTo>
                  <a:cubicBezTo>
                    <a:pt x="0" y="3569"/>
                    <a:pt x="1024" y="4639"/>
                    <a:pt x="2311" y="4654"/>
                  </a:cubicBezTo>
                  <a:cubicBezTo>
                    <a:pt x="2321" y="4654"/>
                    <a:pt x="2330" y="4654"/>
                    <a:pt x="2340" y="4654"/>
                  </a:cubicBezTo>
                  <a:cubicBezTo>
                    <a:pt x="3614" y="4654"/>
                    <a:pt x="4653" y="3637"/>
                    <a:pt x="4668" y="2359"/>
                  </a:cubicBezTo>
                  <a:cubicBezTo>
                    <a:pt x="4700" y="1072"/>
                    <a:pt x="3660" y="17"/>
                    <a:pt x="2373" y="1"/>
                  </a:cubicBezTo>
                  <a:cubicBezTo>
                    <a:pt x="2355" y="1"/>
                    <a:pt x="2336" y="1"/>
                    <a:pt x="2318" y="1"/>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3" name="Google Shape;1093;p17"/>
            <p:cNvSpPr/>
            <p:nvPr/>
          </p:nvSpPr>
          <p:spPr>
            <a:xfrm>
              <a:off x="8209938" y="1349005"/>
              <a:ext cx="61634" cy="56054"/>
            </a:xfrm>
            <a:custGeom>
              <a:rect b="b" l="l" r="r" t="t"/>
              <a:pathLst>
                <a:path extrusionOk="0" h="1115" w="1226">
                  <a:moveTo>
                    <a:pt x="614" y="0"/>
                  </a:moveTo>
                  <a:cubicBezTo>
                    <a:pt x="465" y="0"/>
                    <a:pt x="316" y="63"/>
                    <a:pt x="202" y="185"/>
                  </a:cubicBezTo>
                  <a:cubicBezTo>
                    <a:pt x="0" y="402"/>
                    <a:pt x="16" y="759"/>
                    <a:pt x="233" y="960"/>
                  </a:cubicBezTo>
                  <a:cubicBezTo>
                    <a:pt x="343" y="1063"/>
                    <a:pt x="478" y="1114"/>
                    <a:pt x="612" y="1114"/>
                  </a:cubicBezTo>
                  <a:cubicBezTo>
                    <a:pt x="761" y="1114"/>
                    <a:pt x="910" y="1052"/>
                    <a:pt x="1024" y="929"/>
                  </a:cubicBezTo>
                  <a:cubicBezTo>
                    <a:pt x="1226" y="712"/>
                    <a:pt x="1210" y="356"/>
                    <a:pt x="993" y="154"/>
                  </a:cubicBezTo>
                  <a:cubicBezTo>
                    <a:pt x="883" y="51"/>
                    <a:pt x="748" y="0"/>
                    <a:pt x="61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94" name="Google Shape;1094;p17"/>
          <p:cNvSpPr/>
          <p:nvPr/>
        </p:nvSpPr>
        <p:spPr>
          <a:xfrm>
            <a:off x="6119895" y="4684700"/>
            <a:ext cx="134063" cy="104210"/>
          </a:xfrm>
          <a:custGeom>
            <a:rect b="b" l="l" r="r" t="t"/>
            <a:pathLst>
              <a:path extrusionOk="0" h="2653" w="3413">
                <a:moveTo>
                  <a:pt x="1707" y="0"/>
                </a:moveTo>
                <a:cubicBezTo>
                  <a:pt x="1" y="0"/>
                  <a:pt x="1" y="2652"/>
                  <a:pt x="1707" y="2652"/>
                </a:cubicBezTo>
                <a:cubicBezTo>
                  <a:pt x="3413" y="2652"/>
                  <a:pt x="3413" y="0"/>
                  <a:pt x="170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095" name="Google Shape;1095;p17"/>
          <p:cNvGrpSpPr/>
          <p:nvPr/>
        </p:nvGrpSpPr>
        <p:grpSpPr>
          <a:xfrm rot="3704533">
            <a:off x="2805896" y="133095"/>
            <a:ext cx="299645" cy="85878"/>
            <a:chOff x="3827225" y="3139400"/>
            <a:chExt cx="298975" cy="88200"/>
          </a:xfrm>
        </p:grpSpPr>
        <p:sp>
          <p:nvSpPr>
            <p:cNvPr id="1096" name="Google Shape;1096;p17"/>
            <p:cNvSpPr/>
            <p:nvPr/>
          </p:nvSpPr>
          <p:spPr>
            <a:xfrm>
              <a:off x="3827225" y="3143250"/>
              <a:ext cx="153950" cy="84350"/>
            </a:xfrm>
            <a:custGeom>
              <a:rect b="b" l="l" r="r" t="t"/>
              <a:pathLst>
                <a:path extrusionOk="0" h="3374" w="6158">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7" name="Google Shape;1097;p17"/>
            <p:cNvSpPr/>
            <p:nvPr/>
          </p:nvSpPr>
          <p:spPr>
            <a:xfrm>
              <a:off x="3973775" y="3139400"/>
              <a:ext cx="152425" cy="67325"/>
            </a:xfrm>
            <a:custGeom>
              <a:rect b="b" l="l" r="r" t="t"/>
              <a:pathLst>
                <a:path extrusionOk="0" h="2693" w="6097">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98" name="Google Shape;1098;p17"/>
          <p:cNvGrpSpPr/>
          <p:nvPr/>
        </p:nvGrpSpPr>
        <p:grpSpPr>
          <a:xfrm>
            <a:off x="990999" y="4899080"/>
            <a:ext cx="403224" cy="410256"/>
            <a:chOff x="1634175" y="4169925"/>
            <a:chExt cx="308275" cy="313675"/>
          </a:xfrm>
        </p:grpSpPr>
        <p:sp>
          <p:nvSpPr>
            <p:cNvPr id="1099" name="Google Shape;1099;p17"/>
            <p:cNvSpPr/>
            <p:nvPr/>
          </p:nvSpPr>
          <p:spPr>
            <a:xfrm>
              <a:off x="1634175" y="4353375"/>
              <a:ext cx="131850" cy="130225"/>
            </a:xfrm>
            <a:custGeom>
              <a:rect b="b" l="l" r="r" t="t"/>
              <a:pathLst>
                <a:path extrusionOk="0" h="5209" w="5274">
                  <a:moveTo>
                    <a:pt x="3983" y="1"/>
                  </a:moveTo>
                  <a:cubicBezTo>
                    <a:pt x="3890" y="1"/>
                    <a:pt x="3805" y="8"/>
                    <a:pt x="3754" y="25"/>
                  </a:cubicBezTo>
                  <a:cubicBezTo>
                    <a:pt x="3211" y="211"/>
                    <a:pt x="652" y="1250"/>
                    <a:pt x="202" y="1901"/>
                  </a:cubicBezTo>
                  <a:cubicBezTo>
                    <a:pt x="93" y="2041"/>
                    <a:pt x="0" y="2243"/>
                    <a:pt x="47" y="2413"/>
                  </a:cubicBezTo>
                  <a:cubicBezTo>
                    <a:pt x="78" y="2568"/>
                    <a:pt x="202" y="2677"/>
                    <a:pt x="342" y="2754"/>
                  </a:cubicBezTo>
                  <a:cubicBezTo>
                    <a:pt x="508" y="2845"/>
                    <a:pt x="679" y="2883"/>
                    <a:pt x="853" y="2883"/>
                  </a:cubicBezTo>
                  <a:cubicBezTo>
                    <a:pt x="1361" y="2883"/>
                    <a:pt x="1892" y="2563"/>
                    <a:pt x="2389" y="2320"/>
                  </a:cubicBezTo>
                  <a:lnTo>
                    <a:pt x="2389" y="2320"/>
                  </a:lnTo>
                  <a:cubicBezTo>
                    <a:pt x="2187" y="2584"/>
                    <a:pt x="1986" y="2878"/>
                    <a:pt x="1768" y="3204"/>
                  </a:cubicBezTo>
                  <a:cubicBezTo>
                    <a:pt x="1520" y="3576"/>
                    <a:pt x="1567" y="4042"/>
                    <a:pt x="1846" y="4243"/>
                  </a:cubicBezTo>
                  <a:cubicBezTo>
                    <a:pt x="1951" y="4315"/>
                    <a:pt x="2057" y="4346"/>
                    <a:pt x="2163" y="4346"/>
                  </a:cubicBezTo>
                  <a:cubicBezTo>
                    <a:pt x="2742" y="4346"/>
                    <a:pt x="3300" y="3403"/>
                    <a:pt x="3537" y="3049"/>
                  </a:cubicBezTo>
                  <a:lnTo>
                    <a:pt x="3537" y="3049"/>
                  </a:lnTo>
                  <a:cubicBezTo>
                    <a:pt x="3397" y="3530"/>
                    <a:pt x="3319" y="3980"/>
                    <a:pt x="3350" y="4476"/>
                  </a:cubicBezTo>
                  <a:cubicBezTo>
                    <a:pt x="3366" y="4848"/>
                    <a:pt x="3490" y="5019"/>
                    <a:pt x="3645" y="5112"/>
                  </a:cubicBezTo>
                  <a:cubicBezTo>
                    <a:pt x="3714" y="5163"/>
                    <a:pt x="3831" y="5208"/>
                    <a:pt x="3967" y="5208"/>
                  </a:cubicBezTo>
                  <a:cubicBezTo>
                    <a:pt x="4200" y="5208"/>
                    <a:pt x="4488" y="5076"/>
                    <a:pt x="4684" y="4615"/>
                  </a:cubicBezTo>
                  <a:cubicBezTo>
                    <a:pt x="4963" y="3949"/>
                    <a:pt x="5274" y="180"/>
                    <a:pt x="4421" y="40"/>
                  </a:cubicBezTo>
                  <a:cubicBezTo>
                    <a:pt x="4332" y="21"/>
                    <a:pt x="4145" y="1"/>
                    <a:pt x="3983"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0" name="Google Shape;1100;p17"/>
            <p:cNvSpPr/>
            <p:nvPr/>
          </p:nvSpPr>
          <p:spPr>
            <a:xfrm>
              <a:off x="1807500" y="4169925"/>
              <a:ext cx="134950" cy="124500"/>
            </a:xfrm>
            <a:custGeom>
              <a:rect b="b" l="l" r="r" t="t"/>
              <a:pathLst>
                <a:path extrusionOk="0" h="4980" w="5398">
                  <a:moveTo>
                    <a:pt x="2051" y="0"/>
                  </a:moveTo>
                  <a:cubicBezTo>
                    <a:pt x="1900" y="0"/>
                    <a:pt x="1759" y="93"/>
                    <a:pt x="1629" y="197"/>
                  </a:cubicBezTo>
                  <a:cubicBezTo>
                    <a:pt x="1024" y="709"/>
                    <a:pt x="171" y="3346"/>
                    <a:pt x="47" y="3889"/>
                  </a:cubicBezTo>
                  <a:cubicBezTo>
                    <a:pt x="0" y="4028"/>
                    <a:pt x="78" y="4416"/>
                    <a:pt x="109" y="4555"/>
                  </a:cubicBezTo>
                  <a:cubicBezTo>
                    <a:pt x="184" y="4868"/>
                    <a:pt x="753" y="4980"/>
                    <a:pt x="1469" y="4980"/>
                  </a:cubicBezTo>
                  <a:cubicBezTo>
                    <a:pt x="2670" y="4980"/>
                    <a:pt x="4286" y="4666"/>
                    <a:pt x="4684" y="4462"/>
                  </a:cubicBezTo>
                  <a:cubicBezTo>
                    <a:pt x="5397" y="4106"/>
                    <a:pt x="5258" y="3563"/>
                    <a:pt x="5103" y="3377"/>
                  </a:cubicBezTo>
                  <a:cubicBezTo>
                    <a:pt x="5000" y="3245"/>
                    <a:pt x="4829" y="3127"/>
                    <a:pt x="4511" y="3127"/>
                  </a:cubicBezTo>
                  <a:cubicBezTo>
                    <a:pt x="4491" y="3127"/>
                    <a:pt x="4472" y="3128"/>
                    <a:pt x="4451" y="3129"/>
                  </a:cubicBezTo>
                  <a:cubicBezTo>
                    <a:pt x="3955" y="3160"/>
                    <a:pt x="3505" y="3253"/>
                    <a:pt x="3040" y="3439"/>
                  </a:cubicBezTo>
                  <a:cubicBezTo>
                    <a:pt x="3443" y="3129"/>
                    <a:pt x="4606" y="2307"/>
                    <a:pt x="4095" y="1671"/>
                  </a:cubicBezTo>
                  <a:cubicBezTo>
                    <a:pt x="3983" y="1535"/>
                    <a:pt x="3805" y="1465"/>
                    <a:pt x="3613" y="1465"/>
                  </a:cubicBezTo>
                  <a:cubicBezTo>
                    <a:pt x="3431" y="1465"/>
                    <a:pt x="3237" y="1527"/>
                    <a:pt x="3071" y="1655"/>
                  </a:cubicBezTo>
                  <a:cubicBezTo>
                    <a:pt x="2761" y="1903"/>
                    <a:pt x="2482" y="2120"/>
                    <a:pt x="2233" y="2353"/>
                  </a:cubicBezTo>
                  <a:cubicBezTo>
                    <a:pt x="2513" y="1671"/>
                    <a:pt x="2900" y="895"/>
                    <a:pt x="2497" y="275"/>
                  </a:cubicBezTo>
                  <a:cubicBezTo>
                    <a:pt x="2420" y="151"/>
                    <a:pt x="2296" y="27"/>
                    <a:pt x="2140" y="11"/>
                  </a:cubicBezTo>
                  <a:cubicBezTo>
                    <a:pt x="2110" y="4"/>
                    <a:pt x="2081" y="0"/>
                    <a:pt x="2051"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1" name="Google Shape;1101;p17"/>
            <p:cNvSpPr/>
            <p:nvPr/>
          </p:nvSpPr>
          <p:spPr>
            <a:xfrm>
              <a:off x="1693875" y="4239500"/>
              <a:ext cx="174525" cy="165775"/>
            </a:xfrm>
            <a:custGeom>
              <a:rect b="b" l="l" r="r" t="t"/>
              <a:pathLst>
                <a:path extrusionOk="0" h="6631" w="6981">
                  <a:moveTo>
                    <a:pt x="4451" y="1"/>
                  </a:moveTo>
                  <a:cubicBezTo>
                    <a:pt x="3837" y="1"/>
                    <a:pt x="3224" y="246"/>
                    <a:pt x="2777" y="733"/>
                  </a:cubicBezTo>
                  <a:lnTo>
                    <a:pt x="854" y="2812"/>
                  </a:lnTo>
                  <a:cubicBezTo>
                    <a:pt x="1" y="3727"/>
                    <a:pt x="63" y="5185"/>
                    <a:pt x="978" y="6022"/>
                  </a:cubicBezTo>
                  <a:cubicBezTo>
                    <a:pt x="1414" y="6428"/>
                    <a:pt x="1972" y="6630"/>
                    <a:pt x="2530" y="6630"/>
                  </a:cubicBezTo>
                  <a:cubicBezTo>
                    <a:pt x="3144" y="6630"/>
                    <a:pt x="3757" y="6386"/>
                    <a:pt x="4204" y="5898"/>
                  </a:cubicBezTo>
                  <a:lnTo>
                    <a:pt x="6127" y="3820"/>
                  </a:lnTo>
                  <a:cubicBezTo>
                    <a:pt x="6980" y="2905"/>
                    <a:pt x="6918" y="1462"/>
                    <a:pt x="6003" y="609"/>
                  </a:cubicBezTo>
                  <a:cubicBezTo>
                    <a:pt x="5567" y="203"/>
                    <a:pt x="5009" y="1"/>
                    <a:pt x="4451" y="1"/>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2" name="Google Shape;1102;p17"/>
            <p:cNvSpPr/>
            <p:nvPr/>
          </p:nvSpPr>
          <p:spPr>
            <a:xfrm>
              <a:off x="1727225" y="4305900"/>
              <a:ext cx="51975" cy="40725"/>
            </a:xfrm>
            <a:custGeom>
              <a:rect b="b" l="l" r="r" t="t"/>
              <a:pathLst>
                <a:path extrusionOk="0" h="1629" w="2079">
                  <a:moveTo>
                    <a:pt x="1040" y="0"/>
                  </a:moveTo>
                  <a:cubicBezTo>
                    <a:pt x="1" y="0"/>
                    <a:pt x="1" y="1629"/>
                    <a:pt x="1040" y="1629"/>
                  </a:cubicBezTo>
                  <a:cubicBezTo>
                    <a:pt x="2079" y="1629"/>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3" name="Google Shape;1103;p17"/>
            <p:cNvSpPr/>
            <p:nvPr/>
          </p:nvSpPr>
          <p:spPr>
            <a:xfrm>
              <a:off x="1716375" y="4362900"/>
              <a:ext cx="52375" cy="40725"/>
            </a:xfrm>
            <a:custGeom>
              <a:rect b="b" l="l" r="r" t="t"/>
              <a:pathLst>
                <a:path extrusionOk="0" h="1629" w="2095">
                  <a:moveTo>
                    <a:pt x="1039" y="0"/>
                  </a:moveTo>
                  <a:cubicBezTo>
                    <a:pt x="0" y="0"/>
                    <a:pt x="0" y="1629"/>
                    <a:pt x="1039" y="1629"/>
                  </a:cubicBezTo>
                  <a:cubicBezTo>
                    <a:pt x="2094" y="1629"/>
                    <a:pt x="2094"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4" name="Google Shape;1104;p17"/>
            <p:cNvSpPr/>
            <p:nvPr/>
          </p:nvSpPr>
          <p:spPr>
            <a:xfrm>
              <a:off x="1826500" y="4282250"/>
              <a:ext cx="51975" cy="40725"/>
            </a:xfrm>
            <a:custGeom>
              <a:rect b="b" l="l" r="r" t="t"/>
              <a:pathLst>
                <a:path extrusionOk="0" h="1629" w="2079">
                  <a:moveTo>
                    <a:pt x="1039" y="0"/>
                  </a:moveTo>
                  <a:cubicBezTo>
                    <a:pt x="0" y="0"/>
                    <a:pt x="0" y="1629"/>
                    <a:pt x="1039" y="1629"/>
                  </a:cubicBezTo>
                  <a:cubicBezTo>
                    <a:pt x="2078" y="1629"/>
                    <a:pt x="2078"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5" name="Google Shape;1105;p17"/>
            <p:cNvSpPr/>
            <p:nvPr/>
          </p:nvSpPr>
          <p:spPr>
            <a:xfrm>
              <a:off x="1783850" y="4239200"/>
              <a:ext cx="52350" cy="40750"/>
            </a:xfrm>
            <a:custGeom>
              <a:rect b="b" l="l" r="r" t="t"/>
              <a:pathLst>
                <a:path extrusionOk="0" h="1630" w="2094">
                  <a:moveTo>
                    <a:pt x="1055" y="1"/>
                  </a:moveTo>
                  <a:cubicBezTo>
                    <a:pt x="16" y="1"/>
                    <a:pt x="0" y="1629"/>
                    <a:pt x="1055" y="1629"/>
                  </a:cubicBezTo>
                  <a:cubicBezTo>
                    <a:pt x="2094" y="1629"/>
                    <a:pt x="2094" y="1"/>
                    <a:pt x="1055"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6" name="Google Shape;1106;p17"/>
            <p:cNvSpPr/>
            <p:nvPr/>
          </p:nvSpPr>
          <p:spPr>
            <a:xfrm>
              <a:off x="1776850" y="4297750"/>
              <a:ext cx="52375" cy="40350"/>
            </a:xfrm>
            <a:custGeom>
              <a:rect b="b" l="l" r="r" t="t"/>
              <a:pathLst>
                <a:path extrusionOk="0" h="1614" w="2095">
                  <a:moveTo>
                    <a:pt x="1040" y="1"/>
                  </a:moveTo>
                  <a:cubicBezTo>
                    <a:pt x="1" y="1"/>
                    <a:pt x="1" y="1614"/>
                    <a:pt x="1040" y="1614"/>
                  </a:cubicBezTo>
                  <a:cubicBezTo>
                    <a:pt x="2095" y="1614"/>
                    <a:pt x="2095" y="1"/>
                    <a:pt x="1040"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7" name="Google Shape;1107;p17"/>
            <p:cNvSpPr/>
            <p:nvPr/>
          </p:nvSpPr>
          <p:spPr>
            <a:xfrm>
              <a:off x="1769500" y="4348175"/>
              <a:ext cx="51975" cy="40325"/>
            </a:xfrm>
            <a:custGeom>
              <a:rect b="b" l="l" r="r" t="t"/>
              <a:pathLst>
                <a:path extrusionOk="0" h="1613" w="2079">
                  <a:moveTo>
                    <a:pt x="1039" y="0"/>
                  </a:moveTo>
                  <a:cubicBezTo>
                    <a:pt x="0" y="0"/>
                    <a:pt x="0" y="1613"/>
                    <a:pt x="1039" y="1613"/>
                  </a:cubicBezTo>
                  <a:cubicBezTo>
                    <a:pt x="2078" y="1613"/>
                    <a:pt x="2078"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8" name="Google Shape;1108;p17"/>
            <p:cNvSpPr/>
            <p:nvPr/>
          </p:nvSpPr>
          <p:spPr>
            <a:xfrm>
              <a:off x="1738475" y="4252400"/>
              <a:ext cx="51975" cy="40725"/>
            </a:xfrm>
            <a:custGeom>
              <a:rect b="b" l="l" r="r" t="t"/>
              <a:pathLst>
                <a:path extrusionOk="0" h="1629" w="2079">
                  <a:moveTo>
                    <a:pt x="1040" y="0"/>
                  </a:moveTo>
                  <a:cubicBezTo>
                    <a:pt x="0" y="0"/>
                    <a:pt x="0" y="1629"/>
                    <a:pt x="1040" y="1629"/>
                  </a:cubicBezTo>
                  <a:cubicBezTo>
                    <a:pt x="2079" y="1629"/>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9" name="Google Shape;1109;p17"/>
            <p:cNvSpPr/>
            <p:nvPr/>
          </p:nvSpPr>
          <p:spPr>
            <a:xfrm>
              <a:off x="1679925" y="4322575"/>
              <a:ext cx="51975" cy="40350"/>
            </a:xfrm>
            <a:custGeom>
              <a:rect b="b" l="l" r="r" t="t"/>
              <a:pathLst>
                <a:path extrusionOk="0" h="1614" w="2079">
                  <a:moveTo>
                    <a:pt x="1040" y="0"/>
                  </a:moveTo>
                  <a:cubicBezTo>
                    <a:pt x="0" y="0"/>
                    <a:pt x="0" y="1613"/>
                    <a:pt x="1040" y="1613"/>
                  </a:cubicBezTo>
                  <a:cubicBezTo>
                    <a:pt x="2079" y="1613"/>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10" name="Google Shape;1110;p17"/>
          <p:cNvGrpSpPr/>
          <p:nvPr/>
        </p:nvGrpSpPr>
        <p:grpSpPr>
          <a:xfrm rot="5891428">
            <a:off x="5648524" y="-259149"/>
            <a:ext cx="562825" cy="572683"/>
            <a:chOff x="1634175" y="4169925"/>
            <a:chExt cx="308275" cy="313675"/>
          </a:xfrm>
        </p:grpSpPr>
        <p:sp>
          <p:nvSpPr>
            <p:cNvPr id="1111" name="Google Shape;1111;p17"/>
            <p:cNvSpPr/>
            <p:nvPr/>
          </p:nvSpPr>
          <p:spPr>
            <a:xfrm>
              <a:off x="1634175" y="4353375"/>
              <a:ext cx="131850" cy="130225"/>
            </a:xfrm>
            <a:custGeom>
              <a:rect b="b" l="l" r="r" t="t"/>
              <a:pathLst>
                <a:path extrusionOk="0" h="5209" w="5274">
                  <a:moveTo>
                    <a:pt x="3983" y="1"/>
                  </a:moveTo>
                  <a:cubicBezTo>
                    <a:pt x="3890" y="1"/>
                    <a:pt x="3805" y="8"/>
                    <a:pt x="3754" y="25"/>
                  </a:cubicBezTo>
                  <a:cubicBezTo>
                    <a:pt x="3211" y="211"/>
                    <a:pt x="652" y="1250"/>
                    <a:pt x="202" y="1901"/>
                  </a:cubicBezTo>
                  <a:cubicBezTo>
                    <a:pt x="93" y="2041"/>
                    <a:pt x="0" y="2243"/>
                    <a:pt x="47" y="2413"/>
                  </a:cubicBezTo>
                  <a:cubicBezTo>
                    <a:pt x="78" y="2568"/>
                    <a:pt x="202" y="2677"/>
                    <a:pt x="342" y="2754"/>
                  </a:cubicBezTo>
                  <a:cubicBezTo>
                    <a:pt x="508" y="2845"/>
                    <a:pt x="679" y="2883"/>
                    <a:pt x="853" y="2883"/>
                  </a:cubicBezTo>
                  <a:cubicBezTo>
                    <a:pt x="1361" y="2883"/>
                    <a:pt x="1892" y="2563"/>
                    <a:pt x="2389" y="2320"/>
                  </a:cubicBezTo>
                  <a:lnTo>
                    <a:pt x="2389" y="2320"/>
                  </a:lnTo>
                  <a:cubicBezTo>
                    <a:pt x="2187" y="2584"/>
                    <a:pt x="1986" y="2878"/>
                    <a:pt x="1768" y="3204"/>
                  </a:cubicBezTo>
                  <a:cubicBezTo>
                    <a:pt x="1520" y="3576"/>
                    <a:pt x="1567" y="4042"/>
                    <a:pt x="1846" y="4243"/>
                  </a:cubicBezTo>
                  <a:cubicBezTo>
                    <a:pt x="1951" y="4315"/>
                    <a:pt x="2057" y="4346"/>
                    <a:pt x="2163" y="4346"/>
                  </a:cubicBezTo>
                  <a:cubicBezTo>
                    <a:pt x="2742" y="4346"/>
                    <a:pt x="3300" y="3403"/>
                    <a:pt x="3537" y="3049"/>
                  </a:cubicBezTo>
                  <a:lnTo>
                    <a:pt x="3537" y="3049"/>
                  </a:lnTo>
                  <a:cubicBezTo>
                    <a:pt x="3397" y="3530"/>
                    <a:pt x="3319" y="3980"/>
                    <a:pt x="3350" y="4476"/>
                  </a:cubicBezTo>
                  <a:cubicBezTo>
                    <a:pt x="3366" y="4848"/>
                    <a:pt x="3490" y="5019"/>
                    <a:pt x="3645" y="5112"/>
                  </a:cubicBezTo>
                  <a:cubicBezTo>
                    <a:pt x="3714" y="5163"/>
                    <a:pt x="3831" y="5208"/>
                    <a:pt x="3967" y="5208"/>
                  </a:cubicBezTo>
                  <a:cubicBezTo>
                    <a:pt x="4200" y="5208"/>
                    <a:pt x="4488" y="5076"/>
                    <a:pt x="4684" y="4615"/>
                  </a:cubicBezTo>
                  <a:cubicBezTo>
                    <a:pt x="4963" y="3949"/>
                    <a:pt x="5274" y="180"/>
                    <a:pt x="4421" y="40"/>
                  </a:cubicBezTo>
                  <a:cubicBezTo>
                    <a:pt x="4332" y="21"/>
                    <a:pt x="4145" y="1"/>
                    <a:pt x="3983"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2" name="Google Shape;1112;p17"/>
            <p:cNvSpPr/>
            <p:nvPr/>
          </p:nvSpPr>
          <p:spPr>
            <a:xfrm>
              <a:off x="1807500" y="4169925"/>
              <a:ext cx="134950" cy="124500"/>
            </a:xfrm>
            <a:custGeom>
              <a:rect b="b" l="l" r="r" t="t"/>
              <a:pathLst>
                <a:path extrusionOk="0" h="4980" w="5398">
                  <a:moveTo>
                    <a:pt x="2051" y="0"/>
                  </a:moveTo>
                  <a:cubicBezTo>
                    <a:pt x="1900" y="0"/>
                    <a:pt x="1759" y="93"/>
                    <a:pt x="1629" y="197"/>
                  </a:cubicBezTo>
                  <a:cubicBezTo>
                    <a:pt x="1024" y="709"/>
                    <a:pt x="171" y="3346"/>
                    <a:pt x="47" y="3889"/>
                  </a:cubicBezTo>
                  <a:cubicBezTo>
                    <a:pt x="0" y="4028"/>
                    <a:pt x="78" y="4416"/>
                    <a:pt x="109" y="4555"/>
                  </a:cubicBezTo>
                  <a:cubicBezTo>
                    <a:pt x="184" y="4868"/>
                    <a:pt x="753" y="4980"/>
                    <a:pt x="1469" y="4980"/>
                  </a:cubicBezTo>
                  <a:cubicBezTo>
                    <a:pt x="2670" y="4980"/>
                    <a:pt x="4286" y="4666"/>
                    <a:pt x="4684" y="4462"/>
                  </a:cubicBezTo>
                  <a:cubicBezTo>
                    <a:pt x="5397" y="4106"/>
                    <a:pt x="5258" y="3563"/>
                    <a:pt x="5103" y="3377"/>
                  </a:cubicBezTo>
                  <a:cubicBezTo>
                    <a:pt x="5000" y="3245"/>
                    <a:pt x="4829" y="3127"/>
                    <a:pt x="4511" y="3127"/>
                  </a:cubicBezTo>
                  <a:cubicBezTo>
                    <a:pt x="4491" y="3127"/>
                    <a:pt x="4472" y="3128"/>
                    <a:pt x="4451" y="3129"/>
                  </a:cubicBezTo>
                  <a:cubicBezTo>
                    <a:pt x="3955" y="3160"/>
                    <a:pt x="3505" y="3253"/>
                    <a:pt x="3040" y="3439"/>
                  </a:cubicBezTo>
                  <a:cubicBezTo>
                    <a:pt x="3443" y="3129"/>
                    <a:pt x="4606" y="2307"/>
                    <a:pt x="4095" y="1671"/>
                  </a:cubicBezTo>
                  <a:cubicBezTo>
                    <a:pt x="3983" y="1535"/>
                    <a:pt x="3805" y="1465"/>
                    <a:pt x="3613" y="1465"/>
                  </a:cubicBezTo>
                  <a:cubicBezTo>
                    <a:pt x="3431" y="1465"/>
                    <a:pt x="3237" y="1527"/>
                    <a:pt x="3071" y="1655"/>
                  </a:cubicBezTo>
                  <a:cubicBezTo>
                    <a:pt x="2761" y="1903"/>
                    <a:pt x="2482" y="2120"/>
                    <a:pt x="2233" y="2353"/>
                  </a:cubicBezTo>
                  <a:cubicBezTo>
                    <a:pt x="2513" y="1671"/>
                    <a:pt x="2900" y="895"/>
                    <a:pt x="2497" y="275"/>
                  </a:cubicBezTo>
                  <a:cubicBezTo>
                    <a:pt x="2420" y="151"/>
                    <a:pt x="2296" y="27"/>
                    <a:pt x="2140" y="11"/>
                  </a:cubicBezTo>
                  <a:cubicBezTo>
                    <a:pt x="2110" y="4"/>
                    <a:pt x="2081" y="0"/>
                    <a:pt x="2051"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3" name="Google Shape;1113;p17"/>
            <p:cNvSpPr/>
            <p:nvPr/>
          </p:nvSpPr>
          <p:spPr>
            <a:xfrm>
              <a:off x="1693875" y="4239500"/>
              <a:ext cx="174525" cy="165775"/>
            </a:xfrm>
            <a:custGeom>
              <a:rect b="b" l="l" r="r" t="t"/>
              <a:pathLst>
                <a:path extrusionOk="0" h="6631" w="6981">
                  <a:moveTo>
                    <a:pt x="4451" y="1"/>
                  </a:moveTo>
                  <a:cubicBezTo>
                    <a:pt x="3837" y="1"/>
                    <a:pt x="3224" y="246"/>
                    <a:pt x="2777" y="733"/>
                  </a:cubicBezTo>
                  <a:lnTo>
                    <a:pt x="854" y="2812"/>
                  </a:lnTo>
                  <a:cubicBezTo>
                    <a:pt x="1" y="3727"/>
                    <a:pt x="63" y="5185"/>
                    <a:pt x="978" y="6022"/>
                  </a:cubicBezTo>
                  <a:cubicBezTo>
                    <a:pt x="1414" y="6428"/>
                    <a:pt x="1972" y="6630"/>
                    <a:pt x="2530" y="6630"/>
                  </a:cubicBezTo>
                  <a:cubicBezTo>
                    <a:pt x="3144" y="6630"/>
                    <a:pt x="3757" y="6386"/>
                    <a:pt x="4204" y="5898"/>
                  </a:cubicBezTo>
                  <a:lnTo>
                    <a:pt x="6127" y="3820"/>
                  </a:lnTo>
                  <a:cubicBezTo>
                    <a:pt x="6980" y="2905"/>
                    <a:pt x="6918" y="1462"/>
                    <a:pt x="6003" y="609"/>
                  </a:cubicBezTo>
                  <a:cubicBezTo>
                    <a:pt x="5567" y="203"/>
                    <a:pt x="5009" y="1"/>
                    <a:pt x="4451" y="1"/>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4" name="Google Shape;1114;p17"/>
            <p:cNvSpPr/>
            <p:nvPr/>
          </p:nvSpPr>
          <p:spPr>
            <a:xfrm>
              <a:off x="1727225" y="4305900"/>
              <a:ext cx="51975" cy="40725"/>
            </a:xfrm>
            <a:custGeom>
              <a:rect b="b" l="l" r="r" t="t"/>
              <a:pathLst>
                <a:path extrusionOk="0" h="1629" w="2079">
                  <a:moveTo>
                    <a:pt x="1040" y="0"/>
                  </a:moveTo>
                  <a:cubicBezTo>
                    <a:pt x="1" y="0"/>
                    <a:pt x="1" y="1629"/>
                    <a:pt x="1040" y="1629"/>
                  </a:cubicBezTo>
                  <a:cubicBezTo>
                    <a:pt x="2079" y="1629"/>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5" name="Google Shape;1115;p17"/>
            <p:cNvSpPr/>
            <p:nvPr/>
          </p:nvSpPr>
          <p:spPr>
            <a:xfrm>
              <a:off x="1716375" y="4362900"/>
              <a:ext cx="52375" cy="40725"/>
            </a:xfrm>
            <a:custGeom>
              <a:rect b="b" l="l" r="r" t="t"/>
              <a:pathLst>
                <a:path extrusionOk="0" h="1629" w="2095">
                  <a:moveTo>
                    <a:pt x="1039" y="0"/>
                  </a:moveTo>
                  <a:cubicBezTo>
                    <a:pt x="0" y="0"/>
                    <a:pt x="0" y="1629"/>
                    <a:pt x="1039" y="1629"/>
                  </a:cubicBezTo>
                  <a:cubicBezTo>
                    <a:pt x="2094" y="1629"/>
                    <a:pt x="2094"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6" name="Google Shape;1116;p17"/>
            <p:cNvSpPr/>
            <p:nvPr/>
          </p:nvSpPr>
          <p:spPr>
            <a:xfrm>
              <a:off x="1826500" y="4282250"/>
              <a:ext cx="51975" cy="40725"/>
            </a:xfrm>
            <a:custGeom>
              <a:rect b="b" l="l" r="r" t="t"/>
              <a:pathLst>
                <a:path extrusionOk="0" h="1629" w="2079">
                  <a:moveTo>
                    <a:pt x="1039" y="0"/>
                  </a:moveTo>
                  <a:cubicBezTo>
                    <a:pt x="0" y="0"/>
                    <a:pt x="0" y="1629"/>
                    <a:pt x="1039" y="1629"/>
                  </a:cubicBezTo>
                  <a:cubicBezTo>
                    <a:pt x="2078" y="1629"/>
                    <a:pt x="2078"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7" name="Google Shape;1117;p17"/>
            <p:cNvSpPr/>
            <p:nvPr/>
          </p:nvSpPr>
          <p:spPr>
            <a:xfrm>
              <a:off x="1783850" y="4239200"/>
              <a:ext cx="52350" cy="40750"/>
            </a:xfrm>
            <a:custGeom>
              <a:rect b="b" l="l" r="r" t="t"/>
              <a:pathLst>
                <a:path extrusionOk="0" h="1630" w="2094">
                  <a:moveTo>
                    <a:pt x="1055" y="1"/>
                  </a:moveTo>
                  <a:cubicBezTo>
                    <a:pt x="16" y="1"/>
                    <a:pt x="0" y="1629"/>
                    <a:pt x="1055" y="1629"/>
                  </a:cubicBezTo>
                  <a:cubicBezTo>
                    <a:pt x="2094" y="1629"/>
                    <a:pt x="2094" y="1"/>
                    <a:pt x="1055"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8" name="Google Shape;1118;p17"/>
            <p:cNvSpPr/>
            <p:nvPr/>
          </p:nvSpPr>
          <p:spPr>
            <a:xfrm>
              <a:off x="1776850" y="4297750"/>
              <a:ext cx="52375" cy="40350"/>
            </a:xfrm>
            <a:custGeom>
              <a:rect b="b" l="l" r="r" t="t"/>
              <a:pathLst>
                <a:path extrusionOk="0" h="1614" w="2095">
                  <a:moveTo>
                    <a:pt x="1040" y="1"/>
                  </a:moveTo>
                  <a:cubicBezTo>
                    <a:pt x="1" y="1"/>
                    <a:pt x="1" y="1614"/>
                    <a:pt x="1040" y="1614"/>
                  </a:cubicBezTo>
                  <a:cubicBezTo>
                    <a:pt x="2095" y="1614"/>
                    <a:pt x="2095" y="1"/>
                    <a:pt x="1040"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9" name="Google Shape;1119;p17"/>
            <p:cNvSpPr/>
            <p:nvPr/>
          </p:nvSpPr>
          <p:spPr>
            <a:xfrm>
              <a:off x="1769500" y="4348175"/>
              <a:ext cx="51975" cy="40325"/>
            </a:xfrm>
            <a:custGeom>
              <a:rect b="b" l="l" r="r" t="t"/>
              <a:pathLst>
                <a:path extrusionOk="0" h="1613" w="2079">
                  <a:moveTo>
                    <a:pt x="1039" y="0"/>
                  </a:moveTo>
                  <a:cubicBezTo>
                    <a:pt x="0" y="0"/>
                    <a:pt x="0" y="1613"/>
                    <a:pt x="1039" y="1613"/>
                  </a:cubicBezTo>
                  <a:cubicBezTo>
                    <a:pt x="2078" y="1613"/>
                    <a:pt x="2078"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0" name="Google Shape;1120;p17"/>
            <p:cNvSpPr/>
            <p:nvPr/>
          </p:nvSpPr>
          <p:spPr>
            <a:xfrm>
              <a:off x="1738475" y="4252400"/>
              <a:ext cx="51975" cy="40725"/>
            </a:xfrm>
            <a:custGeom>
              <a:rect b="b" l="l" r="r" t="t"/>
              <a:pathLst>
                <a:path extrusionOk="0" h="1629" w="2079">
                  <a:moveTo>
                    <a:pt x="1040" y="0"/>
                  </a:moveTo>
                  <a:cubicBezTo>
                    <a:pt x="0" y="0"/>
                    <a:pt x="0" y="1629"/>
                    <a:pt x="1040" y="1629"/>
                  </a:cubicBezTo>
                  <a:cubicBezTo>
                    <a:pt x="2079" y="1629"/>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1" name="Google Shape;1121;p17"/>
            <p:cNvSpPr/>
            <p:nvPr/>
          </p:nvSpPr>
          <p:spPr>
            <a:xfrm>
              <a:off x="1679925" y="4322575"/>
              <a:ext cx="51975" cy="40350"/>
            </a:xfrm>
            <a:custGeom>
              <a:rect b="b" l="l" r="r" t="t"/>
              <a:pathLst>
                <a:path extrusionOk="0" h="1614" w="2079">
                  <a:moveTo>
                    <a:pt x="1040" y="0"/>
                  </a:moveTo>
                  <a:cubicBezTo>
                    <a:pt x="0" y="0"/>
                    <a:pt x="0" y="1613"/>
                    <a:pt x="1040" y="1613"/>
                  </a:cubicBezTo>
                  <a:cubicBezTo>
                    <a:pt x="2079" y="1613"/>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22" name="Google Shape;1122;p17"/>
          <p:cNvSpPr/>
          <p:nvPr/>
        </p:nvSpPr>
        <p:spPr>
          <a:xfrm rot="9900466">
            <a:off x="247701" y="1366608"/>
            <a:ext cx="249682" cy="200296"/>
          </a:xfrm>
          <a:custGeom>
            <a:rect b="b" l="l" r="r" t="t"/>
            <a:pathLst>
              <a:path extrusionOk="0" h="6600" w="8228">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rgbClr val="FFFFFF">
              <a:alpha val="763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23" name="Google Shape;1123;p17"/>
          <p:cNvGrpSpPr/>
          <p:nvPr/>
        </p:nvGrpSpPr>
        <p:grpSpPr>
          <a:xfrm rot="1897205">
            <a:off x="-183151" y="1502845"/>
            <a:ext cx="392563" cy="111938"/>
            <a:chOff x="3827225" y="3139400"/>
            <a:chExt cx="298975" cy="88200"/>
          </a:xfrm>
        </p:grpSpPr>
        <p:sp>
          <p:nvSpPr>
            <p:cNvPr id="1124" name="Google Shape;1124;p17"/>
            <p:cNvSpPr/>
            <p:nvPr/>
          </p:nvSpPr>
          <p:spPr>
            <a:xfrm>
              <a:off x="3827225" y="3143250"/>
              <a:ext cx="153950" cy="84350"/>
            </a:xfrm>
            <a:custGeom>
              <a:rect b="b" l="l" r="r" t="t"/>
              <a:pathLst>
                <a:path extrusionOk="0" h="3374" w="6158">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5" name="Google Shape;1125;p17"/>
            <p:cNvSpPr/>
            <p:nvPr/>
          </p:nvSpPr>
          <p:spPr>
            <a:xfrm>
              <a:off x="3973775" y="3139400"/>
              <a:ext cx="152425" cy="67325"/>
            </a:xfrm>
            <a:custGeom>
              <a:rect b="b" l="l" r="r" t="t"/>
              <a:pathLst>
                <a:path extrusionOk="0" h="2693" w="6097">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26" name="Google Shape;1126;p17"/>
          <p:cNvGrpSpPr/>
          <p:nvPr/>
        </p:nvGrpSpPr>
        <p:grpSpPr>
          <a:xfrm rot="2246241">
            <a:off x="-95325" y="3092593"/>
            <a:ext cx="482474" cy="490925"/>
            <a:chOff x="1634175" y="4169925"/>
            <a:chExt cx="308275" cy="313675"/>
          </a:xfrm>
        </p:grpSpPr>
        <p:sp>
          <p:nvSpPr>
            <p:cNvPr id="1127" name="Google Shape;1127;p17"/>
            <p:cNvSpPr/>
            <p:nvPr/>
          </p:nvSpPr>
          <p:spPr>
            <a:xfrm>
              <a:off x="1634175" y="4353375"/>
              <a:ext cx="131850" cy="130225"/>
            </a:xfrm>
            <a:custGeom>
              <a:rect b="b" l="l" r="r" t="t"/>
              <a:pathLst>
                <a:path extrusionOk="0" h="5209" w="5274">
                  <a:moveTo>
                    <a:pt x="3983" y="1"/>
                  </a:moveTo>
                  <a:cubicBezTo>
                    <a:pt x="3890" y="1"/>
                    <a:pt x="3805" y="8"/>
                    <a:pt x="3754" y="25"/>
                  </a:cubicBezTo>
                  <a:cubicBezTo>
                    <a:pt x="3211" y="211"/>
                    <a:pt x="652" y="1250"/>
                    <a:pt x="202" y="1901"/>
                  </a:cubicBezTo>
                  <a:cubicBezTo>
                    <a:pt x="93" y="2041"/>
                    <a:pt x="0" y="2243"/>
                    <a:pt x="47" y="2413"/>
                  </a:cubicBezTo>
                  <a:cubicBezTo>
                    <a:pt x="78" y="2568"/>
                    <a:pt x="202" y="2677"/>
                    <a:pt x="342" y="2754"/>
                  </a:cubicBezTo>
                  <a:cubicBezTo>
                    <a:pt x="508" y="2845"/>
                    <a:pt x="679" y="2883"/>
                    <a:pt x="853" y="2883"/>
                  </a:cubicBezTo>
                  <a:cubicBezTo>
                    <a:pt x="1361" y="2883"/>
                    <a:pt x="1892" y="2563"/>
                    <a:pt x="2389" y="2320"/>
                  </a:cubicBezTo>
                  <a:lnTo>
                    <a:pt x="2389" y="2320"/>
                  </a:lnTo>
                  <a:cubicBezTo>
                    <a:pt x="2187" y="2584"/>
                    <a:pt x="1986" y="2878"/>
                    <a:pt x="1768" y="3204"/>
                  </a:cubicBezTo>
                  <a:cubicBezTo>
                    <a:pt x="1520" y="3576"/>
                    <a:pt x="1567" y="4042"/>
                    <a:pt x="1846" y="4243"/>
                  </a:cubicBezTo>
                  <a:cubicBezTo>
                    <a:pt x="1951" y="4315"/>
                    <a:pt x="2057" y="4346"/>
                    <a:pt x="2163" y="4346"/>
                  </a:cubicBezTo>
                  <a:cubicBezTo>
                    <a:pt x="2742" y="4346"/>
                    <a:pt x="3300" y="3403"/>
                    <a:pt x="3537" y="3049"/>
                  </a:cubicBezTo>
                  <a:lnTo>
                    <a:pt x="3537" y="3049"/>
                  </a:lnTo>
                  <a:cubicBezTo>
                    <a:pt x="3397" y="3530"/>
                    <a:pt x="3319" y="3980"/>
                    <a:pt x="3350" y="4476"/>
                  </a:cubicBezTo>
                  <a:cubicBezTo>
                    <a:pt x="3366" y="4848"/>
                    <a:pt x="3490" y="5019"/>
                    <a:pt x="3645" y="5112"/>
                  </a:cubicBezTo>
                  <a:cubicBezTo>
                    <a:pt x="3714" y="5163"/>
                    <a:pt x="3831" y="5208"/>
                    <a:pt x="3967" y="5208"/>
                  </a:cubicBezTo>
                  <a:cubicBezTo>
                    <a:pt x="4200" y="5208"/>
                    <a:pt x="4488" y="5076"/>
                    <a:pt x="4684" y="4615"/>
                  </a:cubicBezTo>
                  <a:cubicBezTo>
                    <a:pt x="4963" y="3949"/>
                    <a:pt x="5274" y="180"/>
                    <a:pt x="4421" y="40"/>
                  </a:cubicBezTo>
                  <a:cubicBezTo>
                    <a:pt x="4332" y="21"/>
                    <a:pt x="4145" y="1"/>
                    <a:pt x="3983"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8" name="Google Shape;1128;p17"/>
            <p:cNvSpPr/>
            <p:nvPr/>
          </p:nvSpPr>
          <p:spPr>
            <a:xfrm>
              <a:off x="1807500" y="4169925"/>
              <a:ext cx="134950" cy="124500"/>
            </a:xfrm>
            <a:custGeom>
              <a:rect b="b" l="l" r="r" t="t"/>
              <a:pathLst>
                <a:path extrusionOk="0" h="4980" w="5398">
                  <a:moveTo>
                    <a:pt x="2051" y="0"/>
                  </a:moveTo>
                  <a:cubicBezTo>
                    <a:pt x="1900" y="0"/>
                    <a:pt x="1759" y="93"/>
                    <a:pt x="1629" y="197"/>
                  </a:cubicBezTo>
                  <a:cubicBezTo>
                    <a:pt x="1024" y="709"/>
                    <a:pt x="171" y="3346"/>
                    <a:pt x="47" y="3889"/>
                  </a:cubicBezTo>
                  <a:cubicBezTo>
                    <a:pt x="0" y="4028"/>
                    <a:pt x="78" y="4416"/>
                    <a:pt x="109" y="4555"/>
                  </a:cubicBezTo>
                  <a:cubicBezTo>
                    <a:pt x="184" y="4868"/>
                    <a:pt x="753" y="4980"/>
                    <a:pt x="1469" y="4980"/>
                  </a:cubicBezTo>
                  <a:cubicBezTo>
                    <a:pt x="2670" y="4980"/>
                    <a:pt x="4286" y="4666"/>
                    <a:pt x="4684" y="4462"/>
                  </a:cubicBezTo>
                  <a:cubicBezTo>
                    <a:pt x="5397" y="4106"/>
                    <a:pt x="5258" y="3563"/>
                    <a:pt x="5103" y="3377"/>
                  </a:cubicBezTo>
                  <a:cubicBezTo>
                    <a:pt x="5000" y="3245"/>
                    <a:pt x="4829" y="3127"/>
                    <a:pt x="4511" y="3127"/>
                  </a:cubicBezTo>
                  <a:cubicBezTo>
                    <a:pt x="4491" y="3127"/>
                    <a:pt x="4472" y="3128"/>
                    <a:pt x="4451" y="3129"/>
                  </a:cubicBezTo>
                  <a:cubicBezTo>
                    <a:pt x="3955" y="3160"/>
                    <a:pt x="3505" y="3253"/>
                    <a:pt x="3040" y="3439"/>
                  </a:cubicBezTo>
                  <a:cubicBezTo>
                    <a:pt x="3443" y="3129"/>
                    <a:pt x="4606" y="2307"/>
                    <a:pt x="4095" y="1671"/>
                  </a:cubicBezTo>
                  <a:cubicBezTo>
                    <a:pt x="3983" y="1535"/>
                    <a:pt x="3805" y="1465"/>
                    <a:pt x="3613" y="1465"/>
                  </a:cubicBezTo>
                  <a:cubicBezTo>
                    <a:pt x="3431" y="1465"/>
                    <a:pt x="3237" y="1527"/>
                    <a:pt x="3071" y="1655"/>
                  </a:cubicBezTo>
                  <a:cubicBezTo>
                    <a:pt x="2761" y="1903"/>
                    <a:pt x="2482" y="2120"/>
                    <a:pt x="2233" y="2353"/>
                  </a:cubicBezTo>
                  <a:cubicBezTo>
                    <a:pt x="2513" y="1671"/>
                    <a:pt x="2900" y="895"/>
                    <a:pt x="2497" y="275"/>
                  </a:cubicBezTo>
                  <a:cubicBezTo>
                    <a:pt x="2420" y="151"/>
                    <a:pt x="2296" y="27"/>
                    <a:pt x="2140" y="11"/>
                  </a:cubicBezTo>
                  <a:cubicBezTo>
                    <a:pt x="2110" y="4"/>
                    <a:pt x="2081" y="0"/>
                    <a:pt x="2051"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9" name="Google Shape;1129;p17"/>
            <p:cNvSpPr/>
            <p:nvPr/>
          </p:nvSpPr>
          <p:spPr>
            <a:xfrm>
              <a:off x="1693875" y="4239500"/>
              <a:ext cx="174525" cy="165775"/>
            </a:xfrm>
            <a:custGeom>
              <a:rect b="b" l="l" r="r" t="t"/>
              <a:pathLst>
                <a:path extrusionOk="0" h="6631" w="6981">
                  <a:moveTo>
                    <a:pt x="4451" y="1"/>
                  </a:moveTo>
                  <a:cubicBezTo>
                    <a:pt x="3837" y="1"/>
                    <a:pt x="3224" y="246"/>
                    <a:pt x="2777" y="733"/>
                  </a:cubicBezTo>
                  <a:lnTo>
                    <a:pt x="854" y="2812"/>
                  </a:lnTo>
                  <a:cubicBezTo>
                    <a:pt x="1" y="3727"/>
                    <a:pt x="63" y="5185"/>
                    <a:pt x="978" y="6022"/>
                  </a:cubicBezTo>
                  <a:cubicBezTo>
                    <a:pt x="1414" y="6428"/>
                    <a:pt x="1972" y="6630"/>
                    <a:pt x="2530" y="6630"/>
                  </a:cubicBezTo>
                  <a:cubicBezTo>
                    <a:pt x="3144" y="6630"/>
                    <a:pt x="3757" y="6386"/>
                    <a:pt x="4204" y="5898"/>
                  </a:cubicBezTo>
                  <a:lnTo>
                    <a:pt x="6127" y="3820"/>
                  </a:lnTo>
                  <a:cubicBezTo>
                    <a:pt x="6980" y="2905"/>
                    <a:pt x="6918" y="1462"/>
                    <a:pt x="6003" y="609"/>
                  </a:cubicBezTo>
                  <a:cubicBezTo>
                    <a:pt x="5567" y="203"/>
                    <a:pt x="5009" y="1"/>
                    <a:pt x="4451" y="1"/>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0" name="Google Shape;1130;p17"/>
            <p:cNvSpPr/>
            <p:nvPr/>
          </p:nvSpPr>
          <p:spPr>
            <a:xfrm>
              <a:off x="1727225" y="4305900"/>
              <a:ext cx="51975" cy="40725"/>
            </a:xfrm>
            <a:custGeom>
              <a:rect b="b" l="l" r="r" t="t"/>
              <a:pathLst>
                <a:path extrusionOk="0" h="1629" w="2079">
                  <a:moveTo>
                    <a:pt x="1040" y="0"/>
                  </a:moveTo>
                  <a:cubicBezTo>
                    <a:pt x="1" y="0"/>
                    <a:pt x="1" y="1629"/>
                    <a:pt x="1040" y="1629"/>
                  </a:cubicBezTo>
                  <a:cubicBezTo>
                    <a:pt x="2079" y="1629"/>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1" name="Google Shape;1131;p17"/>
            <p:cNvSpPr/>
            <p:nvPr/>
          </p:nvSpPr>
          <p:spPr>
            <a:xfrm>
              <a:off x="1716375" y="4362900"/>
              <a:ext cx="52375" cy="40725"/>
            </a:xfrm>
            <a:custGeom>
              <a:rect b="b" l="l" r="r" t="t"/>
              <a:pathLst>
                <a:path extrusionOk="0" h="1629" w="2095">
                  <a:moveTo>
                    <a:pt x="1039" y="0"/>
                  </a:moveTo>
                  <a:cubicBezTo>
                    <a:pt x="0" y="0"/>
                    <a:pt x="0" y="1629"/>
                    <a:pt x="1039" y="1629"/>
                  </a:cubicBezTo>
                  <a:cubicBezTo>
                    <a:pt x="2094" y="1629"/>
                    <a:pt x="2094"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2" name="Google Shape;1132;p17"/>
            <p:cNvSpPr/>
            <p:nvPr/>
          </p:nvSpPr>
          <p:spPr>
            <a:xfrm>
              <a:off x="1826500" y="4282250"/>
              <a:ext cx="51975" cy="40725"/>
            </a:xfrm>
            <a:custGeom>
              <a:rect b="b" l="l" r="r" t="t"/>
              <a:pathLst>
                <a:path extrusionOk="0" h="1629" w="2079">
                  <a:moveTo>
                    <a:pt x="1039" y="0"/>
                  </a:moveTo>
                  <a:cubicBezTo>
                    <a:pt x="0" y="0"/>
                    <a:pt x="0" y="1629"/>
                    <a:pt x="1039" y="1629"/>
                  </a:cubicBezTo>
                  <a:cubicBezTo>
                    <a:pt x="2078" y="1629"/>
                    <a:pt x="2078"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3" name="Google Shape;1133;p17"/>
            <p:cNvSpPr/>
            <p:nvPr/>
          </p:nvSpPr>
          <p:spPr>
            <a:xfrm>
              <a:off x="1783850" y="4239200"/>
              <a:ext cx="52350" cy="40750"/>
            </a:xfrm>
            <a:custGeom>
              <a:rect b="b" l="l" r="r" t="t"/>
              <a:pathLst>
                <a:path extrusionOk="0" h="1630" w="2094">
                  <a:moveTo>
                    <a:pt x="1055" y="1"/>
                  </a:moveTo>
                  <a:cubicBezTo>
                    <a:pt x="16" y="1"/>
                    <a:pt x="0" y="1629"/>
                    <a:pt x="1055" y="1629"/>
                  </a:cubicBezTo>
                  <a:cubicBezTo>
                    <a:pt x="2094" y="1629"/>
                    <a:pt x="2094" y="1"/>
                    <a:pt x="1055"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4" name="Google Shape;1134;p17"/>
            <p:cNvSpPr/>
            <p:nvPr/>
          </p:nvSpPr>
          <p:spPr>
            <a:xfrm>
              <a:off x="1776850" y="4297750"/>
              <a:ext cx="52375" cy="40350"/>
            </a:xfrm>
            <a:custGeom>
              <a:rect b="b" l="l" r="r" t="t"/>
              <a:pathLst>
                <a:path extrusionOk="0" h="1614" w="2095">
                  <a:moveTo>
                    <a:pt x="1040" y="1"/>
                  </a:moveTo>
                  <a:cubicBezTo>
                    <a:pt x="1" y="1"/>
                    <a:pt x="1" y="1614"/>
                    <a:pt x="1040" y="1614"/>
                  </a:cubicBezTo>
                  <a:cubicBezTo>
                    <a:pt x="2095" y="1614"/>
                    <a:pt x="2095" y="1"/>
                    <a:pt x="1040"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5" name="Google Shape;1135;p17"/>
            <p:cNvSpPr/>
            <p:nvPr/>
          </p:nvSpPr>
          <p:spPr>
            <a:xfrm>
              <a:off x="1769500" y="4348175"/>
              <a:ext cx="51975" cy="40325"/>
            </a:xfrm>
            <a:custGeom>
              <a:rect b="b" l="l" r="r" t="t"/>
              <a:pathLst>
                <a:path extrusionOk="0" h="1613" w="2079">
                  <a:moveTo>
                    <a:pt x="1039" y="0"/>
                  </a:moveTo>
                  <a:cubicBezTo>
                    <a:pt x="0" y="0"/>
                    <a:pt x="0" y="1613"/>
                    <a:pt x="1039" y="1613"/>
                  </a:cubicBezTo>
                  <a:cubicBezTo>
                    <a:pt x="2078" y="1613"/>
                    <a:pt x="2078"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6" name="Google Shape;1136;p17"/>
            <p:cNvSpPr/>
            <p:nvPr/>
          </p:nvSpPr>
          <p:spPr>
            <a:xfrm>
              <a:off x="1738475" y="4252400"/>
              <a:ext cx="51975" cy="40725"/>
            </a:xfrm>
            <a:custGeom>
              <a:rect b="b" l="l" r="r" t="t"/>
              <a:pathLst>
                <a:path extrusionOk="0" h="1629" w="2079">
                  <a:moveTo>
                    <a:pt x="1040" y="0"/>
                  </a:moveTo>
                  <a:cubicBezTo>
                    <a:pt x="0" y="0"/>
                    <a:pt x="0" y="1629"/>
                    <a:pt x="1040" y="1629"/>
                  </a:cubicBezTo>
                  <a:cubicBezTo>
                    <a:pt x="2079" y="1629"/>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7" name="Google Shape;1137;p17"/>
            <p:cNvSpPr/>
            <p:nvPr/>
          </p:nvSpPr>
          <p:spPr>
            <a:xfrm>
              <a:off x="1679925" y="4322575"/>
              <a:ext cx="51975" cy="40350"/>
            </a:xfrm>
            <a:custGeom>
              <a:rect b="b" l="l" r="r" t="t"/>
              <a:pathLst>
                <a:path extrusionOk="0" h="1614" w="2079">
                  <a:moveTo>
                    <a:pt x="1040" y="0"/>
                  </a:moveTo>
                  <a:cubicBezTo>
                    <a:pt x="0" y="0"/>
                    <a:pt x="0" y="1613"/>
                    <a:pt x="1040" y="1613"/>
                  </a:cubicBezTo>
                  <a:cubicBezTo>
                    <a:pt x="2079" y="1613"/>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38" name="Google Shape;1138;p17"/>
          <p:cNvSpPr/>
          <p:nvPr/>
        </p:nvSpPr>
        <p:spPr>
          <a:xfrm rot="5400000">
            <a:off x="3974380" y="172794"/>
            <a:ext cx="249679" cy="200293"/>
          </a:xfrm>
          <a:custGeom>
            <a:rect b="b" l="l" r="r" t="t"/>
            <a:pathLst>
              <a:path extrusionOk="0" h="6600" w="8228">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rgbClr val="FFFFFF">
              <a:alpha val="763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9" name="Google Shape;1139;p17"/>
          <p:cNvSpPr/>
          <p:nvPr/>
        </p:nvSpPr>
        <p:spPr>
          <a:xfrm>
            <a:off x="4863227" y="159112"/>
            <a:ext cx="90364" cy="69825"/>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0" name="Google Shape;1140;p17"/>
          <p:cNvSpPr/>
          <p:nvPr/>
        </p:nvSpPr>
        <p:spPr>
          <a:xfrm>
            <a:off x="3239564" y="199046"/>
            <a:ext cx="90364" cy="69825"/>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1" name="Google Shape;1141;p17"/>
          <p:cNvSpPr/>
          <p:nvPr/>
        </p:nvSpPr>
        <p:spPr>
          <a:xfrm>
            <a:off x="1231663" y="123934"/>
            <a:ext cx="134063" cy="104210"/>
          </a:xfrm>
          <a:custGeom>
            <a:rect b="b" l="l" r="r" t="t"/>
            <a:pathLst>
              <a:path extrusionOk="0" h="2653" w="3413">
                <a:moveTo>
                  <a:pt x="1707" y="0"/>
                </a:moveTo>
                <a:cubicBezTo>
                  <a:pt x="1" y="0"/>
                  <a:pt x="1" y="2652"/>
                  <a:pt x="1707" y="2652"/>
                </a:cubicBezTo>
                <a:cubicBezTo>
                  <a:pt x="3413" y="2652"/>
                  <a:pt x="3413" y="0"/>
                  <a:pt x="170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2" name="Google Shape;1142;p17"/>
          <p:cNvSpPr/>
          <p:nvPr/>
        </p:nvSpPr>
        <p:spPr>
          <a:xfrm>
            <a:off x="5813963" y="200134"/>
            <a:ext cx="134063" cy="104210"/>
          </a:xfrm>
          <a:custGeom>
            <a:rect b="b" l="l" r="r" t="t"/>
            <a:pathLst>
              <a:path extrusionOk="0" h="2653" w="3413">
                <a:moveTo>
                  <a:pt x="1707" y="0"/>
                </a:moveTo>
                <a:cubicBezTo>
                  <a:pt x="1" y="0"/>
                  <a:pt x="1" y="2652"/>
                  <a:pt x="1707" y="2652"/>
                </a:cubicBezTo>
                <a:cubicBezTo>
                  <a:pt x="3413" y="2652"/>
                  <a:pt x="3413" y="0"/>
                  <a:pt x="1707"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3" name="Google Shape;1143;p17"/>
          <p:cNvSpPr/>
          <p:nvPr/>
        </p:nvSpPr>
        <p:spPr>
          <a:xfrm>
            <a:off x="175952" y="759887"/>
            <a:ext cx="90364" cy="69825"/>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4" name="Google Shape;1144;p17"/>
          <p:cNvSpPr/>
          <p:nvPr/>
        </p:nvSpPr>
        <p:spPr>
          <a:xfrm>
            <a:off x="305513" y="3578284"/>
            <a:ext cx="134063" cy="104210"/>
          </a:xfrm>
          <a:custGeom>
            <a:rect b="b" l="l" r="r" t="t"/>
            <a:pathLst>
              <a:path extrusionOk="0" h="2653" w="3413">
                <a:moveTo>
                  <a:pt x="1707" y="0"/>
                </a:moveTo>
                <a:cubicBezTo>
                  <a:pt x="1" y="0"/>
                  <a:pt x="1" y="2652"/>
                  <a:pt x="1707" y="2652"/>
                </a:cubicBezTo>
                <a:cubicBezTo>
                  <a:pt x="3413" y="2652"/>
                  <a:pt x="3413" y="0"/>
                  <a:pt x="170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45" name="Google Shape;1145;p17"/>
          <p:cNvGrpSpPr/>
          <p:nvPr/>
        </p:nvGrpSpPr>
        <p:grpSpPr>
          <a:xfrm>
            <a:off x="1420184" y="-145627"/>
            <a:ext cx="482481" cy="490933"/>
            <a:chOff x="1634175" y="4169925"/>
            <a:chExt cx="308275" cy="313675"/>
          </a:xfrm>
        </p:grpSpPr>
        <p:sp>
          <p:nvSpPr>
            <p:cNvPr id="1146" name="Google Shape;1146;p17"/>
            <p:cNvSpPr/>
            <p:nvPr/>
          </p:nvSpPr>
          <p:spPr>
            <a:xfrm>
              <a:off x="1634175" y="4353375"/>
              <a:ext cx="131850" cy="130225"/>
            </a:xfrm>
            <a:custGeom>
              <a:rect b="b" l="l" r="r" t="t"/>
              <a:pathLst>
                <a:path extrusionOk="0" h="5209" w="5274">
                  <a:moveTo>
                    <a:pt x="3983" y="1"/>
                  </a:moveTo>
                  <a:cubicBezTo>
                    <a:pt x="3890" y="1"/>
                    <a:pt x="3805" y="8"/>
                    <a:pt x="3754" y="25"/>
                  </a:cubicBezTo>
                  <a:cubicBezTo>
                    <a:pt x="3211" y="211"/>
                    <a:pt x="652" y="1250"/>
                    <a:pt x="202" y="1901"/>
                  </a:cubicBezTo>
                  <a:cubicBezTo>
                    <a:pt x="93" y="2041"/>
                    <a:pt x="0" y="2243"/>
                    <a:pt x="47" y="2413"/>
                  </a:cubicBezTo>
                  <a:cubicBezTo>
                    <a:pt x="78" y="2568"/>
                    <a:pt x="202" y="2677"/>
                    <a:pt x="342" y="2754"/>
                  </a:cubicBezTo>
                  <a:cubicBezTo>
                    <a:pt x="508" y="2845"/>
                    <a:pt x="679" y="2883"/>
                    <a:pt x="853" y="2883"/>
                  </a:cubicBezTo>
                  <a:cubicBezTo>
                    <a:pt x="1361" y="2883"/>
                    <a:pt x="1892" y="2563"/>
                    <a:pt x="2389" y="2320"/>
                  </a:cubicBezTo>
                  <a:lnTo>
                    <a:pt x="2389" y="2320"/>
                  </a:lnTo>
                  <a:cubicBezTo>
                    <a:pt x="2187" y="2584"/>
                    <a:pt x="1986" y="2878"/>
                    <a:pt x="1768" y="3204"/>
                  </a:cubicBezTo>
                  <a:cubicBezTo>
                    <a:pt x="1520" y="3576"/>
                    <a:pt x="1567" y="4042"/>
                    <a:pt x="1846" y="4243"/>
                  </a:cubicBezTo>
                  <a:cubicBezTo>
                    <a:pt x="1951" y="4315"/>
                    <a:pt x="2057" y="4346"/>
                    <a:pt x="2163" y="4346"/>
                  </a:cubicBezTo>
                  <a:cubicBezTo>
                    <a:pt x="2742" y="4346"/>
                    <a:pt x="3300" y="3403"/>
                    <a:pt x="3537" y="3049"/>
                  </a:cubicBezTo>
                  <a:lnTo>
                    <a:pt x="3537" y="3049"/>
                  </a:lnTo>
                  <a:cubicBezTo>
                    <a:pt x="3397" y="3530"/>
                    <a:pt x="3319" y="3980"/>
                    <a:pt x="3350" y="4476"/>
                  </a:cubicBezTo>
                  <a:cubicBezTo>
                    <a:pt x="3366" y="4848"/>
                    <a:pt x="3490" y="5019"/>
                    <a:pt x="3645" y="5112"/>
                  </a:cubicBezTo>
                  <a:cubicBezTo>
                    <a:pt x="3714" y="5163"/>
                    <a:pt x="3831" y="5208"/>
                    <a:pt x="3967" y="5208"/>
                  </a:cubicBezTo>
                  <a:cubicBezTo>
                    <a:pt x="4200" y="5208"/>
                    <a:pt x="4488" y="5076"/>
                    <a:pt x="4684" y="4615"/>
                  </a:cubicBezTo>
                  <a:cubicBezTo>
                    <a:pt x="4963" y="3949"/>
                    <a:pt x="5274" y="180"/>
                    <a:pt x="4421" y="40"/>
                  </a:cubicBezTo>
                  <a:cubicBezTo>
                    <a:pt x="4332" y="21"/>
                    <a:pt x="4145" y="1"/>
                    <a:pt x="3983"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7" name="Google Shape;1147;p17"/>
            <p:cNvSpPr/>
            <p:nvPr/>
          </p:nvSpPr>
          <p:spPr>
            <a:xfrm>
              <a:off x="1807500" y="4169925"/>
              <a:ext cx="134950" cy="124500"/>
            </a:xfrm>
            <a:custGeom>
              <a:rect b="b" l="l" r="r" t="t"/>
              <a:pathLst>
                <a:path extrusionOk="0" h="4980" w="5398">
                  <a:moveTo>
                    <a:pt x="2051" y="0"/>
                  </a:moveTo>
                  <a:cubicBezTo>
                    <a:pt x="1900" y="0"/>
                    <a:pt x="1759" y="93"/>
                    <a:pt x="1629" y="197"/>
                  </a:cubicBezTo>
                  <a:cubicBezTo>
                    <a:pt x="1024" y="709"/>
                    <a:pt x="171" y="3346"/>
                    <a:pt x="47" y="3889"/>
                  </a:cubicBezTo>
                  <a:cubicBezTo>
                    <a:pt x="0" y="4028"/>
                    <a:pt x="78" y="4416"/>
                    <a:pt x="109" y="4555"/>
                  </a:cubicBezTo>
                  <a:cubicBezTo>
                    <a:pt x="184" y="4868"/>
                    <a:pt x="753" y="4980"/>
                    <a:pt x="1469" y="4980"/>
                  </a:cubicBezTo>
                  <a:cubicBezTo>
                    <a:pt x="2670" y="4980"/>
                    <a:pt x="4286" y="4666"/>
                    <a:pt x="4684" y="4462"/>
                  </a:cubicBezTo>
                  <a:cubicBezTo>
                    <a:pt x="5397" y="4106"/>
                    <a:pt x="5258" y="3563"/>
                    <a:pt x="5103" y="3377"/>
                  </a:cubicBezTo>
                  <a:cubicBezTo>
                    <a:pt x="5000" y="3245"/>
                    <a:pt x="4829" y="3127"/>
                    <a:pt x="4511" y="3127"/>
                  </a:cubicBezTo>
                  <a:cubicBezTo>
                    <a:pt x="4491" y="3127"/>
                    <a:pt x="4472" y="3128"/>
                    <a:pt x="4451" y="3129"/>
                  </a:cubicBezTo>
                  <a:cubicBezTo>
                    <a:pt x="3955" y="3160"/>
                    <a:pt x="3505" y="3253"/>
                    <a:pt x="3040" y="3439"/>
                  </a:cubicBezTo>
                  <a:cubicBezTo>
                    <a:pt x="3443" y="3129"/>
                    <a:pt x="4606" y="2307"/>
                    <a:pt x="4095" y="1671"/>
                  </a:cubicBezTo>
                  <a:cubicBezTo>
                    <a:pt x="3983" y="1535"/>
                    <a:pt x="3805" y="1465"/>
                    <a:pt x="3613" y="1465"/>
                  </a:cubicBezTo>
                  <a:cubicBezTo>
                    <a:pt x="3431" y="1465"/>
                    <a:pt x="3237" y="1527"/>
                    <a:pt x="3071" y="1655"/>
                  </a:cubicBezTo>
                  <a:cubicBezTo>
                    <a:pt x="2761" y="1903"/>
                    <a:pt x="2482" y="2120"/>
                    <a:pt x="2233" y="2353"/>
                  </a:cubicBezTo>
                  <a:cubicBezTo>
                    <a:pt x="2513" y="1671"/>
                    <a:pt x="2900" y="895"/>
                    <a:pt x="2497" y="275"/>
                  </a:cubicBezTo>
                  <a:cubicBezTo>
                    <a:pt x="2420" y="151"/>
                    <a:pt x="2296" y="27"/>
                    <a:pt x="2140" y="11"/>
                  </a:cubicBezTo>
                  <a:cubicBezTo>
                    <a:pt x="2110" y="4"/>
                    <a:pt x="2081" y="0"/>
                    <a:pt x="2051"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8" name="Google Shape;1148;p17"/>
            <p:cNvSpPr/>
            <p:nvPr/>
          </p:nvSpPr>
          <p:spPr>
            <a:xfrm>
              <a:off x="1693875" y="4239500"/>
              <a:ext cx="174525" cy="165775"/>
            </a:xfrm>
            <a:custGeom>
              <a:rect b="b" l="l" r="r" t="t"/>
              <a:pathLst>
                <a:path extrusionOk="0" h="6631" w="6981">
                  <a:moveTo>
                    <a:pt x="4451" y="1"/>
                  </a:moveTo>
                  <a:cubicBezTo>
                    <a:pt x="3837" y="1"/>
                    <a:pt x="3224" y="246"/>
                    <a:pt x="2777" y="733"/>
                  </a:cubicBezTo>
                  <a:lnTo>
                    <a:pt x="854" y="2812"/>
                  </a:lnTo>
                  <a:cubicBezTo>
                    <a:pt x="1" y="3727"/>
                    <a:pt x="63" y="5185"/>
                    <a:pt x="978" y="6022"/>
                  </a:cubicBezTo>
                  <a:cubicBezTo>
                    <a:pt x="1414" y="6428"/>
                    <a:pt x="1972" y="6630"/>
                    <a:pt x="2530" y="6630"/>
                  </a:cubicBezTo>
                  <a:cubicBezTo>
                    <a:pt x="3144" y="6630"/>
                    <a:pt x="3757" y="6386"/>
                    <a:pt x="4204" y="5898"/>
                  </a:cubicBezTo>
                  <a:lnTo>
                    <a:pt x="6127" y="3820"/>
                  </a:lnTo>
                  <a:cubicBezTo>
                    <a:pt x="6980" y="2905"/>
                    <a:pt x="6918" y="1462"/>
                    <a:pt x="6003" y="609"/>
                  </a:cubicBezTo>
                  <a:cubicBezTo>
                    <a:pt x="5567" y="203"/>
                    <a:pt x="5009" y="1"/>
                    <a:pt x="4451" y="1"/>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9" name="Google Shape;1149;p17"/>
            <p:cNvSpPr/>
            <p:nvPr/>
          </p:nvSpPr>
          <p:spPr>
            <a:xfrm>
              <a:off x="1727225" y="4305900"/>
              <a:ext cx="51975" cy="40725"/>
            </a:xfrm>
            <a:custGeom>
              <a:rect b="b" l="l" r="r" t="t"/>
              <a:pathLst>
                <a:path extrusionOk="0" h="1629" w="2079">
                  <a:moveTo>
                    <a:pt x="1040" y="0"/>
                  </a:moveTo>
                  <a:cubicBezTo>
                    <a:pt x="1" y="0"/>
                    <a:pt x="1" y="1629"/>
                    <a:pt x="1040" y="1629"/>
                  </a:cubicBezTo>
                  <a:cubicBezTo>
                    <a:pt x="2079" y="1629"/>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0" name="Google Shape;1150;p17"/>
            <p:cNvSpPr/>
            <p:nvPr/>
          </p:nvSpPr>
          <p:spPr>
            <a:xfrm>
              <a:off x="1716375" y="4362900"/>
              <a:ext cx="52375" cy="40725"/>
            </a:xfrm>
            <a:custGeom>
              <a:rect b="b" l="l" r="r" t="t"/>
              <a:pathLst>
                <a:path extrusionOk="0" h="1629" w="2095">
                  <a:moveTo>
                    <a:pt x="1039" y="0"/>
                  </a:moveTo>
                  <a:cubicBezTo>
                    <a:pt x="0" y="0"/>
                    <a:pt x="0" y="1629"/>
                    <a:pt x="1039" y="1629"/>
                  </a:cubicBezTo>
                  <a:cubicBezTo>
                    <a:pt x="2094" y="1629"/>
                    <a:pt x="2094"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1" name="Google Shape;1151;p17"/>
            <p:cNvSpPr/>
            <p:nvPr/>
          </p:nvSpPr>
          <p:spPr>
            <a:xfrm>
              <a:off x="1826500" y="4282250"/>
              <a:ext cx="51975" cy="40725"/>
            </a:xfrm>
            <a:custGeom>
              <a:rect b="b" l="l" r="r" t="t"/>
              <a:pathLst>
                <a:path extrusionOk="0" h="1629" w="2079">
                  <a:moveTo>
                    <a:pt x="1039" y="0"/>
                  </a:moveTo>
                  <a:cubicBezTo>
                    <a:pt x="0" y="0"/>
                    <a:pt x="0" y="1629"/>
                    <a:pt x="1039" y="1629"/>
                  </a:cubicBezTo>
                  <a:cubicBezTo>
                    <a:pt x="2078" y="1629"/>
                    <a:pt x="2078"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2" name="Google Shape;1152;p17"/>
            <p:cNvSpPr/>
            <p:nvPr/>
          </p:nvSpPr>
          <p:spPr>
            <a:xfrm>
              <a:off x="1783850" y="4239200"/>
              <a:ext cx="52350" cy="40750"/>
            </a:xfrm>
            <a:custGeom>
              <a:rect b="b" l="l" r="r" t="t"/>
              <a:pathLst>
                <a:path extrusionOk="0" h="1630" w="2094">
                  <a:moveTo>
                    <a:pt x="1055" y="1"/>
                  </a:moveTo>
                  <a:cubicBezTo>
                    <a:pt x="16" y="1"/>
                    <a:pt x="0" y="1629"/>
                    <a:pt x="1055" y="1629"/>
                  </a:cubicBezTo>
                  <a:cubicBezTo>
                    <a:pt x="2094" y="1629"/>
                    <a:pt x="2094" y="1"/>
                    <a:pt x="1055"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3" name="Google Shape;1153;p17"/>
            <p:cNvSpPr/>
            <p:nvPr/>
          </p:nvSpPr>
          <p:spPr>
            <a:xfrm>
              <a:off x="1776850" y="4297750"/>
              <a:ext cx="52375" cy="40350"/>
            </a:xfrm>
            <a:custGeom>
              <a:rect b="b" l="l" r="r" t="t"/>
              <a:pathLst>
                <a:path extrusionOk="0" h="1614" w="2095">
                  <a:moveTo>
                    <a:pt x="1040" y="1"/>
                  </a:moveTo>
                  <a:cubicBezTo>
                    <a:pt x="1" y="1"/>
                    <a:pt x="1" y="1614"/>
                    <a:pt x="1040" y="1614"/>
                  </a:cubicBezTo>
                  <a:cubicBezTo>
                    <a:pt x="2095" y="1614"/>
                    <a:pt x="2095" y="1"/>
                    <a:pt x="1040"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4" name="Google Shape;1154;p17"/>
            <p:cNvSpPr/>
            <p:nvPr/>
          </p:nvSpPr>
          <p:spPr>
            <a:xfrm>
              <a:off x="1769500" y="4348175"/>
              <a:ext cx="51975" cy="40325"/>
            </a:xfrm>
            <a:custGeom>
              <a:rect b="b" l="l" r="r" t="t"/>
              <a:pathLst>
                <a:path extrusionOk="0" h="1613" w="2079">
                  <a:moveTo>
                    <a:pt x="1039" y="0"/>
                  </a:moveTo>
                  <a:cubicBezTo>
                    <a:pt x="0" y="0"/>
                    <a:pt x="0" y="1613"/>
                    <a:pt x="1039" y="1613"/>
                  </a:cubicBezTo>
                  <a:cubicBezTo>
                    <a:pt x="2078" y="1613"/>
                    <a:pt x="2078"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5" name="Google Shape;1155;p17"/>
            <p:cNvSpPr/>
            <p:nvPr/>
          </p:nvSpPr>
          <p:spPr>
            <a:xfrm>
              <a:off x="1738475" y="4252400"/>
              <a:ext cx="51975" cy="40725"/>
            </a:xfrm>
            <a:custGeom>
              <a:rect b="b" l="l" r="r" t="t"/>
              <a:pathLst>
                <a:path extrusionOk="0" h="1629" w="2079">
                  <a:moveTo>
                    <a:pt x="1040" y="0"/>
                  </a:moveTo>
                  <a:cubicBezTo>
                    <a:pt x="0" y="0"/>
                    <a:pt x="0" y="1629"/>
                    <a:pt x="1040" y="1629"/>
                  </a:cubicBezTo>
                  <a:cubicBezTo>
                    <a:pt x="2079" y="1629"/>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6" name="Google Shape;1156;p17"/>
            <p:cNvSpPr/>
            <p:nvPr/>
          </p:nvSpPr>
          <p:spPr>
            <a:xfrm>
              <a:off x="1679925" y="4322575"/>
              <a:ext cx="51975" cy="40350"/>
            </a:xfrm>
            <a:custGeom>
              <a:rect b="b" l="l" r="r" t="t"/>
              <a:pathLst>
                <a:path extrusionOk="0" h="1614" w="2079">
                  <a:moveTo>
                    <a:pt x="1040" y="0"/>
                  </a:moveTo>
                  <a:cubicBezTo>
                    <a:pt x="0" y="0"/>
                    <a:pt x="0" y="1613"/>
                    <a:pt x="1040" y="1613"/>
                  </a:cubicBezTo>
                  <a:cubicBezTo>
                    <a:pt x="2079" y="1613"/>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57" name="Google Shape;1157;p17"/>
          <p:cNvGrpSpPr/>
          <p:nvPr/>
        </p:nvGrpSpPr>
        <p:grpSpPr>
          <a:xfrm>
            <a:off x="8745246" y="3824673"/>
            <a:ext cx="482481" cy="490933"/>
            <a:chOff x="1634175" y="4169925"/>
            <a:chExt cx="308275" cy="313675"/>
          </a:xfrm>
        </p:grpSpPr>
        <p:sp>
          <p:nvSpPr>
            <p:cNvPr id="1158" name="Google Shape;1158;p17"/>
            <p:cNvSpPr/>
            <p:nvPr/>
          </p:nvSpPr>
          <p:spPr>
            <a:xfrm>
              <a:off x="1634175" y="4353375"/>
              <a:ext cx="131850" cy="130225"/>
            </a:xfrm>
            <a:custGeom>
              <a:rect b="b" l="l" r="r" t="t"/>
              <a:pathLst>
                <a:path extrusionOk="0" h="5209" w="5274">
                  <a:moveTo>
                    <a:pt x="3983" y="1"/>
                  </a:moveTo>
                  <a:cubicBezTo>
                    <a:pt x="3890" y="1"/>
                    <a:pt x="3805" y="8"/>
                    <a:pt x="3754" y="25"/>
                  </a:cubicBezTo>
                  <a:cubicBezTo>
                    <a:pt x="3211" y="211"/>
                    <a:pt x="652" y="1250"/>
                    <a:pt x="202" y="1901"/>
                  </a:cubicBezTo>
                  <a:cubicBezTo>
                    <a:pt x="93" y="2041"/>
                    <a:pt x="0" y="2243"/>
                    <a:pt x="47" y="2413"/>
                  </a:cubicBezTo>
                  <a:cubicBezTo>
                    <a:pt x="78" y="2568"/>
                    <a:pt x="202" y="2677"/>
                    <a:pt x="342" y="2754"/>
                  </a:cubicBezTo>
                  <a:cubicBezTo>
                    <a:pt x="508" y="2845"/>
                    <a:pt x="679" y="2883"/>
                    <a:pt x="853" y="2883"/>
                  </a:cubicBezTo>
                  <a:cubicBezTo>
                    <a:pt x="1361" y="2883"/>
                    <a:pt x="1892" y="2563"/>
                    <a:pt x="2389" y="2320"/>
                  </a:cubicBezTo>
                  <a:lnTo>
                    <a:pt x="2389" y="2320"/>
                  </a:lnTo>
                  <a:cubicBezTo>
                    <a:pt x="2187" y="2584"/>
                    <a:pt x="1986" y="2878"/>
                    <a:pt x="1768" y="3204"/>
                  </a:cubicBezTo>
                  <a:cubicBezTo>
                    <a:pt x="1520" y="3576"/>
                    <a:pt x="1567" y="4042"/>
                    <a:pt x="1846" y="4243"/>
                  </a:cubicBezTo>
                  <a:cubicBezTo>
                    <a:pt x="1951" y="4315"/>
                    <a:pt x="2057" y="4346"/>
                    <a:pt x="2163" y="4346"/>
                  </a:cubicBezTo>
                  <a:cubicBezTo>
                    <a:pt x="2742" y="4346"/>
                    <a:pt x="3300" y="3403"/>
                    <a:pt x="3537" y="3049"/>
                  </a:cubicBezTo>
                  <a:lnTo>
                    <a:pt x="3537" y="3049"/>
                  </a:lnTo>
                  <a:cubicBezTo>
                    <a:pt x="3397" y="3530"/>
                    <a:pt x="3319" y="3980"/>
                    <a:pt x="3350" y="4476"/>
                  </a:cubicBezTo>
                  <a:cubicBezTo>
                    <a:pt x="3366" y="4848"/>
                    <a:pt x="3490" y="5019"/>
                    <a:pt x="3645" y="5112"/>
                  </a:cubicBezTo>
                  <a:cubicBezTo>
                    <a:pt x="3714" y="5163"/>
                    <a:pt x="3831" y="5208"/>
                    <a:pt x="3967" y="5208"/>
                  </a:cubicBezTo>
                  <a:cubicBezTo>
                    <a:pt x="4200" y="5208"/>
                    <a:pt x="4488" y="5076"/>
                    <a:pt x="4684" y="4615"/>
                  </a:cubicBezTo>
                  <a:cubicBezTo>
                    <a:pt x="4963" y="3949"/>
                    <a:pt x="5274" y="180"/>
                    <a:pt x="4421" y="40"/>
                  </a:cubicBezTo>
                  <a:cubicBezTo>
                    <a:pt x="4332" y="21"/>
                    <a:pt x="4145" y="1"/>
                    <a:pt x="3983"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9" name="Google Shape;1159;p17"/>
            <p:cNvSpPr/>
            <p:nvPr/>
          </p:nvSpPr>
          <p:spPr>
            <a:xfrm>
              <a:off x="1807500" y="4169925"/>
              <a:ext cx="134950" cy="124500"/>
            </a:xfrm>
            <a:custGeom>
              <a:rect b="b" l="l" r="r" t="t"/>
              <a:pathLst>
                <a:path extrusionOk="0" h="4980" w="5398">
                  <a:moveTo>
                    <a:pt x="2051" y="0"/>
                  </a:moveTo>
                  <a:cubicBezTo>
                    <a:pt x="1900" y="0"/>
                    <a:pt x="1759" y="93"/>
                    <a:pt x="1629" y="197"/>
                  </a:cubicBezTo>
                  <a:cubicBezTo>
                    <a:pt x="1024" y="709"/>
                    <a:pt x="171" y="3346"/>
                    <a:pt x="47" y="3889"/>
                  </a:cubicBezTo>
                  <a:cubicBezTo>
                    <a:pt x="0" y="4028"/>
                    <a:pt x="78" y="4416"/>
                    <a:pt x="109" y="4555"/>
                  </a:cubicBezTo>
                  <a:cubicBezTo>
                    <a:pt x="184" y="4868"/>
                    <a:pt x="753" y="4980"/>
                    <a:pt x="1469" y="4980"/>
                  </a:cubicBezTo>
                  <a:cubicBezTo>
                    <a:pt x="2670" y="4980"/>
                    <a:pt x="4286" y="4666"/>
                    <a:pt x="4684" y="4462"/>
                  </a:cubicBezTo>
                  <a:cubicBezTo>
                    <a:pt x="5397" y="4106"/>
                    <a:pt x="5258" y="3563"/>
                    <a:pt x="5103" y="3377"/>
                  </a:cubicBezTo>
                  <a:cubicBezTo>
                    <a:pt x="5000" y="3245"/>
                    <a:pt x="4829" y="3127"/>
                    <a:pt x="4511" y="3127"/>
                  </a:cubicBezTo>
                  <a:cubicBezTo>
                    <a:pt x="4491" y="3127"/>
                    <a:pt x="4472" y="3128"/>
                    <a:pt x="4451" y="3129"/>
                  </a:cubicBezTo>
                  <a:cubicBezTo>
                    <a:pt x="3955" y="3160"/>
                    <a:pt x="3505" y="3253"/>
                    <a:pt x="3040" y="3439"/>
                  </a:cubicBezTo>
                  <a:cubicBezTo>
                    <a:pt x="3443" y="3129"/>
                    <a:pt x="4606" y="2307"/>
                    <a:pt x="4095" y="1671"/>
                  </a:cubicBezTo>
                  <a:cubicBezTo>
                    <a:pt x="3983" y="1535"/>
                    <a:pt x="3805" y="1465"/>
                    <a:pt x="3613" y="1465"/>
                  </a:cubicBezTo>
                  <a:cubicBezTo>
                    <a:pt x="3431" y="1465"/>
                    <a:pt x="3237" y="1527"/>
                    <a:pt x="3071" y="1655"/>
                  </a:cubicBezTo>
                  <a:cubicBezTo>
                    <a:pt x="2761" y="1903"/>
                    <a:pt x="2482" y="2120"/>
                    <a:pt x="2233" y="2353"/>
                  </a:cubicBezTo>
                  <a:cubicBezTo>
                    <a:pt x="2513" y="1671"/>
                    <a:pt x="2900" y="895"/>
                    <a:pt x="2497" y="275"/>
                  </a:cubicBezTo>
                  <a:cubicBezTo>
                    <a:pt x="2420" y="151"/>
                    <a:pt x="2296" y="27"/>
                    <a:pt x="2140" y="11"/>
                  </a:cubicBezTo>
                  <a:cubicBezTo>
                    <a:pt x="2110" y="4"/>
                    <a:pt x="2081" y="0"/>
                    <a:pt x="2051"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0" name="Google Shape;1160;p17"/>
            <p:cNvSpPr/>
            <p:nvPr/>
          </p:nvSpPr>
          <p:spPr>
            <a:xfrm>
              <a:off x="1693875" y="4239500"/>
              <a:ext cx="174525" cy="165775"/>
            </a:xfrm>
            <a:custGeom>
              <a:rect b="b" l="l" r="r" t="t"/>
              <a:pathLst>
                <a:path extrusionOk="0" h="6631" w="6981">
                  <a:moveTo>
                    <a:pt x="4451" y="1"/>
                  </a:moveTo>
                  <a:cubicBezTo>
                    <a:pt x="3837" y="1"/>
                    <a:pt x="3224" y="246"/>
                    <a:pt x="2777" y="733"/>
                  </a:cubicBezTo>
                  <a:lnTo>
                    <a:pt x="854" y="2812"/>
                  </a:lnTo>
                  <a:cubicBezTo>
                    <a:pt x="1" y="3727"/>
                    <a:pt x="63" y="5185"/>
                    <a:pt x="978" y="6022"/>
                  </a:cubicBezTo>
                  <a:cubicBezTo>
                    <a:pt x="1414" y="6428"/>
                    <a:pt x="1972" y="6630"/>
                    <a:pt x="2530" y="6630"/>
                  </a:cubicBezTo>
                  <a:cubicBezTo>
                    <a:pt x="3144" y="6630"/>
                    <a:pt x="3757" y="6386"/>
                    <a:pt x="4204" y="5898"/>
                  </a:cubicBezTo>
                  <a:lnTo>
                    <a:pt x="6127" y="3820"/>
                  </a:lnTo>
                  <a:cubicBezTo>
                    <a:pt x="6980" y="2905"/>
                    <a:pt x="6918" y="1462"/>
                    <a:pt x="6003" y="609"/>
                  </a:cubicBezTo>
                  <a:cubicBezTo>
                    <a:pt x="5567" y="203"/>
                    <a:pt x="5009" y="1"/>
                    <a:pt x="4451" y="1"/>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1" name="Google Shape;1161;p17"/>
            <p:cNvSpPr/>
            <p:nvPr/>
          </p:nvSpPr>
          <p:spPr>
            <a:xfrm>
              <a:off x="1727225" y="4305900"/>
              <a:ext cx="51975" cy="40725"/>
            </a:xfrm>
            <a:custGeom>
              <a:rect b="b" l="l" r="r" t="t"/>
              <a:pathLst>
                <a:path extrusionOk="0" h="1629" w="2079">
                  <a:moveTo>
                    <a:pt x="1040" y="0"/>
                  </a:moveTo>
                  <a:cubicBezTo>
                    <a:pt x="1" y="0"/>
                    <a:pt x="1" y="1629"/>
                    <a:pt x="1040" y="1629"/>
                  </a:cubicBezTo>
                  <a:cubicBezTo>
                    <a:pt x="2079" y="1629"/>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2" name="Google Shape;1162;p17"/>
            <p:cNvSpPr/>
            <p:nvPr/>
          </p:nvSpPr>
          <p:spPr>
            <a:xfrm>
              <a:off x="1716375" y="4362900"/>
              <a:ext cx="52375" cy="40725"/>
            </a:xfrm>
            <a:custGeom>
              <a:rect b="b" l="l" r="r" t="t"/>
              <a:pathLst>
                <a:path extrusionOk="0" h="1629" w="2095">
                  <a:moveTo>
                    <a:pt x="1039" y="0"/>
                  </a:moveTo>
                  <a:cubicBezTo>
                    <a:pt x="0" y="0"/>
                    <a:pt x="0" y="1629"/>
                    <a:pt x="1039" y="1629"/>
                  </a:cubicBezTo>
                  <a:cubicBezTo>
                    <a:pt x="2094" y="1629"/>
                    <a:pt x="2094"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3" name="Google Shape;1163;p17"/>
            <p:cNvSpPr/>
            <p:nvPr/>
          </p:nvSpPr>
          <p:spPr>
            <a:xfrm>
              <a:off x="1826500" y="4282250"/>
              <a:ext cx="51975" cy="40725"/>
            </a:xfrm>
            <a:custGeom>
              <a:rect b="b" l="l" r="r" t="t"/>
              <a:pathLst>
                <a:path extrusionOk="0" h="1629" w="2079">
                  <a:moveTo>
                    <a:pt x="1039" y="0"/>
                  </a:moveTo>
                  <a:cubicBezTo>
                    <a:pt x="0" y="0"/>
                    <a:pt x="0" y="1629"/>
                    <a:pt x="1039" y="1629"/>
                  </a:cubicBezTo>
                  <a:cubicBezTo>
                    <a:pt x="2078" y="1629"/>
                    <a:pt x="2078"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4" name="Google Shape;1164;p17"/>
            <p:cNvSpPr/>
            <p:nvPr/>
          </p:nvSpPr>
          <p:spPr>
            <a:xfrm>
              <a:off x="1783850" y="4239200"/>
              <a:ext cx="52350" cy="40750"/>
            </a:xfrm>
            <a:custGeom>
              <a:rect b="b" l="l" r="r" t="t"/>
              <a:pathLst>
                <a:path extrusionOk="0" h="1630" w="2094">
                  <a:moveTo>
                    <a:pt x="1055" y="1"/>
                  </a:moveTo>
                  <a:cubicBezTo>
                    <a:pt x="16" y="1"/>
                    <a:pt x="0" y="1629"/>
                    <a:pt x="1055" y="1629"/>
                  </a:cubicBezTo>
                  <a:cubicBezTo>
                    <a:pt x="2094" y="1629"/>
                    <a:pt x="2094" y="1"/>
                    <a:pt x="1055"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5" name="Google Shape;1165;p17"/>
            <p:cNvSpPr/>
            <p:nvPr/>
          </p:nvSpPr>
          <p:spPr>
            <a:xfrm>
              <a:off x="1776850" y="4297750"/>
              <a:ext cx="52375" cy="40350"/>
            </a:xfrm>
            <a:custGeom>
              <a:rect b="b" l="l" r="r" t="t"/>
              <a:pathLst>
                <a:path extrusionOk="0" h="1614" w="2095">
                  <a:moveTo>
                    <a:pt x="1040" y="1"/>
                  </a:moveTo>
                  <a:cubicBezTo>
                    <a:pt x="1" y="1"/>
                    <a:pt x="1" y="1614"/>
                    <a:pt x="1040" y="1614"/>
                  </a:cubicBezTo>
                  <a:cubicBezTo>
                    <a:pt x="2095" y="1614"/>
                    <a:pt x="2095" y="1"/>
                    <a:pt x="1040"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6" name="Google Shape;1166;p17"/>
            <p:cNvSpPr/>
            <p:nvPr/>
          </p:nvSpPr>
          <p:spPr>
            <a:xfrm>
              <a:off x="1769500" y="4348175"/>
              <a:ext cx="51975" cy="40325"/>
            </a:xfrm>
            <a:custGeom>
              <a:rect b="b" l="l" r="r" t="t"/>
              <a:pathLst>
                <a:path extrusionOk="0" h="1613" w="2079">
                  <a:moveTo>
                    <a:pt x="1039" y="0"/>
                  </a:moveTo>
                  <a:cubicBezTo>
                    <a:pt x="0" y="0"/>
                    <a:pt x="0" y="1613"/>
                    <a:pt x="1039" y="1613"/>
                  </a:cubicBezTo>
                  <a:cubicBezTo>
                    <a:pt x="2078" y="1613"/>
                    <a:pt x="2078"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7" name="Google Shape;1167;p17"/>
            <p:cNvSpPr/>
            <p:nvPr/>
          </p:nvSpPr>
          <p:spPr>
            <a:xfrm>
              <a:off x="1738475" y="4252400"/>
              <a:ext cx="51975" cy="40725"/>
            </a:xfrm>
            <a:custGeom>
              <a:rect b="b" l="l" r="r" t="t"/>
              <a:pathLst>
                <a:path extrusionOk="0" h="1629" w="2079">
                  <a:moveTo>
                    <a:pt x="1040" y="0"/>
                  </a:moveTo>
                  <a:cubicBezTo>
                    <a:pt x="0" y="0"/>
                    <a:pt x="0" y="1629"/>
                    <a:pt x="1040" y="1629"/>
                  </a:cubicBezTo>
                  <a:cubicBezTo>
                    <a:pt x="2079" y="1629"/>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8" name="Google Shape;1168;p17"/>
            <p:cNvSpPr/>
            <p:nvPr/>
          </p:nvSpPr>
          <p:spPr>
            <a:xfrm>
              <a:off x="1679925" y="4322575"/>
              <a:ext cx="51975" cy="40350"/>
            </a:xfrm>
            <a:custGeom>
              <a:rect b="b" l="l" r="r" t="t"/>
              <a:pathLst>
                <a:path extrusionOk="0" h="1614" w="2079">
                  <a:moveTo>
                    <a:pt x="1040" y="0"/>
                  </a:moveTo>
                  <a:cubicBezTo>
                    <a:pt x="0" y="0"/>
                    <a:pt x="0" y="1613"/>
                    <a:pt x="1040" y="1613"/>
                  </a:cubicBezTo>
                  <a:cubicBezTo>
                    <a:pt x="2079" y="1613"/>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69" name="Google Shape;1169;p17"/>
          <p:cNvSpPr/>
          <p:nvPr/>
        </p:nvSpPr>
        <p:spPr>
          <a:xfrm rot="10660333">
            <a:off x="8899794" y="2150405"/>
            <a:ext cx="249679" cy="200294"/>
          </a:xfrm>
          <a:custGeom>
            <a:rect b="b" l="l" r="r" t="t"/>
            <a:pathLst>
              <a:path extrusionOk="0" h="6600" w="8228">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rgbClr val="FFFFFF">
              <a:alpha val="763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70" name="Google Shape;1170;p17"/>
          <p:cNvGrpSpPr/>
          <p:nvPr/>
        </p:nvGrpSpPr>
        <p:grpSpPr>
          <a:xfrm>
            <a:off x="8995374" y="2554868"/>
            <a:ext cx="248024" cy="243085"/>
            <a:chOff x="7972900" y="1017250"/>
            <a:chExt cx="754791" cy="739760"/>
          </a:xfrm>
        </p:grpSpPr>
        <p:sp>
          <p:nvSpPr>
            <p:cNvPr id="1171" name="Google Shape;1171;p17"/>
            <p:cNvSpPr/>
            <p:nvPr/>
          </p:nvSpPr>
          <p:spPr>
            <a:xfrm>
              <a:off x="7972900" y="1017250"/>
              <a:ext cx="754791" cy="739760"/>
            </a:xfrm>
            <a:custGeom>
              <a:rect b="b" l="l" r="r" t="t"/>
              <a:pathLst>
                <a:path extrusionOk="0" h="14715" w="15014">
                  <a:moveTo>
                    <a:pt x="7499" y="1"/>
                  </a:moveTo>
                  <a:cubicBezTo>
                    <a:pt x="7404" y="1"/>
                    <a:pt x="7308" y="3"/>
                    <a:pt x="7212" y="6"/>
                  </a:cubicBezTo>
                  <a:cubicBezTo>
                    <a:pt x="3149" y="161"/>
                    <a:pt x="0" y="3589"/>
                    <a:pt x="156" y="7637"/>
                  </a:cubicBezTo>
                  <a:cubicBezTo>
                    <a:pt x="307" y="11605"/>
                    <a:pt x="3578" y="14715"/>
                    <a:pt x="7501" y="14715"/>
                  </a:cubicBezTo>
                  <a:cubicBezTo>
                    <a:pt x="7596" y="14715"/>
                    <a:pt x="7691" y="14713"/>
                    <a:pt x="7786" y="14709"/>
                  </a:cubicBezTo>
                  <a:cubicBezTo>
                    <a:pt x="11850" y="14554"/>
                    <a:pt x="15014" y="11127"/>
                    <a:pt x="14859" y="7063"/>
                  </a:cubicBezTo>
                  <a:cubicBezTo>
                    <a:pt x="14707" y="3111"/>
                    <a:pt x="11436" y="1"/>
                    <a:pt x="749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2" name="Google Shape;1172;p17"/>
            <p:cNvSpPr/>
            <p:nvPr/>
          </p:nvSpPr>
          <p:spPr>
            <a:xfrm>
              <a:off x="8110900" y="1152989"/>
              <a:ext cx="478795" cy="468288"/>
            </a:xfrm>
            <a:custGeom>
              <a:rect b="b" l="l" r="r" t="t"/>
              <a:pathLst>
                <a:path extrusionOk="0" h="9315" w="9524">
                  <a:moveTo>
                    <a:pt x="4776" y="1"/>
                  </a:moveTo>
                  <a:cubicBezTo>
                    <a:pt x="4709" y="1"/>
                    <a:pt x="4643" y="2"/>
                    <a:pt x="4576" y="5"/>
                  </a:cubicBezTo>
                  <a:cubicBezTo>
                    <a:pt x="2001" y="114"/>
                    <a:pt x="1" y="2269"/>
                    <a:pt x="109" y="4844"/>
                  </a:cubicBezTo>
                  <a:cubicBezTo>
                    <a:pt x="215" y="7352"/>
                    <a:pt x="2278" y="9315"/>
                    <a:pt x="4764" y="9315"/>
                  </a:cubicBezTo>
                  <a:cubicBezTo>
                    <a:pt x="4830" y="9315"/>
                    <a:pt x="4897" y="9314"/>
                    <a:pt x="4964" y="9311"/>
                  </a:cubicBezTo>
                  <a:cubicBezTo>
                    <a:pt x="7523" y="9202"/>
                    <a:pt x="9523" y="7031"/>
                    <a:pt x="9415" y="4472"/>
                  </a:cubicBezTo>
                  <a:cubicBezTo>
                    <a:pt x="9309" y="1964"/>
                    <a:pt x="7261" y="1"/>
                    <a:pt x="477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3" name="Google Shape;1173;p17"/>
            <p:cNvSpPr/>
            <p:nvPr/>
          </p:nvSpPr>
          <p:spPr>
            <a:xfrm>
              <a:off x="8232560" y="1270126"/>
              <a:ext cx="236281" cy="234018"/>
            </a:xfrm>
            <a:custGeom>
              <a:rect b="b" l="l" r="r" t="t"/>
              <a:pathLst>
                <a:path extrusionOk="0" h="4655" w="4700">
                  <a:moveTo>
                    <a:pt x="2318" y="1"/>
                  </a:moveTo>
                  <a:cubicBezTo>
                    <a:pt x="1070" y="1"/>
                    <a:pt x="31" y="1028"/>
                    <a:pt x="16" y="2297"/>
                  </a:cubicBezTo>
                  <a:cubicBezTo>
                    <a:pt x="0" y="3569"/>
                    <a:pt x="1024" y="4639"/>
                    <a:pt x="2311" y="4654"/>
                  </a:cubicBezTo>
                  <a:cubicBezTo>
                    <a:pt x="2321" y="4654"/>
                    <a:pt x="2330" y="4654"/>
                    <a:pt x="2340" y="4654"/>
                  </a:cubicBezTo>
                  <a:cubicBezTo>
                    <a:pt x="3614" y="4654"/>
                    <a:pt x="4653" y="3637"/>
                    <a:pt x="4668" y="2359"/>
                  </a:cubicBezTo>
                  <a:cubicBezTo>
                    <a:pt x="4700" y="1072"/>
                    <a:pt x="3660" y="17"/>
                    <a:pt x="2373" y="1"/>
                  </a:cubicBezTo>
                  <a:cubicBezTo>
                    <a:pt x="2355" y="1"/>
                    <a:pt x="2336" y="1"/>
                    <a:pt x="2318" y="1"/>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4" name="Google Shape;1174;p17"/>
            <p:cNvSpPr/>
            <p:nvPr/>
          </p:nvSpPr>
          <p:spPr>
            <a:xfrm>
              <a:off x="8209938" y="1349005"/>
              <a:ext cx="61634" cy="56054"/>
            </a:xfrm>
            <a:custGeom>
              <a:rect b="b" l="l" r="r" t="t"/>
              <a:pathLst>
                <a:path extrusionOk="0" h="1115" w="1226">
                  <a:moveTo>
                    <a:pt x="614" y="0"/>
                  </a:moveTo>
                  <a:cubicBezTo>
                    <a:pt x="465" y="0"/>
                    <a:pt x="316" y="63"/>
                    <a:pt x="202" y="185"/>
                  </a:cubicBezTo>
                  <a:cubicBezTo>
                    <a:pt x="0" y="402"/>
                    <a:pt x="16" y="759"/>
                    <a:pt x="233" y="960"/>
                  </a:cubicBezTo>
                  <a:cubicBezTo>
                    <a:pt x="343" y="1063"/>
                    <a:pt x="478" y="1114"/>
                    <a:pt x="612" y="1114"/>
                  </a:cubicBezTo>
                  <a:cubicBezTo>
                    <a:pt x="761" y="1114"/>
                    <a:pt x="910" y="1052"/>
                    <a:pt x="1024" y="929"/>
                  </a:cubicBezTo>
                  <a:cubicBezTo>
                    <a:pt x="1226" y="712"/>
                    <a:pt x="1210" y="356"/>
                    <a:pt x="993" y="154"/>
                  </a:cubicBezTo>
                  <a:cubicBezTo>
                    <a:pt x="883" y="51"/>
                    <a:pt x="748" y="0"/>
                    <a:pt x="61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75" name="Google Shape;1175;p17"/>
          <p:cNvGrpSpPr/>
          <p:nvPr/>
        </p:nvGrpSpPr>
        <p:grpSpPr>
          <a:xfrm rot="941187">
            <a:off x="8873832" y="1728157"/>
            <a:ext cx="392555" cy="111937"/>
            <a:chOff x="3827225" y="3139400"/>
            <a:chExt cx="298975" cy="88200"/>
          </a:xfrm>
        </p:grpSpPr>
        <p:sp>
          <p:nvSpPr>
            <p:cNvPr id="1176" name="Google Shape;1176;p17"/>
            <p:cNvSpPr/>
            <p:nvPr/>
          </p:nvSpPr>
          <p:spPr>
            <a:xfrm>
              <a:off x="3827225" y="3143250"/>
              <a:ext cx="153950" cy="84350"/>
            </a:xfrm>
            <a:custGeom>
              <a:rect b="b" l="l" r="r" t="t"/>
              <a:pathLst>
                <a:path extrusionOk="0" h="3374" w="6158">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7" name="Google Shape;1177;p17"/>
            <p:cNvSpPr/>
            <p:nvPr/>
          </p:nvSpPr>
          <p:spPr>
            <a:xfrm>
              <a:off x="3973775" y="3139400"/>
              <a:ext cx="152425" cy="67325"/>
            </a:xfrm>
            <a:custGeom>
              <a:rect b="b" l="l" r="r" t="t"/>
              <a:pathLst>
                <a:path extrusionOk="0" h="2693" w="6097">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78" name="Google Shape;1178;p17"/>
          <p:cNvSpPr/>
          <p:nvPr/>
        </p:nvSpPr>
        <p:spPr>
          <a:xfrm>
            <a:off x="8941303" y="2947775"/>
            <a:ext cx="90364" cy="69825"/>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79" name="Google Shape;1179;p17"/>
          <p:cNvGrpSpPr/>
          <p:nvPr/>
        </p:nvGrpSpPr>
        <p:grpSpPr>
          <a:xfrm rot="3704533">
            <a:off x="1554340" y="4994120"/>
            <a:ext cx="299645" cy="85878"/>
            <a:chOff x="3827225" y="3139400"/>
            <a:chExt cx="298975" cy="88200"/>
          </a:xfrm>
        </p:grpSpPr>
        <p:sp>
          <p:nvSpPr>
            <p:cNvPr id="1180" name="Google Shape;1180;p17"/>
            <p:cNvSpPr/>
            <p:nvPr/>
          </p:nvSpPr>
          <p:spPr>
            <a:xfrm>
              <a:off x="3827225" y="3143250"/>
              <a:ext cx="153950" cy="84350"/>
            </a:xfrm>
            <a:custGeom>
              <a:rect b="b" l="l" r="r" t="t"/>
              <a:pathLst>
                <a:path extrusionOk="0" h="3374" w="6158">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1" name="Google Shape;1181;p17"/>
            <p:cNvSpPr/>
            <p:nvPr/>
          </p:nvSpPr>
          <p:spPr>
            <a:xfrm>
              <a:off x="3973775" y="3139400"/>
              <a:ext cx="152425" cy="67325"/>
            </a:xfrm>
            <a:custGeom>
              <a:rect b="b" l="l" r="r" t="t"/>
              <a:pathLst>
                <a:path extrusionOk="0" h="2693" w="6097">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82" name="Google Shape;1182;p17"/>
          <p:cNvGrpSpPr/>
          <p:nvPr/>
        </p:nvGrpSpPr>
        <p:grpSpPr>
          <a:xfrm rot="4880212">
            <a:off x="2975832" y="4715341"/>
            <a:ext cx="562827" cy="572686"/>
            <a:chOff x="1634175" y="4169925"/>
            <a:chExt cx="308275" cy="313675"/>
          </a:xfrm>
        </p:grpSpPr>
        <p:sp>
          <p:nvSpPr>
            <p:cNvPr id="1183" name="Google Shape;1183;p17"/>
            <p:cNvSpPr/>
            <p:nvPr/>
          </p:nvSpPr>
          <p:spPr>
            <a:xfrm>
              <a:off x="1634175" y="4353375"/>
              <a:ext cx="131850" cy="130225"/>
            </a:xfrm>
            <a:custGeom>
              <a:rect b="b" l="l" r="r" t="t"/>
              <a:pathLst>
                <a:path extrusionOk="0" h="5209" w="5274">
                  <a:moveTo>
                    <a:pt x="3983" y="1"/>
                  </a:moveTo>
                  <a:cubicBezTo>
                    <a:pt x="3890" y="1"/>
                    <a:pt x="3805" y="8"/>
                    <a:pt x="3754" y="25"/>
                  </a:cubicBezTo>
                  <a:cubicBezTo>
                    <a:pt x="3211" y="211"/>
                    <a:pt x="652" y="1250"/>
                    <a:pt x="202" y="1901"/>
                  </a:cubicBezTo>
                  <a:cubicBezTo>
                    <a:pt x="93" y="2041"/>
                    <a:pt x="0" y="2243"/>
                    <a:pt x="47" y="2413"/>
                  </a:cubicBezTo>
                  <a:cubicBezTo>
                    <a:pt x="78" y="2568"/>
                    <a:pt x="202" y="2677"/>
                    <a:pt x="342" y="2754"/>
                  </a:cubicBezTo>
                  <a:cubicBezTo>
                    <a:pt x="508" y="2845"/>
                    <a:pt x="679" y="2883"/>
                    <a:pt x="853" y="2883"/>
                  </a:cubicBezTo>
                  <a:cubicBezTo>
                    <a:pt x="1361" y="2883"/>
                    <a:pt x="1892" y="2563"/>
                    <a:pt x="2389" y="2320"/>
                  </a:cubicBezTo>
                  <a:lnTo>
                    <a:pt x="2389" y="2320"/>
                  </a:lnTo>
                  <a:cubicBezTo>
                    <a:pt x="2187" y="2584"/>
                    <a:pt x="1986" y="2878"/>
                    <a:pt x="1768" y="3204"/>
                  </a:cubicBezTo>
                  <a:cubicBezTo>
                    <a:pt x="1520" y="3576"/>
                    <a:pt x="1567" y="4042"/>
                    <a:pt x="1846" y="4243"/>
                  </a:cubicBezTo>
                  <a:cubicBezTo>
                    <a:pt x="1951" y="4315"/>
                    <a:pt x="2057" y="4346"/>
                    <a:pt x="2163" y="4346"/>
                  </a:cubicBezTo>
                  <a:cubicBezTo>
                    <a:pt x="2742" y="4346"/>
                    <a:pt x="3300" y="3403"/>
                    <a:pt x="3537" y="3049"/>
                  </a:cubicBezTo>
                  <a:lnTo>
                    <a:pt x="3537" y="3049"/>
                  </a:lnTo>
                  <a:cubicBezTo>
                    <a:pt x="3397" y="3530"/>
                    <a:pt x="3319" y="3980"/>
                    <a:pt x="3350" y="4476"/>
                  </a:cubicBezTo>
                  <a:cubicBezTo>
                    <a:pt x="3366" y="4848"/>
                    <a:pt x="3490" y="5019"/>
                    <a:pt x="3645" y="5112"/>
                  </a:cubicBezTo>
                  <a:cubicBezTo>
                    <a:pt x="3714" y="5163"/>
                    <a:pt x="3831" y="5208"/>
                    <a:pt x="3967" y="5208"/>
                  </a:cubicBezTo>
                  <a:cubicBezTo>
                    <a:pt x="4200" y="5208"/>
                    <a:pt x="4488" y="5076"/>
                    <a:pt x="4684" y="4615"/>
                  </a:cubicBezTo>
                  <a:cubicBezTo>
                    <a:pt x="4963" y="3949"/>
                    <a:pt x="5274" y="180"/>
                    <a:pt x="4421" y="40"/>
                  </a:cubicBezTo>
                  <a:cubicBezTo>
                    <a:pt x="4332" y="21"/>
                    <a:pt x="4145" y="1"/>
                    <a:pt x="3983"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4" name="Google Shape;1184;p17"/>
            <p:cNvSpPr/>
            <p:nvPr/>
          </p:nvSpPr>
          <p:spPr>
            <a:xfrm>
              <a:off x="1807500" y="4169925"/>
              <a:ext cx="134950" cy="124500"/>
            </a:xfrm>
            <a:custGeom>
              <a:rect b="b" l="l" r="r" t="t"/>
              <a:pathLst>
                <a:path extrusionOk="0" h="4980" w="5398">
                  <a:moveTo>
                    <a:pt x="2051" y="0"/>
                  </a:moveTo>
                  <a:cubicBezTo>
                    <a:pt x="1900" y="0"/>
                    <a:pt x="1759" y="93"/>
                    <a:pt x="1629" y="197"/>
                  </a:cubicBezTo>
                  <a:cubicBezTo>
                    <a:pt x="1024" y="709"/>
                    <a:pt x="171" y="3346"/>
                    <a:pt x="47" y="3889"/>
                  </a:cubicBezTo>
                  <a:cubicBezTo>
                    <a:pt x="0" y="4028"/>
                    <a:pt x="78" y="4416"/>
                    <a:pt x="109" y="4555"/>
                  </a:cubicBezTo>
                  <a:cubicBezTo>
                    <a:pt x="184" y="4868"/>
                    <a:pt x="753" y="4980"/>
                    <a:pt x="1469" y="4980"/>
                  </a:cubicBezTo>
                  <a:cubicBezTo>
                    <a:pt x="2670" y="4980"/>
                    <a:pt x="4286" y="4666"/>
                    <a:pt x="4684" y="4462"/>
                  </a:cubicBezTo>
                  <a:cubicBezTo>
                    <a:pt x="5397" y="4106"/>
                    <a:pt x="5258" y="3563"/>
                    <a:pt x="5103" y="3377"/>
                  </a:cubicBezTo>
                  <a:cubicBezTo>
                    <a:pt x="5000" y="3245"/>
                    <a:pt x="4829" y="3127"/>
                    <a:pt x="4511" y="3127"/>
                  </a:cubicBezTo>
                  <a:cubicBezTo>
                    <a:pt x="4491" y="3127"/>
                    <a:pt x="4472" y="3128"/>
                    <a:pt x="4451" y="3129"/>
                  </a:cubicBezTo>
                  <a:cubicBezTo>
                    <a:pt x="3955" y="3160"/>
                    <a:pt x="3505" y="3253"/>
                    <a:pt x="3040" y="3439"/>
                  </a:cubicBezTo>
                  <a:cubicBezTo>
                    <a:pt x="3443" y="3129"/>
                    <a:pt x="4606" y="2307"/>
                    <a:pt x="4095" y="1671"/>
                  </a:cubicBezTo>
                  <a:cubicBezTo>
                    <a:pt x="3983" y="1535"/>
                    <a:pt x="3805" y="1465"/>
                    <a:pt x="3613" y="1465"/>
                  </a:cubicBezTo>
                  <a:cubicBezTo>
                    <a:pt x="3431" y="1465"/>
                    <a:pt x="3237" y="1527"/>
                    <a:pt x="3071" y="1655"/>
                  </a:cubicBezTo>
                  <a:cubicBezTo>
                    <a:pt x="2761" y="1903"/>
                    <a:pt x="2482" y="2120"/>
                    <a:pt x="2233" y="2353"/>
                  </a:cubicBezTo>
                  <a:cubicBezTo>
                    <a:pt x="2513" y="1671"/>
                    <a:pt x="2900" y="895"/>
                    <a:pt x="2497" y="275"/>
                  </a:cubicBezTo>
                  <a:cubicBezTo>
                    <a:pt x="2420" y="151"/>
                    <a:pt x="2296" y="27"/>
                    <a:pt x="2140" y="11"/>
                  </a:cubicBezTo>
                  <a:cubicBezTo>
                    <a:pt x="2110" y="4"/>
                    <a:pt x="2081" y="0"/>
                    <a:pt x="2051"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5" name="Google Shape;1185;p17"/>
            <p:cNvSpPr/>
            <p:nvPr/>
          </p:nvSpPr>
          <p:spPr>
            <a:xfrm>
              <a:off x="1693875" y="4239500"/>
              <a:ext cx="174525" cy="165775"/>
            </a:xfrm>
            <a:custGeom>
              <a:rect b="b" l="l" r="r" t="t"/>
              <a:pathLst>
                <a:path extrusionOk="0" h="6631" w="6981">
                  <a:moveTo>
                    <a:pt x="4451" y="1"/>
                  </a:moveTo>
                  <a:cubicBezTo>
                    <a:pt x="3837" y="1"/>
                    <a:pt x="3224" y="246"/>
                    <a:pt x="2777" y="733"/>
                  </a:cubicBezTo>
                  <a:lnTo>
                    <a:pt x="854" y="2812"/>
                  </a:lnTo>
                  <a:cubicBezTo>
                    <a:pt x="1" y="3727"/>
                    <a:pt x="63" y="5185"/>
                    <a:pt x="978" y="6022"/>
                  </a:cubicBezTo>
                  <a:cubicBezTo>
                    <a:pt x="1414" y="6428"/>
                    <a:pt x="1972" y="6630"/>
                    <a:pt x="2530" y="6630"/>
                  </a:cubicBezTo>
                  <a:cubicBezTo>
                    <a:pt x="3144" y="6630"/>
                    <a:pt x="3757" y="6386"/>
                    <a:pt x="4204" y="5898"/>
                  </a:cubicBezTo>
                  <a:lnTo>
                    <a:pt x="6127" y="3820"/>
                  </a:lnTo>
                  <a:cubicBezTo>
                    <a:pt x="6980" y="2905"/>
                    <a:pt x="6918" y="1462"/>
                    <a:pt x="6003" y="609"/>
                  </a:cubicBezTo>
                  <a:cubicBezTo>
                    <a:pt x="5567" y="203"/>
                    <a:pt x="5009" y="1"/>
                    <a:pt x="4451" y="1"/>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6" name="Google Shape;1186;p17"/>
            <p:cNvSpPr/>
            <p:nvPr/>
          </p:nvSpPr>
          <p:spPr>
            <a:xfrm>
              <a:off x="1727225" y="4305900"/>
              <a:ext cx="51975" cy="40725"/>
            </a:xfrm>
            <a:custGeom>
              <a:rect b="b" l="l" r="r" t="t"/>
              <a:pathLst>
                <a:path extrusionOk="0" h="1629" w="2079">
                  <a:moveTo>
                    <a:pt x="1040" y="0"/>
                  </a:moveTo>
                  <a:cubicBezTo>
                    <a:pt x="1" y="0"/>
                    <a:pt x="1" y="1629"/>
                    <a:pt x="1040" y="1629"/>
                  </a:cubicBezTo>
                  <a:cubicBezTo>
                    <a:pt x="2079" y="1629"/>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7" name="Google Shape;1187;p17"/>
            <p:cNvSpPr/>
            <p:nvPr/>
          </p:nvSpPr>
          <p:spPr>
            <a:xfrm>
              <a:off x="1716375" y="4362900"/>
              <a:ext cx="52375" cy="40725"/>
            </a:xfrm>
            <a:custGeom>
              <a:rect b="b" l="l" r="r" t="t"/>
              <a:pathLst>
                <a:path extrusionOk="0" h="1629" w="2095">
                  <a:moveTo>
                    <a:pt x="1039" y="0"/>
                  </a:moveTo>
                  <a:cubicBezTo>
                    <a:pt x="0" y="0"/>
                    <a:pt x="0" y="1629"/>
                    <a:pt x="1039" y="1629"/>
                  </a:cubicBezTo>
                  <a:cubicBezTo>
                    <a:pt x="2094" y="1629"/>
                    <a:pt x="2094"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8" name="Google Shape;1188;p17"/>
            <p:cNvSpPr/>
            <p:nvPr/>
          </p:nvSpPr>
          <p:spPr>
            <a:xfrm>
              <a:off x="1826500" y="4282250"/>
              <a:ext cx="51975" cy="40725"/>
            </a:xfrm>
            <a:custGeom>
              <a:rect b="b" l="l" r="r" t="t"/>
              <a:pathLst>
                <a:path extrusionOk="0" h="1629" w="2079">
                  <a:moveTo>
                    <a:pt x="1039" y="0"/>
                  </a:moveTo>
                  <a:cubicBezTo>
                    <a:pt x="0" y="0"/>
                    <a:pt x="0" y="1629"/>
                    <a:pt x="1039" y="1629"/>
                  </a:cubicBezTo>
                  <a:cubicBezTo>
                    <a:pt x="2078" y="1629"/>
                    <a:pt x="2078"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9" name="Google Shape;1189;p17"/>
            <p:cNvSpPr/>
            <p:nvPr/>
          </p:nvSpPr>
          <p:spPr>
            <a:xfrm>
              <a:off x="1783850" y="4239200"/>
              <a:ext cx="52350" cy="40750"/>
            </a:xfrm>
            <a:custGeom>
              <a:rect b="b" l="l" r="r" t="t"/>
              <a:pathLst>
                <a:path extrusionOk="0" h="1630" w="2094">
                  <a:moveTo>
                    <a:pt x="1055" y="1"/>
                  </a:moveTo>
                  <a:cubicBezTo>
                    <a:pt x="16" y="1"/>
                    <a:pt x="0" y="1629"/>
                    <a:pt x="1055" y="1629"/>
                  </a:cubicBezTo>
                  <a:cubicBezTo>
                    <a:pt x="2094" y="1629"/>
                    <a:pt x="2094" y="1"/>
                    <a:pt x="1055"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0" name="Google Shape;1190;p17"/>
            <p:cNvSpPr/>
            <p:nvPr/>
          </p:nvSpPr>
          <p:spPr>
            <a:xfrm>
              <a:off x="1776850" y="4297750"/>
              <a:ext cx="52375" cy="40350"/>
            </a:xfrm>
            <a:custGeom>
              <a:rect b="b" l="l" r="r" t="t"/>
              <a:pathLst>
                <a:path extrusionOk="0" h="1614" w="2095">
                  <a:moveTo>
                    <a:pt x="1040" y="1"/>
                  </a:moveTo>
                  <a:cubicBezTo>
                    <a:pt x="1" y="1"/>
                    <a:pt x="1" y="1614"/>
                    <a:pt x="1040" y="1614"/>
                  </a:cubicBezTo>
                  <a:cubicBezTo>
                    <a:pt x="2095" y="1614"/>
                    <a:pt x="2095" y="1"/>
                    <a:pt x="1040"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1" name="Google Shape;1191;p17"/>
            <p:cNvSpPr/>
            <p:nvPr/>
          </p:nvSpPr>
          <p:spPr>
            <a:xfrm>
              <a:off x="1769500" y="4348175"/>
              <a:ext cx="51975" cy="40325"/>
            </a:xfrm>
            <a:custGeom>
              <a:rect b="b" l="l" r="r" t="t"/>
              <a:pathLst>
                <a:path extrusionOk="0" h="1613" w="2079">
                  <a:moveTo>
                    <a:pt x="1039" y="0"/>
                  </a:moveTo>
                  <a:cubicBezTo>
                    <a:pt x="0" y="0"/>
                    <a:pt x="0" y="1613"/>
                    <a:pt x="1039" y="1613"/>
                  </a:cubicBezTo>
                  <a:cubicBezTo>
                    <a:pt x="2078" y="1613"/>
                    <a:pt x="2078"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2" name="Google Shape;1192;p17"/>
            <p:cNvSpPr/>
            <p:nvPr/>
          </p:nvSpPr>
          <p:spPr>
            <a:xfrm>
              <a:off x="1738475" y="4252400"/>
              <a:ext cx="51975" cy="40725"/>
            </a:xfrm>
            <a:custGeom>
              <a:rect b="b" l="l" r="r" t="t"/>
              <a:pathLst>
                <a:path extrusionOk="0" h="1629" w="2079">
                  <a:moveTo>
                    <a:pt x="1040" y="0"/>
                  </a:moveTo>
                  <a:cubicBezTo>
                    <a:pt x="0" y="0"/>
                    <a:pt x="0" y="1629"/>
                    <a:pt x="1040" y="1629"/>
                  </a:cubicBezTo>
                  <a:cubicBezTo>
                    <a:pt x="2079" y="1629"/>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3" name="Google Shape;1193;p17"/>
            <p:cNvSpPr/>
            <p:nvPr/>
          </p:nvSpPr>
          <p:spPr>
            <a:xfrm>
              <a:off x="1679925" y="4322575"/>
              <a:ext cx="51975" cy="40350"/>
            </a:xfrm>
            <a:custGeom>
              <a:rect b="b" l="l" r="r" t="t"/>
              <a:pathLst>
                <a:path extrusionOk="0" h="1614" w="2079">
                  <a:moveTo>
                    <a:pt x="1040" y="0"/>
                  </a:moveTo>
                  <a:cubicBezTo>
                    <a:pt x="0" y="0"/>
                    <a:pt x="0" y="1613"/>
                    <a:pt x="1040" y="1613"/>
                  </a:cubicBezTo>
                  <a:cubicBezTo>
                    <a:pt x="2079" y="1613"/>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94" name="Google Shape;1194;p17"/>
          <p:cNvGrpSpPr/>
          <p:nvPr/>
        </p:nvGrpSpPr>
        <p:grpSpPr>
          <a:xfrm rot="-6937582">
            <a:off x="3908052" y="4945715"/>
            <a:ext cx="392572" cy="111932"/>
            <a:chOff x="3827225" y="3139400"/>
            <a:chExt cx="298975" cy="88200"/>
          </a:xfrm>
        </p:grpSpPr>
        <p:sp>
          <p:nvSpPr>
            <p:cNvPr id="1195" name="Google Shape;1195;p17"/>
            <p:cNvSpPr/>
            <p:nvPr/>
          </p:nvSpPr>
          <p:spPr>
            <a:xfrm>
              <a:off x="3827225" y="3143250"/>
              <a:ext cx="153950" cy="84350"/>
            </a:xfrm>
            <a:custGeom>
              <a:rect b="b" l="l" r="r" t="t"/>
              <a:pathLst>
                <a:path extrusionOk="0" h="3374" w="6158">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6" name="Google Shape;1196;p17"/>
            <p:cNvSpPr/>
            <p:nvPr/>
          </p:nvSpPr>
          <p:spPr>
            <a:xfrm>
              <a:off x="3973775" y="3139400"/>
              <a:ext cx="152425" cy="67325"/>
            </a:xfrm>
            <a:custGeom>
              <a:rect b="b" l="l" r="r" t="t"/>
              <a:pathLst>
                <a:path extrusionOk="0" h="2693" w="6097">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97" name="Google Shape;1197;p17"/>
          <p:cNvSpPr/>
          <p:nvPr/>
        </p:nvSpPr>
        <p:spPr>
          <a:xfrm rot="10163395">
            <a:off x="4288943" y="4820993"/>
            <a:ext cx="249690" cy="200286"/>
          </a:xfrm>
          <a:custGeom>
            <a:rect b="b" l="l" r="r" t="t"/>
            <a:pathLst>
              <a:path extrusionOk="0" h="6600" w="8228">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rgbClr val="FFFFFF">
              <a:alpha val="763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98" name="Google Shape;1198;p17"/>
          <p:cNvGrpSpPr/>
          <p:nvPr/>
        </p:nvGrpSpPr>
        <p:grpSpPr>
          <a:xfrm>
            <a:off x="7897887" y="4839356"/>
            <a:ext cx="248024" cy="243085"/>
            <a:chOff x="7972900" y="1017250"/>
            <a:chExt cx="754791" cy="739760"/>
          </a:xfrm>
        </p:grpSpPr>
        <p:sp>
          <p:nvSpPr>
            <p:cNvPr id="1199" name="Google Shape;1199;p17"/>
            <p:cNvSpPr/>
            <p:nvPr/>
          </p:nvSpPr>
          <p:spPr>
            <a:xfrm>
              <a:off x="7972900" y="1017250"/>
              <a:ext cx="754791" cy="739760"/>
            </a:xfrm>
            <a:custGeom>
              <a:rect b="b" l="l" r="r" t="t"/>
              <a:pathLst>
                <a:path extrusionOk="0" h="14715" w="15014">
                  <a:moveTo>
                    <a:pt x="7499" y="1"/>
                  </a:moveTo>
                  <a:cubicBezTo>
                    <a:pt x="7404" y="1"/>
                    <a:pt x="7308" y="3"/>
                    <a:pt x="7212" y="6"/>
                  </a:cubicBezTo>
                  <a:cubicBezTo>
                    <a:pt x="3149" y="161"/>
                    <a:pt x="0" y="3589"/>
                    <a:pt x="156" y="7637"/>
                  </a:cubicBezTo>
                  <a:cubicBezTo>
                    <a:pt x="307" y="11605"/>
                    <a:pt x="3578" y="14715"/>
                    <a:pt x="7501" y="14715"/>
                  </a:cubicBezTo>
                  <a:cubicBezTo>
                    <a:pt x="7596" y="14715"/>
                    <a:pt x="7691" y="14713"/>
                    <a:pt x="7786" y="14709"/>
                  </a:cubicBezTo>
                  <a:cubicBezTo>
                    <a:pt x="11850" y="14554"/>
                    <a:pt x="15014" y="11127"/>
                    <a:pt x="14859" y="7063"/>
                  </a:cubicBezTo>
                  <a:cubicBezTo>
                    <a:pt x="14707" y="3111"/>
                    <a:pt x="11436" y="1"/>
                    <a:pt x="749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0" name="Google Shape;1200;p17"/>
            <p:cNvSpPr/>
            <p:nvPr/>
          </p:nvSpPr>
          <p:spPr>
            <a:xfrm>
              <a:off x="8110900" y="1152989"/>
              <a:ext cx="478795" cy="468288"/>
            </a:xfrm>
            <a:custGeom>
              <a:rect b="b" l="l" r="r" t="t"/>
              <a:pathLst>
                <a:path extrusionOk="0" h="9315" w="9524">
                  <a:moveTo>
                    <a:pt x="4776" y="1"/>
                  </a:moveTo>
                  <a:cubicBezTo>
                    <a:pt x="4709" y="1"/>
                    <a:pt x="4643" y="2"/>
                    <a:pt x="4576" y="5"/>
                  </a:cubicBezTo>
                  <a:cubicBezTo>
                    <a:pt x="2001" y="114"/>
                    <a:pt x="1" y="2269"/>
                    <a:pt x="109" y="4844"/>
                  </a:cubicBezTo>
                  <a:cubicBezTo>
                    <a:pt x="215" y="7352"/>
                    <a:pt x="2278" y="9315"/>
                    <a:pt x="4764" y="9315"/>
                  </a:cubicBezTo>
                  <a:cubicBezTo>
                    <a:pt x="4830" y="9315"/>
                    <a:pt x="4897" y="9314"/>
                    <a:pt x="4964" y="9311"/>
                  </a:cubicBezTo>
                  <a:cubicBezTo>
                    <a:pt x="7523" y="9202"/>
                    <a:pt x="9523" y="7031"/>
                    <a:pt x="9415" y="4472"/>
                  </a:cubicBezTo>
                  <a:cubicBezTo>
                    <a:pt x="9309" y="1964"/>
                    <a:pt x="7261" y="1"/>
                    <a:pt x="477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1" name="Google Shape;1201;p17"/>
            <p:cNvSpPr/>
            <p:nvPr/>
          </p:nvSpPr>
          <p:spPr>
            <a:xfrm>
              <a:off x="8232560" y="1270126"/>
              <a:ext cx="236281" cy="234018"/>
            </a:xfrm>
            <a:custGeom>
              <a:rect b="b" l="l" r="r" t="t"/>
              <a:pathLst>
                <a:path extrusionOk="0" h="4655" w="4700">
                  <a:moveTo>
                    <a:pt x="2318" y="1"/>
                  </a:moveTo>
                  <a:cubicBezTo>
                    <a:pt x="1070" y="1"/>
                    <a:pt x="31" y="1028"/>
                    <a:pt x="16" y="2297"/>
                  </a:cubicBezTo>
                  <a:cubicBezTo>
                    <a:pt x="0" y="3569"/>
                    <a:pt x="1024" y="4639"/>
                    <a:pt x="2311" y="4654"/>
                  </a:cubicBezTo>
                  <a:cubicBezTo>
                    <a:pt x="2321" y="4654"/>
                    <a:pt x="2330" y="4654"/>
                    <a:pt x="2340" y="4654"/>
                  </a:cubicBezTo>
                  <a:cubicBezTo>
                    <a:pt x="3614" y="4654"/>
                    <a:pt x="4653" y="3637"/>
                    <a:pt x="4668" y="2359"/>
                  </a:cubicBezTo>
                  <a:cubicBezTo>
                    <a:pt x="4700" y="1072"/>
                    <a:pt x="3660" y="17"/>
                    <a:pt x="2373" y="1"/>
                  </a:cubicBezTo>
                  <a:cubicBezTo>
                    <a:pt x="2355" y="1"/>
                    <a:pt x="2336" y="1"/>
                    <a:pt x="2318" y="1"/>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2" name="Google Shape;1202;p17"/>
            <p:cNvSpPr/>
            <p:nvPr/>
          </p:nvSpPr>
          <p:spPr>
            <a:xfrm>
              <a:off x="8209938" y="1349005"/>
              <a:ext cx="61634" cy="56054"/>
            </a:xfrm>
            <a:custGeom>
              <a:rect b="b" l="l" r="r" t="t"/>
              <a:pathLst>
                <a:path extrusionOk="0" h="1115" w="1226">
                  <a:moveTo>
                    <a:pt x="614" y="0"/>
                  </a:moveTo>
                  <a:cubicBezTo>
                    <a:pt x="465" y="0"/>
                    <a:pt x="316" y="63"/>
                    <a:pt x="202" y="185"/>
                  </a:cubicBezTo>
                  <a:cubicBezTo>
                    <a:pt x="0" y="402"/>
                    <a:pt x="16" y="759"/>
                    <a:pt x="233" y="960"/>
                  </a:cubicBezTo>
                  <a:cubicBezTo>
                    <a:pt x="343" y="1063"/>
                    <a:pt x="478" y="1114"/>
                    <a:pt x="612" y="1114"/>
                  </a:cubicBezTo>
                  <a:cubicBezTo>
                    <a:pt x="761" y="1114"/>
                    <a:pt x="910" y="1052"/>
                    <a:pt x="1024" y="929"/>
                  </a:cubicBezTo>
                  <a:cubicBezTo>
                    <a:pt x="1226" y="712"/>
                    <a:pt x="1210" y="356"/>
                    <a:pt x="993" y="154"/>
                  </a:cubicBezTo>
                  <a:cubicBezTo>
                    <a:pt x="883" y="51"/>
                    <a:pt x="748" y="0"/>
                    <a:pt x="61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03" name="Google Shape;1203;p17"/>
          <p:cNvSpPr/>
          <p:nvPr/>
        </p:nvSpPr>
        <p:spPr>
          <a:xfrm>
            <a:off x="4605300" y="5002134"/>
            <a:ext cx="90364" cy="69825"/>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4" name="Google Shape;1204;p17"/>
          <p:cNvSpPr/>
          <p:nvPr/>
        </p:nvSpPr>
        <p:spPr>
          <a:xfrm>
            <a:off x="5273613" y="4792834"/>
            <a:ext cx="134063" cy="104210"/>
          </a:xfrm>
          <a:custGeom>
            <a:rect b="b" l="l" r="r" t="t"/>
            <a:pathLst>
              <a:path extrusionOk="0" h="2653" w="3413">
                <a:moveTo>
                  <a:pt x="1707" y="0"/>
                </a:moveTo>
                <a:cubicBezTo>
                  <a:pt x="1" y="0"/>
                  <a:pt x="1" y="2652"/>
                  <a:pt x="1707" y="2652"/>
                </a:cubicBezTo>
                <a:cubicBezTo>
                  <a:pt x="3413" y="2652"/>
                  <a:pt x="3413" y="0"/>
                  <a:pt x="170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5" name="Google Shape;1205;p17"/>
          <p:cNvSpPr/>
          <p:nvPr/>
        </p:nvSpPr>
        <p:spPr>
          <a:xfrm>
            <a:off x="3947387" y="4716108"/>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6" name="Google Shape;1206;p17"/>
          <p:cNvSpPr/>
          <p:nvPr/>
        </p:nvSpPr>
        <p:spPr>
          <a:xfrm>
            <a:off x="2931787" y="5057820"/>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7" name="Google Shape;1207;p17"/>
          <p:cNvSpPr/>
          <p:nvPr/>
        </p:nvSpPr>
        <p:spPr>
          <a:xfrm>
            <a:off x="2233712" y="5039945"/>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8" name="Google Shape;1208;p17"/>
          <p:cNvSpPr/>
          <p:nvPr/>
        </p:nvSpPr>
        <p:spPr>
          <a:xfrm>
            <a:off x="8067712" y="4595645"/>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9" name="Google Shape;1209;p17"/>
          <p:cNvSpPr/>
          <p:nvPr/>
        </p:nvSpPr>
        <p:spPr>
          <a:xfrm>
            <a:off x="7632446" y="4845611"/>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0" name="Google Shape;1210;p17"/>
          <p:cNvSpPr/>
          <p:nvPr/>
        </p:nvSpPr>
        <p:spPr>
          <a:xfrm>
            <a:off x="7381912" y="252245"/>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1" name="Google Shape;1211;p17"/>
          <p:cNvSpPr/>
          <p:nvPr/>
        </p:nvSpPr>
        <p:spPr>
          <a:xfrm>
            <a:off x="3724312" y="252245"/>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2" name="Google Shape;1212;p17"/>
          <p:cNvSpPr/>
          <p:nvPr/>
        </p:nvSpPr>
        <p:spPr>
          <a:xfrm>
            <a:off x="574287" y="3740483"/>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3" name="Google Shape;1213;p17"/>
          <p:cNvSpPr/>
          <p:nvPr/>
        </p:nvSpPr>
        <p:spPr>
          <a:xfrm>
            <a:off x="1133512" y="328445"/>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4" name="Google Shape;1214;p17"/>
          <p:cNvSpPr/>
          <p:nvPr/>
        </p:nvSpPr>
        <p:spPr>
          <a:xfrm>
            <a:off x="219112" y="3909845"/>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5" name="Google Shape;1215;p17"/>
          <p:cNvSpPr/>
          <p:nvPr/>
        </p:nvSpPr>
        <p:spPr>
          <a:xfrm>
            <a:off x="8982112" y="1014245"/>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216" name="Google Shape;1216;p17"/>
          <p:cNvGrpSpPr/>
          <p:nvPr/>
        </p:nvGrpSpPr>
        <p:grpSpPr>
          <a:xfrm rot="-1984678">
            <a:off x="5077388" y="-41650"/>
            <a:ext cx="457956" cy="130588"/>
            <a:chOff x="3827225" y="3139400"/>
            <a:chExt cx="298975" cy="88200"/>
          </a:xfrm>
        </p:grpSpPr>
        <p:sp>
          <p:nvSpPr>
            <p:cNvPr id="1217" name="Google Shape;1217;p17"/>
            <p:cNvSpPr/>
            <p:nvPr/>
          </p:nvSpPr>
          <p:spPr>
            <a:xfrm>
              <a:off x="3827225" y="3143250"/>
              <a:ext cx="153950" cy="84350"/>
            </a:xfrm>
            <a:custGeom>
              <a:rect b="b" l="l" r="r" t="t"/>
              <a:pathLst>
                <a:path extrusionOk="0" h="3374" w="6158">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8" name="Google Shape;1218;p17"/>
            <p:cNvSpPr/>
            <p:nvPr/>
          </p:nvSpPr>
          <p:spPr>
            <a:xfrm>
              <a:off x="3973775" y="3139400"/>
              <a:ext cx="152425" cy="67325"/>
            </a:xfrm>
            <a:custGeom>
              <a:rect b="b" l="l" r="r" t="t"/>
              <a:pathLst>
                <a:path extrusionOk="0" h="2693" w="6097">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19" name="Google Shape;1219;p17"/>
          <p:cNvSpPr/>
          <p:nvPr/>
        </p:nvSpPr>
        <p:spPr>
          <a:xfrm rot="9651179">
            <a:off x="7310613" y="-73029"/>
            <a:ext cx="249667" cy="200289"/>
          </a:xfrm>
          <a:custGeom>
            <a:rect b="b" l="l" r="r" t="t"/>
            <a:pathLst>
              <a:path extrusionOk="0" h="6600" w="8228">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rgbClr val="FFFFFF">
              <a:alpha val="763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0" name="Google Shape;1220;p17"/>
          <p:cNvSpPr/>
          <p:nvPr/>
        </p:nvSpPr>
        <p:spPr>
          <a:xfrm>
            <a:off x="7135505" y="117017"/>
            <a:ext cx="105420" cy="81458"/>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221" name="Google Shape;1221;p17"/>
          <p:cNvGrpSpPr/>
          <p:nvPr/>
        </p:nvGrpSpPr>
        <p:grpSpPr>
          <a:xfrm rot="6972735">
            <a:off x="3705650" y="-19298"/>
            <a:ext cx="299653" cy="85878"/>
            <a:chOff x="3827225" y="3139400"/>
            <a:chExt cx="298975" cy="88200"/>
          </a:xfrm>
        </p:grpSpPr>
        <p:sp>
          <p:nvSpPr>
            <p:cNvPr id="1222" name="Google Shape;1222;p17"/>
            <p:cNvSpPr/>
            <p:nvPr/>
          </p:nvSpPr>
          <p:spPr>
            <a:xfrm>
              <a:off x="3827225" y="3143250"/>
              <a:ext cx="153950" cy="84350"/>
            </a:xfrm>
            <a:custGeom>
              <a:rect b="b" l="l" r="r" t="t"/>
              <a:pathLst>
                <a:path extrusionOk="0" h="3374" w="6158">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3" name="Google Shape;1223;p17"/>
            <p:cNvSpPr/>
            <p:nvPr/>
          </p:nvSpPr>
          <p:spPr>
            <a:xfrm>
              <a:off x="3973775" y="3139400"/>
              <a:ext cx="152425" cy="67325"/>
            </a:xfrm>
            <a:custGeom>
              <a:rect b="b" l="l" r="r" t="t"/>
              <a:pathLst>
                <a:path extrusionOk="0" h="2693" w="6097">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24" name="Google Shape;1224;p17"/>
          <p:cNvSpPr/>
          <p:nvPr/>
        </p:nvSpPr>
        <p:spPr>
          <a:xfrm rot="5400000">
            <a:off x="2917255" y="-49206"/>
            <a:ext cx="249679" cy="200294"/>
          </a:xfrm>
          <a:custGeom>
            <a:rect b="b" l="l" r="r" t="t"/>
            <a:pathLst>
              <a:path extrusionOk="0" h="6600" w="8228">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rgbClr val="FFFFFF">
              <a:alpha val="763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225" name="Google Shape;1225;p17"/>
          <p:cNvGrpSpPr/>
          <p:nvPr/>
        </p:nvGrpSpPr>
        <p:grpSpPr>
          <a:xfrm rot="-4995319">
            <a:off x="3250290" y="-176256"/>
            <a:ext cx="399763" cy="406750"/>
            <a:chOff x="1634175" y="4169925"/>
            <a:chExt cx="308275" cy="313675"/>
          </a:xfrm>
        </p:grpSpPr>
        <p:sp>
          <p:nvSpPr>
            <p:cNvPr id="1226" name="Google Shape;1226;p17"/>
            <p:cNvSpPr/>
            <p:nvPr/>
          </p:nvSpPr>
          <p:spPr>
            <a:xfrm>
              <a:off x="1634175" y="4353375"/>
              <a:ext cx="131850" cy="130225"/>
            </a:xfrm>
            <a:custGeom>
              <a:rect b="b" l="l" r="r" t="t"/>
              <a:pathLst>
                <a:path extrusionOk="0" h="5209" w="5274">
                  <a:moveTo>
                    <a:pt x="3983" y="1"/>
                  </a:moveTo>
                  <a:cubicBezTo>
                    <a:pt x="3890" y="1"/>
                    <a:pt x="3805" y="8"/>
                    <a:pt x="3754" y="25"/>
                  </a:cubicBezTo>
                  <a:cubicBezTo>
                    <a:pt x="3211" y="211"/>
                    <a:pt x="652" y="1250"/>
                    <a:pt x="202" y="1901"/>
                  </a:cubicBezTo>
                  <a:cubicBezTo>
                    <a:pt x="93" y="2041"/>
                    <a:pt x="0" y="2243"/>
                    <a:pt x="47" y="2413"/>
                  </a:cubicBezTo>
                  <a:cubicBezTo>
                    <a:pt x="78" y="2568"/>
                    <a:pt x="202" y="2677"/>
                    <a:pt x="342" y="2754"/>
                  </a:cubicBezTo>
                  <a:cubicBezTo>
                    <a:pt x="508" y="2845"/>
                    <a:pt x="679" y="2883"/>
                    <a:pt x="853" y="2883"/>
                  </a:cubicBezTo>
                  <a:cubicBezTo>
                    <a:pt x="1361" y="2883"/>
                    <a:pt x="1892" y="2563"/>
                    <a:pt x="2389" y="2320"/>
                  </a:cubicBezTo>
                  <a:lnTo>
                    <a:pt x="2389" y="2320"/>
                  </a:lnTo>
                  <a:cubicBezTo>
                    <a:pt x="2187" y="2584"/>
                    <a:pt x="1986" y="2878"/>
                    <a:pt x="1768" y="3204"/>
                  </a:cubicBezTo>
                  <a:cubicBezTo>
                    <a:pt x="1520" y="3576"/>
                    <a:pt x="1567" y="4042"/>
                    <a:pt x="1846" y="4243"/>
                  </a:cubicBezTo>
                  <a:cubicBezTo>
                    <a:pt x="1951" y="4315"/>
                    <a:pt x="2057" y="4346"/>
                    <a:pt x="2163" y="4346"/>
                  </a:cubicBezTo>
                  <a:cubicBezTo>
                    <a:pt x="2742" y="4346"/>
                    <a:pt x="3300" y="3403"/>
                    <a:pt x="3537" y="3049"/>
                  </a:cubicBezTo>
                  <a:lnTo>
                    <a:pt x="3537" y="3049"/>
                  </a:lnTo>
                  <a:cubicBezTo>
                    <a:pt x="3397" y="3530"/>
                    <a:pt x="3319" y="3980"/>
                    <a:pt x="3350" y="4476"/>
                  </a:cubicBezTo>
                  <a:cubicBezTo>
                    <a:pt x="3366" y="4848"/>
                    <a:pt x="3490" y="5019"/>
                    <a:pt x="3645" y="5112"/>
                  </a:cubicBezTo>
                  <a:cubicBezTo>
                    <a:pt x="3714" y="5163"/>
                    <a:pt x="3831" y="5208"/>
                    <a:pt x="3967" y="5208"/>
                  </a:cubicBezTo>
                  <a:cubicBezTo>
                    <a:pt x="4200" y="5208"/>
                    <a:pt x="4488" y="5076"/>
                    <a:pt x="4684" y="4615"/>
                  </a:cubicBezTo>
                  <a:cubicBezTo>
                    <a:pt x="4963" y="3949"/>
                    <a:pt x="5274" y="180"/>
                    <a:pt x="4421" y="40"/>
                  </a:cubicBezTo>
                  <a:cubicBezTo>
                    <a:pt x="4332" y="21"/>
                    <a:pt x="4145" y="1"/>
                    <a:pt x="3983"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7" name="Google Shape;1227;p17"/>
            <p:cNvSpPr/>
            <p:nvPr/>
          </p:nvSpPr>
          <p:spPr>
            <a:xfrm>
              <a:off x="1807500" y="4169925"/>
              <a:ext cx="134950" cy="124500"/>
            </a:xfrm>
            <a:custGeom>
              <a:rect b="b" l="l" r="r" t="t"/>
              <a:pathLst>
                <a:path extrusionOk="0" h="4980" w="5398">
                  <a:moveTo>
                    <a:pt x="2051" y="0"/>
                  </a:moveTo>
                  <a:cubicBezTo>
                    <a:pt x="1900" y="0"/>
                    <a:pt x="1759" y="93"/>
                    <a:pt x="1629" y="197"/>
                  </a:cubicBezTo>
                  <a:cubicBezTo>
                    <a:pt x="1024" y="709"/>
                    <a:pt x="171" y="3346"/>
                    <a:pt x="47" y="3889"/>
                  </a:cubicBezTo>
                  <a:cubicBezTo>
                    <a:pt x="0" y="4028"/>
                    <a:pt x="78" y="4416"/>
                    <a:pt x="109" y="4555"/>
                  </a:cubicBezTo>
                  <a:cubicBezTo>
                    <a:pt x="184" y="4868"/>
                    <a:pt x="753" y="4980"/>
                    <a:pt x="1469" y="4980"/>
                  </a:cubicBezTo>
                  <a:cubicBezTo>
                    <a:pt x="2670" y="4980"/>
                    <a:pt x="4286" y="4666"/>
                    <a:pt x="4684" y="4462"/>
                  </a:cubicBezTo>
                  <a:cubicBezTo>
                    <a:pt x="5397" y="4106"/>
                    <a:pt x="5258" y="3563"/>
                    <a:pt x="5103" y="3377"/>
                  </a:cubicBezTo>
                  <a:cubicBezTo>
                    <a:pt x="5000" y="3245"/>
                    <a:pt x="4829" y="3127"/>
                    <a:pt x="4511" y="3127"/>
                  </a:cubicBezTo>
                  <a:cubicBezTo>
                    <a:pt x="4491" y="3127"/>
                    <a:pt x="4472" y="3128"/>
                    <a:pt x="4451" y="3129"/>
                  </a:cubicBezTo>
                  <a:cubicBezTo>
                    <a:pt x="3955" y="3160"/>
                    <a:pt x="3505" y="3253"/>
                    <a:pt x="3040" y="3439"/>
                  </a:cubicBezTo>
                  <a:cubicBezTo>
                    <a:pt x="3443" y="3129"/>
                    <a:pt x="4606" y="2307"/>
                    <a:pt x="4095" y="1671"/>
                  </a:cubicBezTo>
                  <a:cubicBezTo>
                    <a:pt x="3983" y="1535"/>
                    <a:pt x="3805" y="1465"/>
                    <a:pt x="3613" y="1465"/>
                  </a:cubicBezTo>
                  <a:cubicBezTo>
                    <a:pt x="3431" y="1465"/>
                    <a:pt x="3237" y="1527"/>
                    <a:pt x="3071" y="1655"/>
                  </a:cubicBezTo>
                  <a:cubicBezTo>
                    <a:pt x="2761" y="1903"/>
                    <a:pt x="2482" y="2120"/>
                    <a:pt x="2233" y="2353"/>
                  </a:cubicBezTo>
                  <a:cubicBezTo>
                    <a:pt x="2513" y="1671"/>
                    <a:pt x="2900" y="895"/>
                    <a:pt x="2497" y="275"/>
                  </a:cubicBezTo>
                  <a:cubicBezTo>
                    <a:pt x="2420" y="151"/>
                    <a:pt x="2296" y="27"/>
                    <a:pt x="2140" y="11"/>
                  </a:cubicBezTo>
                  <a:cubicBezTo>
                    <a:pt x="2110" y="4"/>
                    <a:pt x="2081" y="0"/>
                    <a:pt x="2051"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8" name="Google Shape;1228;p17"/>
            <p:cNvSpPr/>
            <p:nvPr/>
          </p:nvSpPr>
          <p:spPr>
            <a:xfrm>
              <a:off x="1693875" y="4239500"/>
              <a:ext cx="174525" cy="165775"/>
            </a:xfrm>
            <a:custGeom>
              <a:rect b="b" l="l" r="r" t="t"/>
              <a:pathLst>
                <a:path extrusionOk="0" h="6631" w="6981">
                  <a:moveTo>
                    <a:pt x="4451" y="1"/>
                  </a:moveTo>
                  <a:cubicBezTo>
                    <a:pt x="3837" y="1"/>
                    <a:pt x="3224" y="246"/>
                    <a:pt x="2777" y="733"/>
                  </a:cubicBezTo>
                  <a:lnTo>
                    <a:pt x="854" y="2812"/>
                  </a:lnTo>
                  <a:cubicBezTo>
                    <a:pt x="1" y="3727"/>
                    <a:pt x="63" y="5185"/>
                    <a:pt x="978" y="6022"/>
                  </a:cubicBezTo>
                  <a:cubicBezTo>
                    <a:pt x="1414" y="6428"/>
                    <a:pt x="1972" y="6630"/>
                    <a:pt x="2530" y="6630"/>
                  </a:cubicBezTo>
                  <a:cubicBezTo>
                    <a:pt x="3144" y="6630"/>
                    <a:pt x="3757" y="6386"/>
                    <a:pt x="4204" y="5898"/>
                  </a:cubicBezTo>
                  <a:lnTo>
                    <a:pt x="6127" y="3820"/>
                  </a:lnTo>
                  <a:cubicBezTo>
                    <a:pt x="6980" y="2905"/>
                    <a:pt x="6918" y="1462"/>
                    <a:pt x="6003" y="609"/>
                  </a:cubicBezTo>
                  <a:cubicBezTo>
                    <a:pt x="5567" y="203"/>
                    <a:pt x="5009" y="1"/>
                    <a:pt x="4451" y="1"/>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9" name="Google Shape;1229;p17"/>
            <p:cNvSpPr/>
            <p:nvPr/>
          </p:nvSpPr>
          <p:spPr>
            <a:xfrm>
              <a:off x="1727225" y="4305900"/>
              <a:ext cx="51975" cy="40725"/>
            </a:xfrm>
            <a:custGeom>
              <a:rect b="b" l="l" r="r" t="t"/>
              <a:pathLst>
                <a:path extrusionOk="0" h="1629" w="2079">
                  <a:moveTo>
                    <a:pt x="1040" y="0"/>
                  </a:moveTo>
                  <a:cubicBezTo>
                    <a:pt x="1" y="0"/>
                    <a:pt x="1" y="1629"/>
                    <a:pt x="1040" y="1629"/>
                  </a:cubicBezTo>
                  <a:cubicBezTo>
                    <a:pt x="2079" y="1629"/>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0" name="Google Shape;1230;p17"/>
            <p:cNvSpPr/>
            <p:nvPr/>
          </p:nvSpPr>
          <p:spPr>
            <a:xfrm>
              <a:off x="1716375" y="4362900"/>
              <a:ext cx="52375" cy="40725"/>
            </a:xfrm>
            <a:custGeom>
              <a:rect b="b" l="l" r="r" t="t"/>
              <a:pathLst>
                <a:path extrusionOk="0" h="1629" w="2095">
                  <a:moveTo>
                    <a:pt x="1039" y="0"/>
                  </a:moveTo>
                  <a:cubicBezTo>
                    <a:pt x="0" y="0"/>
                    <a:pt x="0" y="1629"/>
                    <a:pt x="1039" y="1629"/>
                  </a:cubicBezTo>
                  <a:cubicBezTo>
                    <a:pt x="2094" y="1629"/>
                    <a:pt x="2094"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1" name="Google Shape;1231;p17"/>
            <p:cNvSpPr/>
            <p:nvPr/>
          </p:nvSpPr>
          <p:spPr>
            <a:xfrm>
              <a:off x="1826500" y="4282250"/>
              <a:ext cx="51975" cy="40725"/>
            </a:xfrm>
            <a:custGeom>
              <a:rect b="b" l="l" r="r" t="t"/>
              <a:pathLst>
                <a:path extrusionOk="0" h="1629" w="2079">
                  <a:moveTo>
                    <a:pt x="1039" y="0"/>
                  </a:moveTo>
                  <a:cubicBezTo>
                    <a:pt x="0" y="0"/>
                    <a:pt x="0" y="1629"/>
                    <a:pt x="1039" y="1629"/>
                  </a:cubicBezTo>
                  <a:cubicBezTo>
                    <a:pt x="2078" y="1629"/>
                    <a:pt x="2078"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2" name="Google Shape;1232;p17"/>
            <p:cNvSpPr/>
            <p:nvPr/>
          </p:nvSpPr>
          <p:spPr>
            <a:xfrm>
              <a:off x="1783850" y="4239200"/>
              <a:ext cx="52350" cy="40750"/>
            </a:xfrm>
            <a:custGeom>
              <a:rect b="b" l="l" r="r" t="t"/>
              <a:pathLst>
                <a:path extrusionOk="0" h="1630" w="2094">
                  <a:moveTo>
                    <a:pt x="1055" y="1"/>
                  </a:moveTo>
                  <a:cubicBezTo>
                    <a:pt x="16" y="1"/>
                    <a:pt x="0" y="1629"/>
                    <a:pt x="1055" y="1629"/>
                  </a:cubicBezTo>
                  <a:cubicBezTo>
                    <a:pt x="2094" y="1629"/>
                    <a:pt x="2094" y="1"/>
                    <a:pt x="1055"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3" name="Google Shape;1233;p17"/>
            <p:cNvSpPr/>
            <p:nvPr/>
          </p:nvSpPr>
          <p:spPr>
            <a:xfrm>
              <a:off x="1776850" y="4297750"/>
              <a:ext cx="52375" cy="40350"/>
            </a:xfrm>
            <a:custGeom>
              <a:rect b="b" l="l" r="r" t="t"/>
              <a:pathLst>
                <a:path extrusionOk="0" h="1614" w="2095">
                  <a:moveTo>
                    <a:pt x="1040" y="1"/>
                  </a:moveTo>
                  <a:cubicBezTo>
                    <a:pt x="1" y="1"/>
                    <a:pt x="1" y="1614"/>
                    <a:pt x="1040" y="1614"/>
                  </a:cubicBezTo>
                  <a:cubicBezTo>
                    <a:pt x="2095" y="1614"/>
                    <a:pt x="2095" y="1"/>
                    <a:pt x="1040"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4" name="Google Shape;1234;p17"/>
            <p:cNvSpPr/>
            <p:nvPr/>
          </p:nvSpPr>
          <p:spPr>
            <a:xfrm>
              <a:off x="1769500" y="4348175"/>
              <a:ext cx="51975" cy="40325"/>
            </a:xfrm>
            <a:custGeom>
              <a:rect b="b" l="l" r="r" t="t"/>
              <a:pathLst>
                <a:path extrusionOk="0" h="1613" w="2079">
                  <a:moveTo>
                    <a:pt x="1039" y="0"/>
                  </a:moveTo>
                  <a:cubicBezTo>
                    <a:pt x="0" y="0"/>
                    <a:pt x="0" y="1613"/>
                    <a:pt x="1039" y="1613"/>
                  </a:cubicBezTo>
                  <a:cubicBezTo>
                    <a:pt x="2078" y="1613"/>
                    <a:pt x="2078"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5" name="Google Shape;1235;p17"/>
            <p:cNvSpPr/>
            <p:nvPr/>
          </p:nvSpPr>
          <p:spPr>
            <a:xfrm>
              <a:off x="1738475" y="4252400"/>
              <a:ext cx="51975" cy="40725"/>
            </a:xfrm>
            <a:custGeom>
              <a:rect b="b" l="l" r="r" t="t"/>
              <a:pathLst>
                <a:path extrusionOk="0" h="1629" w="2079">
                  <a:moveTo>
                    <a:pt x="1040" y="0"/>
                  </a:moveTo>
                  <a:cubicBezTo>
                    <a:pt x="0" y="0"/>
                    <a:pt x="0" y="1629"/>
                    <a:pt x="1040" y="1629"/>
                  </a:cubicBezTo>
                  <a:cubicBezTo>
                    <a:pt x="2079" y="1629"/>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6" name="Google Shape;1236;p17"/>
            <p:cNvSpPr/>
            <p:nvPr/>
          </p:nvSpPr>
          <p:spPr>
            <a:xfrm>
              <a:off x="1679925" y="4322575"/>
              <a:ext cx="51975" cy="40350"/>
            </a:xfrm>
            <a:custGeom>
              <a:rect b="b" l="l" r="r" t="t"/>
              <a:pathLst>
                <a:path extrusionOk="0" h="1614" w="2079">
                  <a:moveTo>
                    <a:pt x="1040" y="0"/>
                  </a:moveTo>
                  <a:cubicBezTo>
                    <a:pt x="0" y="0"/>
                    <a:pt x="0" y="1613"/>
                    <a:pt x="1040" y="1613"/>
                  </a:cubicBezTo>
                  <a:cubicBezTo>
                    <a:pt x="2079" y="1613"/>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37" name="Google Shape;1237;p17"/>
          <p:cNvSpPr/>
          <p:nvPr/>
        </p:nvSpPr>
        <p:spPr>
          <a:xfrm>
            <a:off x="4181512" y="99845"/>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238" name="Google Shape;1238;p17"/>
          <p:cNvGrpSpPr/>
          <p:nvPr/>
        </p:nvGrpSpPr>
        <p:grpSpPr>
          <a:xfrm>
            <a:off x="1995552" y="33604"/>
            <a:ext cx="187566" cy="183830"/>
            <a:chOff x="7972900" y="1017250"/>
            <a:chExt cx="754791" cy="739760"/>
          </a:xfrm>
        </p:grpSpPr>
        <p:sp>
          <p:nvSpPr>
            <p:cNvPr id="1239" name="Google Shape;1239;p17"/>
            <p:cNvSpPr/>
            <p:nvPr/>
          </p:nvSpPr>
          <p:spPr>
            <a:xfrm>
              <a:off x="7972900" y="1017250"/>
              <a:ext cx="754791" cy="739760"/>
            </a:xfrm>
            <a:custGeom>
              <a:rect b="b" l="l" r="r" t="t"/>
              <a:pathLst>
                <a:path extrusionOk="0" h="14715" w="15014">
                  <a:moveTo>
                    <a:pt x="7499" y="1"/>
                  </a:moveTo>
                  <a:cubicBezTo>
                    <a:pt x="7404" y="1"/>
                    <a:pt x="7308" y="3"/>
                    <a:pt x="7212" y="6"/>
                  </a:cubicBezTo>
                  <a:cubicBezTo>
                    <a:pt x="3149" y="161"/>
                    <a:pt x="0" y="3589"/>
                    <a:pt x="156" y="7637"/>
                  </a:cubicBezTo>
                  <a:cubicBezTo>
                    <a:pt x="307" y="11605"/>
                    <a:pt x="3578" y="14715"/>
                    <a:pt x="7501" y="14715"/>
                  </a:cubicBezTo>
                  <a:cubicBezTo>
                    <a:pt x="7596" y="14715"/>
                    <a:pt x="7691" y="14713"/>
                    <a:pt x="7786" y="14709"/>
                  </a:cubicBezTo>
                  <a:cubicBezTo>
                    <a:pt x="11850" y="14554"/>
                    <a:pt x="15014" y="11127"/>
                    <a:pt x="14859" y="7063"/>
                  </a:cubicBezTo>
                  <a:cubicBezTo>
                    <a:pt x="14707" y="3111"/>
                    <a:pt x="11436" y="1"/>
                    <a:pt x="749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0" name="Google Shape;1240;p17"/>
            <p:cNvSpPr/>
            <p:nvPr/>
          </p:nvSpPr>
          <p:spPr>
            <a:xfrm>
              <a:off x="8110900" y="1152989"/>
              <a:ext cx="478795" cy="468288"/>
            </a:xfrm>
            <a:custGeom>
              <a:rect b="b" l="l" r="r" t="t"/>
              <a:pathLst>
                <a:path extrusionOk="0" h="9315" w="9524">
                  <a:moveTo>
                    <a:pt x="4776" y="1"/>
                  </a:moveTo>
                  <a:cubicBezTo>
                    <a:pt x="4709" y="1"/>
                    <a:pt x="4643" y="2"/>
                    <a:pt x="4576" y="5"/>
                  </a:cubicBezTo>
                  <a:cubicBezTo>
                    <a:pt x="2001" y="114"/>
                    <a:pt x="1" y="2269"/>
                    <a:pt x="109" y="4844"/>
                  </a:cubicBezTo>
                  <a:cubicBezTo>
                    <a:pt x="215" y="7352"/>
                    <a:pt x="2278" y="9315"/>
                    <a:pt x="4764" y="9315"/>
                  </a:cubicBezTo>
                  <a:cubicBezTo>
                    <a:pt x="4830" y="9315"/>
                    <a:pt x="4897" y="9314"/>
                    <a:pt x="4964" y="9311"/>
                  </a:cubicBezTo>
                  <a:cubicBezTo>
                    <a:pt x="7523" y="9202"/>
                    <a:pt x="9523" y="7031"/>
                    <a:pt x="9415" y="4472"/>
                  </a:cubicBezTo>
                  <a:cubicBezTo>
                    <a:pt x="9309" y="1964"/>
                    <a:pt x="7261" y="1"/>
                    <a:pt x="477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1" name="Google Shape;1241;p17"/>
            <p:cNvSpPr/>
            <p:nvPr/>
          </p:nvSpPr>
          <p:spPr>
            <a:xfrm>
              <a:off x="8232560" y="1270126"/>
              <a:ext cx="236281" cy="234018"/>
            </a:xfrm>
            <a:custGeom>
              <a:rect b="b" l="l" r="r" t="t"/>
              <a:pathLst>
                <a:path extrusionOk="0" h="4655" w="4700">
                  <a:moveTo>
                    <a:pt x="2318" y="1"/>
                  </a:moveTo>
                  <a:cubicBezTo>
                    <a:pt x="1070" y="1"/>
                    <a:pt x="31" y="1028"/>
                    <a:pt x="16" y="2297"/>
                  </a:cubicBezTo>
                  <a:cubicBezTo>
                    <a:pt x="0" y="3569"/>
                    <a:pt x="1024" y="4639"/>
                    <a:pt x="2311" y="4654"/>
                  </a:cubicBezTo>
                  <a:cubicBezTo>
                    <a:pt x="2321" y="4654"/>
                    <a:pt x="2330" y="4654"/>
                    <a:pt x="2340" y="4654"/>
                  </a:cubicBezTo>
                  <a:cubicBezTo>
                    <a:pt x="3614" y="4654"/>
                    <a:pt x="4653" y="3637"/>
                    <a:pt x="4668" y="2359"/>
                  </a:cubicBezTo>
                  <a:cubicBezTo>
                    <a:pt x="4700" y="1072"/>
                    <a:pt x="3660" y="17"/>
                    <a:pt x="2373" y="1"/>
                  </a:cubicBezTo>
                  <a:cubicBezTo>
                    <a:pt x="2355" y="1"/>
                    <a:pt x="2336" y="1"/>
                    <a:pt x="2318" y="1"/>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2" name="Google Shape;1242;p17"/>
            <p:cNvSpPr/>
            <p:nvPr/>
          </p:nvSpPr>
          <p:spPr>
            <a:xfrm>
              <a:off x="8209938" y="1349005"/>
              <a:ext cx="61634" cy="56054"/>
            </a:xfrm>
            <a:custGeom>
              <a:rect b="b" l="l" r="r" t="t"/>
              <a:pathLst>
                <a:path extrusionOk="0" h="1115" w="1226">
                  <a:moveTo>
                    <a:pt x="614" y="0"/>
                  </a:moveTo>
                  <a:cubicBezTo>
                    <a:pt x="465" y="0"/>
                    <a:pt x="316" y="63"/>
                    <a:pt x="202" y="185"/>
                  </a:cubicBezTo>
                  <a:cubicBezTo>
                    <a:pt x="0" y="402"/>
                    <a:pt x="16" y="759"/>
                    <a:pt x="233" y="960"/>
                  </a:cubicBezTo>
                  <a:cubicBezTo>
                    <a:pt x="343" y="1063"/>
                    <a:pt x="478" y="1114"/>
                    <a:pt x="612" y="1114"/>
                  </a:cubicBezTo>
                  <a:cubicBezTo>
                    <a:pt x="761" y="1114"/>
                    <a:pt x="910" y="1052"/>
                    <a:pt x="1024" y="929"/>
                  </a:cubicBezTo>
                  <a:cubicBezTo>
                    <a:pt x="1226" y="712"/>
                    <a:pt x="1210" y="356"/>
                    <a:pt x="993" y="154"/>
                  </a:cubicBezTo>
                  <a:cubicBezTo>
                    <a:pt x="883" y="51"/>
                    <a:pt x="748" y="0"/>
                    <a:pt x="61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43" name="Google Shape;1243;p17"/>
          <p:cNvSpPr/>
          <p:nvPr/>
        </p:nvSpPr>
        <p:spPr>
          <a:xfrm>
            <a:off x="555925" y="-191748"/>
            <a:ext cx="435570" cy="349388"/>
          </a:xfrm>
          <a:custGeom>
            <a:rect b="b" l="l" r="r" t="t"/>
            <a:pathLst>
              <a:path extrusionOk="0" h="6600" w="8228">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rgbClr val="FFFFFF">
              <a:alpha val="763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4" name="Google Shape;1244;p17"/>
          <p:cNvSpPr/>
          <p:nvPr/>
        </p:nvSpPr>
        <p:spPr>
          <a:xfrm>
            <a:off x="142912" y="1471445"/>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5" name="Google Shape;1245;p17"/>
          <p:cNvSpPr/>
          <p:nvPr/>
        </p:nvSpPr>
        <p:spPr>
          <a:xfrm>
            <a:off x="252013" y="1189148"/>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246" name="Google Shape;1246;p17"/>
          <p:cNvGrpSpPr/>
          <p:nvPr/>
        </p:nvGrpSpPr>
        <p:grpSpPr>
          <a:xfrm rot="-1115751">
            <a:off x="-82832" y="3628988"/>
            <a:ext cx="299640" cy="85875"/>
            <a:chOff x="3827225" y="3139400"/>
            <a:chExt cx="298975" cy="88200"/>
          </a:xfrm>
        </p:grpSpPr>
        <p:sp>
          <p:nvSpPr>
            <p:cNvPr id="1247" name="Google Shape;1247;p17"/>
            <p:cNvSpPr/>
            <p:nvPr/>
          </p:nvSpPr>
          <p:spPr>
            <a:xfrm>
              <a:off x="3827225" y="3143250"/>
              <a:ext cx="153950" cy="84350"/>
            </a:xfrm>
            <a:custGeom>
              <a:rect b="b" l="l" r="r" t="t"/>
              <a:pathLst>
                <a:path extrusionOk="0" h="3374" w="6158">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8" name="Google Shape;1248;p17"/>
            <p:cNvSpPr/>
            <p:nvPr/>
          </p:nvSpPr>
          <p:spPr>
            <a:xfrm>
              <a:off x="3973775" y="3139400"/>
              <a:ext cx="152425" cy="67325"/>
            </a:xfrm>
            <a:custGeom>
              <a:rect b="b" l="l" r="r" t="t"/>
              <a:pathLst>
                <a:path extrusionOk="0" h="2693" w="6097">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49" name="Google Shape;1249;p17"/>
          <p:cNvGrpSpPr/>
          <p:nvPr/>
        </p:nvGrpSpPr>
        <p:grpSpPr>
          <a:xfrm>
            <a:off x="223290" y="2853016"/>
            <a:ext cx="187566" cy="183830"/>
            <a:chOff x="7972900" y="1017250"/>
            <a:chExt cx="754791" cy="739760"/>
          </a:xfrm>
        </p:grpSpPr>
        <p:sp>
          <p:nvSpPr>
            <p:cNvPr id="1250" name="Google Shape;1250;p17"/>
            <p:cNvSpPr/>
            <p:nvPr/>
          </p:nvSpPr>
          <p:spPr>
            <a:xfrm>
              <a:off x="7972900" y="1017250"/>
              <a:ext cx="754791" cy="739760"/>
            </a:xfrm>
            <a:custGeom>
              <a:rect b="b" l="l" r="r" t="t"/>
              <a:pathLst>
                <a:path extrusionOk="0" h="14715" w="15014">
                  <a:moveTo>
                    <a:pt x="7499" y="1"/>
                  </a:moveTo>
                  <a:cubicBezTo>
                    <a:pt x="7404" y="1"/>
                    <a:pt x="7308" y="3"/>
                    <a:pt x="7212" y="6"/>
                  </a:cubicBezTo>
                  <a:cubicBezTo>
                    <a:pt x="3149" y="161"/>
                    <a:pt x="0" y="3589"/>
                    <a:pt x="156" y="7637"/>
                  </a:cubicBezTo>
                  <a:cubicBezTo>
                    <a:pt x="307" y="11605"/>
                    <a:pt x="3578" y="14715"/>
                    <a:pt x="7501" y="14715"/>
                  </a:cubicBezTo>
                  <a:cubicBezTo>
                    <a:pt x="7596" y="14715"/>
                    <a:pt x="7691" y="14713"/>
                    <a:pt x="7786" y="14709"/>
                  </a:cubicBezTo>
                  <a:cubicBezTo>
                    <a:pt x="11850" y="14554"/>
                    <a:pt x="15014" y="11127"/>
                    <a:pt x="14859" y="7063"/>
                  </a:cubicBezTo>
                  <a:cubicBezTo>
                    <a:pt x="14707" y="3111"/>
                    <a:pt x="11436" y="1"/>
                    <a:pt x="749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1" name="Google Shape;1251;p17"/>
            <p:cNvSpPr/>
            <p:nvPr/>
          </p:nvSpPr>
          <p:spPr>
            <a:xfrm>
              <a:off x="8110900" y="1152989"/>
              <a:ext cx="478795" cy="468288"/>
            </a:xfrm>
            <a:custGeom>
              <a:rect b="b" l="l" r="r" t="t"/>
              <a:pathLst>
                <a:path extrusionOk="0" h="9315" w="9524">
                  <a:moveTo>
                    <a:pt x="4776" y="1"/>
                  </a:moveTo>
                  <a:cubicBezTo>
                    <a:pt x="4709" y="1"/>
                    <a:pt x="4643" y="2"/>
                    <a:pt x="4576" y="5"/>
                  </a:cubicBezTo>
                  <a:cubicBezTo>
                    <a:pt x="2001" y="114"/>
                    <a:pt x="1" y="2269"/>
                    <a:pt x="109" y="4844"/>
                  </a:cubicBezTo>
                  <a:cubicBezTo>
                    <a:pt x="215" y="7352"/>
                    <a:pt x="2278" y="9315"/>
                    <a:pt x="4764" y="9315"/>
                  </a:cubicBezTo>
                  <a:cubicBezTo>
                    <a:pt x="4830" y="9315"/>
                    <a:pt x="4897" y="9314"/>
                    <a:pt x="4964" y="9311"/>
                  </a:cubicBezTo>
                  <a:cubicBezTo>
                    <a:pt x="7523" y="9202"/>
                    <a:pt x="9523" y="7031"/>
                    <a:pt x="9415" y="4472"/>
                  </a:cubicBezTo>
                  <a:cubicBezTo>
                    <a:pt x="9309" y="1964"/>
                    <a:pt x="7261" y="1"/>
                    <a:pt x="477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2" name="Google Shape;1252;p17"/>
            <p:cNvSpPr/>
            <p:nvPr/>
          </p:nvSpPr>
          <p:spPr>
            <a:xfrm>
              <a:off x="8232560" y="1270126"/>
              <a:ext cx="236281" cy="234018"/>
            </a:xfrm>
            <a:custGeom>
              <a:rect b="b" l="l" r="r" t="t"/>
              <a:pathLst>
                <a:path extrusionOk="0" h="4655" w="4700">
                  <a:moveTo>
                    <a:pt x="2318" y="1"/>
                  </a:moveTo>
                  <a:cubicBezTo>
                    <a:pt x="1070" y="1"/>
                    <a:pt x="31" y="1028"/>
                    <a:pt x="16" y="2297"/>
                  </a:cubicBezTo>
                  <a:cubicBezTo>
                    <a:pt x="0" y="3569"/>
                    <a:pt x="1024" y="4639"/>
                    <a:pt x="2311" y="4654"/>
                  </a:cubicBezTo>
                  <a:cubicBezTo>
                    <a:pt x="2321" y="4654"/>
                    <a:pt x="2330" y="4654"/>
                    <a:pt x="2340" y="4654"/>
                  </a:cubicBezTo>
                  <a:cubicBezTo>
                    <a:pt x="3614" y="4654"/>
                    <a:pt x="4653" y="3637"/>
                    <a:pt x="4668" y="2359"/>
                  </a:cubicBezTo>
                  <a:cubicBezTo>
                    <a:pt x="4700" y="1072"/>
                    <a:pt x="3660" y="17"/>
                    <a:pt x="2373" y="1"/>
                  </a:cubicBezTo>
                  <a:cubicBezTo>
                    <a:pt x="2355" y="1"/>
                    <a:pt x="2336" y="1"/>
                    <a:pt x="2318" y="1"/>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3" name="Google Shape;1253;p17"/>
            <p:cNvSpPr/>
            <p:nvPr/>
          </p:nvSpPr>
          <p:spPr>
            <a:xfrm>
              <a:off x="8209938" y="1349005"/>
              <a:ext cx="61634" cy="56054"/>
            </a:xfrm>
            <a:custGeom>
              <a:rect b="b" l="l" r="r" t="t"/>
              <a:pathLst>
                <a:path extrusionOk="0" h="1115" w="1226">
                  <a:moveTo>
                    <a:pt x="614" y="0"/>
                  </a:moveTo>
                  <a:cubicBezTo>
                    <a:pt x="465" y="0"/>
                    <a:pt x="316" y="63"/>
                    <a:pt x="202" y="185"/>
                  </a:cubicBezTo>
                  <a:cubicBezTo>
                    <a:pt x="0" y="402"/>
                    <a:pt x="16" y="759"/>
                    <a:pt x="233" y="960"/>
                  </a:cubicBezTo>
                  <a:cubicBezTo>
                    <a:pt x="343" y="1063"/>
                    <a:pt x="478" y="1114"/>
                    <a:pt x="612" y="1114"/>
                  </a:cubicBezTo>
                  <a:cubicBezTo>
                    <a:pt x="761" y="1114"/>
                    <a:pt x="910" y="1052"/>
                    <a:pt x="1024" y="929"/>
                  </a:cubicBezTo>
                  <a:cubicBezTo>
                    <a:pt x="1226" y="712"/>
                    <a:pt x="1210" y="356"/>
                    <a:pt x="993" y="154"/>
                  </a:cubicBezTo>
                  <a:cubicBezTo>
                    <a:pt x="883" y="51"/>
                    <a:pt x="748" y="0"/>
                    <a:pt x="61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54" name="Google Shape;1254;p17"/>
          <p:cNvSpPr/>
          <p:nvPr/>
        </p:nvSpPr>
        <p:spPr>
          <a:xfrm rot="436213">
            <a:off x="-111709" y="2878645"/>
            <a:ext cx="249670" cy="200303"/>
          </a:xfrm>
          <a:custGeom>
            <a:rect b="b" l="l" r="r" t="t"/>
            <a:pathLst>
              <a:path extrusionOk="0" h="6600" w="8228">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rgbClr val="FFFFFF">
              <a:alpha val="763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255" name="Google Shape;1255;p17"/>
          <p:cNvGrpSpPr/>
          <p:nvPr/>
        </p:nvGrpSpPr>
        <p:grpSpPr>
          <a:xfrm rot="-4980949">
            <a:off x="8848603" y="1190894"/>
            <a:ext cx="354682" cy="371949"/>
            <a:chOff x="1634175" y="4169925"/>
            <a:chExt cx="308275" cy="313675"/>
          </a:xfrm>
        </p:grpSpPr>
        <p:sp>
          <p:nvSpPr>
            <p:cNvPr id="1256" name="Google Shape;1256;p17"/>
            <p:cNvSpPr/>
            <p:nvPr/>
          </p:nvSpPr>
          <p:spPr>
            <a:xfrm>
              <a:off x="1634175" y="4353375"/>
              <a:ext cx="131850" cy="130225"/>
            </a:xfrm>
            <a:custGeom>
              <a:rect b="b" l="l" r="r" t="t"/>
              <a:pathLst>
                <a:path extrusionOk="0" h="5209" w="5274">
                  <a:moveTo>
                    <a:pt x="3983" y="1"/>
                  </a:moveTo>
                  <a:cubicBezTo>
                    <a:pt x="3890" y="1"/>
                    <a:pt x="3805" y="8"/>
                    <a:pt x="3754" y="25"/>
                  </a:cubicBezTo>
                  <a:cubicBezTo>
                    <a:pt x="3211" y="211"/>
                    <a:pt x="652" y="1250"/>
                    <a:pt x="202" y="1901"/>
                  </a:cubicBezTo>
                  <a:cubicBezTo>
                    <a:pt x="93" y="2041"/>
                    <a:pt x="0" y="2243"/>
                    <a:pt x="47" y="2413"/>
                  </a:cubicBezTo>
                  <a:cubicBezTo>
                    <a:pt x="78" y="2568"/>
                    <a:pt x="202" y="2677"/>
                    <a:pt x="342" y="2754"/>
                  </a:cubicBezTo>
                  <a:cubicBezTo>
                    <a:pt x="508" y="2845"/>
                    <a:pt x="679" y="2883"/>
                    <a:pt x="853" y="2883"/>
                  </a:cubicBezTo>
                  <a:cubicBezTo>
                    <a:pt x="1361" y="2883"/>
                    <a:pt x="1892" y="2563"/>
                    <a:pt x="2389" y="2320"/>
                  </a:cubicBezTo>
                  <a:lnTo>
                    <a:pt x="2389" y="2320"/>
                  </a:lnTo>
                  <a:cubicBezTo>
                    <a:pt x="2187" y="2584"/>
                    <a:pt x="1986" y="2878"/>
                    <a:pt x="1768" y="3204"/>
                  </a:cubicBezTo>
                  <a:cubicBezTo>
                    <a:pt x="1520" y="3576"/>
                    <a:pt x="1567" y="4042"/>
                    <a:pt x="1846" y="4243"/>
                  </a:cubicBezTo>
                  <a:cubicBezTo>
                    <a:pt x="1951" y="4315"/>
                    <a:pt x="2057" y="4346"/>
                    <a:pt x="2163" y="4346"/>
                  </a:cubicBezTo>
                  <a:cubicBezTo>
                    <a:pt x="2742" y="4346"/>
                    <a:pt x="3300" y="3403"/>
                    <a:pt x="3537" y="3049"/>
                  </a:cubicBezTo>
                  <a:lnTo>
                    <a:pt x="3537" y="3049"/>
                  </a:lnTo>
                  <a:cubicBezTo>
                    <a:pt x="3397" y="3530"/>
                    <a:pt x="3319" y="3980"/>
                    <a:pt x="3350" y="4476"/>
                  </a:cubicBezTo>
                  <a:cubicBezTo>
                    <a:pt x="3366" y="4848"/>
                    <a:pt x="3490" y="5019"/>
                    <a:pt x="3645" y="5112"/>
                  </a:cubicBezTo>
                  <a:cubicBezTo>
                    <a:pt x="3714" y="5163"/>
                    <a:pt x="3831" y="5208"/>
                    <a:pt x="3967" y="5208"/>
                  </a:cubicBezTo>
                  <a:cubicBezTo>
                    <a:pt x="4200" y="5208"/>
                    <a:pt x="4488" y="5076"/>
                    <a:pt x="4684" y="4615"/>
                  </a:cubicBezTo>
                  <a:cubicBezTo>
                    <a:pt x="4963" y="3949"/>
                    <a:pt x="5274" y="180"/>
                    <a:pt x="4421" y="40"/>
                  </a:cubicBezTo>
                  <a:cubicBezTo>
                    <a:pt x="4332" y="21"/>
                    <a:pt x="4145" y="1"/>
                    <a:pt x="3983"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7" name="Google Shape;1257;p17"/>
            <p:cNvSpPr/>
            <p:nvPr/>
          </p:nvSpPr>
          <p:spPr>
            <a:xfrm>
              <a:off x="1807500" y="4169925"/>
              <a:ext cx="134950" cy="124500"/>
            </a:xfrm>
            <a:custGeom>
              <a:rect b="b" l="l" r="r" t="t"/>
              <a:pathLst>
                <a:path extrusionOk="0" h="4980" w="5398">
                  <a:moveTo>
                    <a:pt x="2051" y="0"/>
                  </a:moveTo>
                  <a:cubicBezTo>
                    <a:pt x="1900" y="0"/>
                    <a:pt x="1759" y="93"/>
                    <a:pt x="1629" y="197"/>
                  </a:cubicBezTo>
                  <a:cubicBezTo>
                    <a:pt x="1024" y="709"/>
                    <a:pt x="171" y="3346"/>
                    <a:pt x="47" y="3889"/>
                  </a:cubicBezTo>
                  <a:cubicBezTo>
                    <a:pt x="0" y="4028"/>
                    <a:pt x="78" y="4416"/>
                    <a:pt x="109" y="4555"/>
                  </a:cubicBezTo>
                  <a:cubicBezTo>
                    <a:pt x="184" y="4868"/>
                    <a:pt x="753" y="4980"/>
                    <a:pt x="1469" y="4980"/>
                  </a:cubicBezTo>
                  <a:cubicBezTo>
                    <a:pt x="2670" y="4980"/>
                    <a:pt x="4286" y="4666"/>
                    <a:pt x="4684" y="4462"/>
                  </a:cubicBezTo>
                  <a:cubicBezTo>
                    <a:pt x="5397" y="4106"/>
                    <a:pt x="5258" y="3563"/>
                    <a:pt x="5103" y="3377"/>
                  </a:cubicBezTo>
                  <a:cubicBezTo>
                    <a:pt x="5000" y="3245"/>
                    <a:pt x="4829" y="3127"/>
                    <a:pt x="4511" y="3127"/>
                  </a:cubicBezTo>
                  <a:cubicBezTo>
                    <a:pt x="4491" y="3127"/>
                    <a:pt x="4472" y="3128"/>
                    <a:pt x="4451" y="3129"/>
                  </a:cubicBezTo>
                  <a:cubicBezTo>
                    <a:pt x="3955" y="3160"/>
                    <a:pt x="3505" y="3253"/>
                    <a:pt x="3040" y="3439"/>
                  </a:cubicBezTo>
                  <a:cubicBezTo>
                    <a:pt x="3443" y="3129"/>
                    <a:pt x="4606" y="2307"/>
                    <a:pt x="4095" y="1671"/>
                  </a:cubicBezTo>
                  <a:cubicBezTo>
                    <a:pt x="3983" y="1535"/>
                    <a:pt x="3805" y="1465"/>
                    <a:pt x="3613" y="1465"/>
                  </a:cubicBezTo>
                  <a:cubicBezTo>
                    <a:pt x="3431" y="1465"/>
                    <a:pt x="3237" y="1527"/>
                    <a:pt x="3071" y="1655"/>
                  </a:cubicBezTo>
                  <a:cubicBezTo>
                    <a:pt x="2761" y="1903"/>
                    <a:pt x="2482" y="2120"/>
                    <a:pt x="2233" y="2353"/>
                  </a:cubicBezTo>
                  <a:cubicBezTo>
                    <a:pt x="2513" y="1671"/>
                    <a:pt x="2900" y="895"/>
                    <a:pt x="2497" y="275"/>
                  </a:cubicBezTo>
                  <a:cubicBezTo>
                    <a:pt x="2420" y="151"/>
                    <a:pt x="2296" y="27"/>
                    <a:pt x="2140" y="11"/>
                  </a:cubicBezTo>
                  <a:cubicBezTo>
                    <a:pt x="2110" y="4"/>
                    <a:pt x="2081" y="0"/>
                    <a:pt x="2051"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8" name="Google Shape;1258;p17"/>
            <p:cNvSpPr/>
            <p:nvPr/>
          </p:nvSpPr>
          <p:spPr>
            <a:xfrm>
              <a:off x="1693875" y="4239500"/>
              <a:ext cx="174525" cy="165775"/>
            </a:xfrm>
            <a:custGeom>
              <a:rect b="b" l="l" r="r" t="t"/>
              <a:pathLst>
                <a:path extrusionOk="0" h="6631" w="6981">
                  <a:moveTo>
                    <a:pt x="4451" y="1"/>
                  </a:moveTo>
                  <a:cubicBezTo>
                    <a:pt x="3837" y="1"/>
                    <a:pt x="3224" y="246"/>
                    <a:pt x="2777" y="733"/>
                  </a:cubicBezTo>
                  <a:lnTo>
                    <a:pt x="854" y="2812"/>
                  </a:lnTo>
                  <a:cubicBezTo>
                    <a:pt x="1" y="3727"/>
                    <a:pt x="63" y="5185"/>
                    <a:pt x="978" y="6022"/>
                  </a:cubicBezTo>
                  <a:cubicBezTo>
                    <a:pt x="1414" y="6428"/>
                    <a:pt x="1972" y="6630"/>
                    <a:pt x="2530" y="6630"/>
                  </a:cubicBezTo>
                  <a:cubicBezTo>
                    <a:pt x="3144" y="6630"/>
                    <a:pt x="3757" y="6386"/>
                    <a:pt x="4204" y="5898"/>
                  </a:cubicBezTo>
                  <a:lnTo>
                    <a:pt x="6127" y="3820"/>
                  </a:lnTo>
                  <a:cubicBezTo>
                    <a:pt x="6980" y="2905"/>
                    <a:pt x="6918" y="1462"/>
                    <a:pt x="6003" y="609"/>
                  </a:cubicBezTo>
                  <a:cubicBezTo>
                    <a:pt x="5567" y="203"/>
                    <a:pt x="5009" y="1"/>
                    <a:pt x="4451" y="1"/>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9" name="Google Shape;1259;p17"/>
            <p:cNvSpPr/>
            <p:nvPr/>
          </p:nvSpPr>
          <p:spPr>
            <a:xfrm>
              <a:off x="1727225" y="4305900"/>
              <a:ext cx="51975" cy="40725"/>
            </a:xfrm>
            <a:custGeom>
              <a:rect b="b" l="l" r="r" t="t"/>
              <a:pathLst>
                <a:path extrusionOk="0" h="1629" w="2079">
                  <a:moveTo>
                    <a:pt x="1040" y="0"/>
                  </a:moveTo>
                  <a:cubicBezTo>
                    <a:pt x="1" y="0"/>
                    <a:pt x="1" y="1629"/>
                    <a:pt x="1040" y="1629"/>
                  </a:cubicBezTo>
                  <a:cubicBezTo>
                    <a:pt x="2079" y="1629"/>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0" name="Google Shape;1260;p17"/>
            <p:cNvSpPr/>
            <p:nvPr/>
          </p:nvSpPr>
          <p:spPr>
            <a:xfrm>
              <a:off x="1716375" y="4362900"/>
              <a:ext cx="52375" cy="40725"/>
            </a:xfrm>
            <a:custGeom>
              <a:rect b="b" l="l" r="r" t="t"/>
              <a:pathLst>
                <a:path extrusionOk="0" h="1629" w="2095">
                  <a:moveTo>
                    <a:pt x="1039" y="0"/>
                  </a:moveTo>
                  <a:cubicBezTo>
                    <a:pt x="0" y="0"/>
                    <a:pt x="0" y="1629"/>
                    <a:pt x="1039" y="1629"/>
                  </a:cubicBezTo>
                  <a:cubicBezTo>
                    <a:pt x="2094" y="1629"/>
                    <a:pt x="2094"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1" name="Google Shape;1261;p17"/>
            <p:cNvSpPr/>
            <p:nvPr/>
          </p:nvSpPr>
          <p:spPr>
            <a:xfrm>
              <a:off x="1826500" y="4282250"/>
              <a:ext cx="51975" cy="40725"/>
            </a:xfrm>
            <a:custGeom>
              <a:rect b="b" l="l" r="r" t="t"/>
              <a:pathLst>
                <a:path extrusionOk="0" h="1629" w="2079">
                  <a:moveTo>
                    <a:pt x="1039" y="0"/>
                  </a:moveTo>
                  <a:cubicBezTo>
                    <a:pt x="0" y="0"/>
                    <a:pt x="0" y="1629"/>
                    <a:pt x="1039" y="1629"/>
                  </a:cubicBezTo>
                  <a:cubicBezTo>
                    <a:pt x="2078" y="1629"/>
                    <a:pt x="2078"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2" name="Google Shape;1262;p17"/>
            <p:cNvSpPr/>
            <p:nvPr/>
          </p:nvSpPr>
          <p:spPr>
            <a:xfrm>
              <a:off x="1783850" y="4239200"/>
              <a:ext cx="52350" cy="40750"/>
            </a:xfrm>
            <a:custGeom>
              <a:rect b="b" l="l" r="r" t="t"/>
              <a:pathLst>
                <a:path extrusionOk="0" h="1630" w="2094">
                  <a:moveTo>
                    <a:pt x="1055" y="1"/>
                  </a:moveTo>
                  <a:cubicBezTo>
                    <a:pt x="16" y="1"/>
                    <a:pt x="0" y="1629"/>
                    <a:pt x="1055" y="1629"/>
                  </a:cubicBezTo>
                  <a:cubicBezTo>
                    <a:pt x="2094" y="1629"/>
                    <a:pt x="2094" y="1"/>
                    <a:pt x="1055"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3" name="Google Shape;1263;p17"/>
            <p:cNvSpPr/>
            <p:nvPr/>
          </p:nvSpPr>
          <p:spPr>
            <a:xfrm>
              <a:off x="1776850" y="4297750"/>
              <a:ext cx="52375" cy="40350"/>
            </a:xfrm>
            <a:custGeom>
              <a:rect b="b" l="l" r="r" t="t"/>
              <a:pathLst>
                <a:path extrusionOk="0" h="1614" w="2095">
                  <a:moveTo>
                    <a:pt x="1040" y="1"/>
                  </a:moveTo>
                  <a:cubicBezTo>
                    <a:pt x="1" y="1"/>
                    <a:pt x="1" y="1614"/>
                    <a:pt x="1040" y="1614"/>
                  </a:cubicBezTo>
                  <a:cubicBezTo>
                    <a:pt x="2095" y="1614"/>
                    <a:pt x="2095" y="1"/>
                    <a:pt x="1040"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4" name="Google Shape;1264;p17"/>
            <p:cNvSpPr/>
            <p:nvPr/>
          </p:nvSpPr>
          <p:spPr>
            <a:xfrm>
              <a:off x="1769500" y="4348175"/>
              <a:ext cx="51975" cy="40325"/>
            </a:xfrm>
            <a:custGeom>
              <a:rect b="b" l="l" r="r" t="t"/>
              <a:pathLst>
                <a:path extrusionOk="0" h="1613" w="2079">
                  <a:moveTo>
                    <a:pt x="1039" y="0"/>
                  </a:moveTo>
                  <a:cubicBezTo>
                    <a:pt x="0" y="0"/>
                    <a:pt x="0" y="1613"/>
                    <a:pt x="1039" y="1613"/>
                  </a:cubicBezTo>
                  <a:cubicBezTo>
                    <a:pt x="2078" y="1613"/>
                    <a:pt x="2078"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5" name="Google Shape;1265;p17"/>
            <p:cNvSpPr/>
            <p:nvPr/>
          </p:nvSpPr>
          <p:spPr>
            <a:xfrm>
              <a:off x="1738475" y="4252400"/>
              <a:ext cx="51975" cy="40725"/>
            </a:xfrm>
            <a:custGeom>
              <a:rect b="b" l="l" r="r" t="t"/>
              <a:pathLst>
                <a:path extrusionOk="0" h="1629" w="2079">
                  <a:moveTo>
                    <a:pt x="1040" y="0"/>
                  </a:moveTo>
                  <a:cubicBezTo>
                    <a:pt x="0" y="0"/>
                    <a:pt x="0" y="1629"/>
                    <a:pt x="1040" y="1629"/>
                  </a:cubicBezTo>
                  <a:cubicBezTo>
                    <a:pt x="2079" y="1629"/>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6" name="Google Shape;1266;p17"/>
            <p:cNvSpPr/>
            <p:nvPr/>
          </p:nvSpPr>
          <p:spPr>
            <a:xfrm>
              <a:off x="1679925" y="4322575"/>
              <a:ext cx="51975" cy="40350"/>
            </a:xfrm>
            <a:custGeom>
              <a:rect b="b" l="l" r="r" t="t"/>
              <a:pathLst>
                <a:path extrusionOk="0" h="1614" w="2079">
                  <a:moveTo>
                    <a:pt x="1040" y="0"/>
                  </a:moveTo>
                  <a:cubicBezTo>
                    <a:pt x="0" y="0"/>
                    <a:pt x="0" y="1613"/>
                    <a:pt x="1040" y="1613"/>
                  </a:cubicBezTo>
                  <a:cubicBezTo>
                    <a:pt x="2079" y="1613"/>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67" name="Google Shape;1267;p17"/>
          <p:cNvSpPr/>
          <p:nvPr/>
        </p:nvSpPr>
        <p:spPr>
          <a:xfrm rot="10660333">
            <a:off x="8921344" y="479230"/>
            <a:ext cx="249679" cy="200294"/>
          </a:xfrm>
          <a:custGeom>
            <a:rect b="b" l="l" r="r" t="t"/>
            <a:pathLst>
              <a:path extrusionOk="0" h="6600" w="8228">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rgbClr val="FFFFFF">
              <a:alpha val="763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8" name="Google Shape;1268;p17"/>
          <p:cNvSpPr/>
          <p:nvPr/>
        </p:nvSpPr>
        <p:spPr>
          <a:xfrm rot="4276707">
            <a:off x="8801238" y="4444972"/>
            <a:ext cx="249684" cy="200297"/>
          </a:xfrm>
          <a:custGeom>
            <a:rect b="b" l="l" r="r" t="t"/>
            <a:pathLst>
              <a:path extrusionOk="0" h="6600" w="8228">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rgbClr val="FFFFFF">
              <a:alpha val="763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9" name="Google Shape;1269;p17"/>
          <p:cNvSpPr/>
          <p:nvPr/>
        </p:nvSpPr>
        <p:spPr>
          <a:xfrm>
            <a:off x="8905912" y="2004845"/>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270" name="Google Shape;1270;p17"/>
          <p:cNvGrpSpPr/>
          <p:nvPr/>
        </p:nvGrpSpPr>
        <p:grpSpPr>
          <a:xfrm>
            <a:off x="8075959" y="4297197"/>
            <a:ext cx="995211" cy="1086740"/>
            <a:chOff x="8232500" y="3951225"/>
            <a:chExt cx="1138425" cy="1243125"/>
          </a:xfrm>
        </p:grpSpPr>
        <p:sp>
          <p:nvSpPr>
            <p:cNvPr id="1271" name="Google Shape;1271;p17"/>
            <p:cNvSpPr/>
            <p:nvPr/>
          </p:nvSpPr>
          <p:spPr>
            <a:xfrm>
              <a:off x="8232500" y="3951225"/>
              <a:ext cx="1138425" cy="1243125"/>
            </a:xfrm>
            <a:custGeom>
              <a:rect b="b" l="l" r="r" t="t"/>
              <a:pathLst>
                <a:path extrusionOk="0" h="49725" w="45537">
                  <a:moveTo>
                    <a:pt x="26072" y="0"/>
                  </a:moveTo>
                  <a:lnTo>
                    <a:pt x="26072" y="0"/>
                  </a:lnTo>
                  <a:cubicBezTo>
                    <a:pt x="17449" y="186"/>
                    <a:pt x="11648" y="8158"/>
                    <a:pt x="9213" y="16425"/>
                  </a:cubicBezTo>
                  <a:cubicBezTo>
                    <a:pt x="6096" y="27018"/>
                    <a:pt x="8376" y="35641"/>
                    <a:pt x="8376" y="35641"/>
                  </a:cubicBezTo>
                  <a:cubicBezTo>
                    <a:pt x="8376" y="35641"/>
                    <a:pt x="0" y="43598"/>
                    <a:pt x="652" y="48747"/>
                  </a:cubicBezTo>
                  <a:cubicBezTo>
                    <a:pt x="2498" y="49181"/>
                    <a:pt x="4374" y="49460"/>
                    <a:pt x="6297" y="49600"/>
                  </a:cubicBezTo>
                  <a:lnTo>
                    <a:pt x="8019" y="45474"/>
                  </a:lnTo>
                  <a:lnTo>
                    <a:pt x="8267" y="49709"/>
                  </a:lnTo>
                  <a:cubicBezTo>
                    <a:pt x="8657" y="49719"/>
                    <a:pt x="9049" y="49725"/>
                    <a:pt x="9441" y="49725"/>
                  </a:cubicBezTo>
                  <a:cubicBezTo>
                    <a:pt x="14160" y="49725"/>
                    <a:pt x="18999" y="48954"/>
                    <a:pt x="23653" y="47522"/>
                  </a:cubicBezTo>
                  <a:cubicBezTo>
                    <a:pt x="23234" y="46359"/>
                    <a:pt x="22893" y="44947"/>
                    <a:pt x="23094" y="43722"/>
                  </a:cubicBezTo>
                  <a:lnTo>
                    <a:pt x="23094" y="43722"/>
                  </a:lnTo>
                  <a:lnTo>
                    <a:pt x="25467" y="46932"/>
                  </a:lnTo>
                  <a:cubicBezTo>
                    <a:pt x="31190" y="44963"/>
                    <a:pt x="36588" y="42016"/>
                    <a:pt x="41132" y="38325"/>
                  </a:cubicBezTo>
                  <a:lnTo>
                    <a:pt x="38278" y="35471"/>
                  </a:lnTo>
                  <a:lnTo>
                    <a:pt x="38278" y="35471"/>
                  </a:lnTo>
                  <a:lnTo>
                    <a:pt x="42636" y="37053"/>
                  </a:lnTo>
                  <a:cubicBezTo>
                    <a:pt x="43660" y="36169"/>
                    <a:pt x="44621" y="35223"/>
                    <a:pt x="45537" y="34261"/>
                  </a:cubicBezTo>
                  <a:cubicBezTo>
                    <a:pt x="42342" y="31562"/>
                    <a:pt x="38712" y="28895"/>
                    <a:pt x="31780" y="28755"/>
                  </a:cubicBezTo>
                  <a:cubicBezTo>
                    <a:pt x="28585" y="24443"/>
                    <a:pt x="24614" y="17076"/>
                    <a:pt x="22226" y="10593"/>
                  </a:cubicBezTo>
                  <a:cubicBezTo>
                    <a:pt x="21760" y="9337"/>
                    <a:pt x="21249" y="8096"/>
                    <a:pt x="21109" y="6778"/>
                  </a:cubicBezTo>
                  <a:cubicBezTo>
                    <a:pt x="20969" y="5460"/>
                    <a:pt x="21249" y="4017"/>
                    <a:pt x="22179" y="3071"/>
                  </a:cubicBezTo>
                  <a:cubicBezTo>
                    <a:pt x="23249" y="1970"/>
                    <a:pt x="25033" y="1148"/>
                    <a:pt x="26072" y="0"/>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2" name="Google Shape;1272;p17"/>
            <p:cNvSpPr/>
            <p:nvPr/>
          </p:nvSpPr>
          <p:spPr>
            <a:xfrm>
              <a:off x="8427925" y="4604575"/>
              <a:ext cx="608000" cy="256825"/>
            </a:xfrm>
            <a:custGeom>
              <a:rect b="b" l="l" r="r" t="t"/>
              <a:pathLst>
                <a:path extrusionOk="0" h="10273" w="24320">
                  <a:moveTo>
                    <a:pt x="22241" y="0"/>
                  </a:moveTo>
                  <a:cubicBezTo>
                    <a:pt x="22241" y="0"/>
                    <a:pt x="11925" y="6852"/>
                    <a:pt x="3055" y="6852"/>
                  </a:cubicBezTo>
                  <a:cubicBezTo>
                    <a:pt x="2010" y="6852"/>
                    <a:pt x="986" y="6757"/>
                    <a:pt x="0" y="6545"/>
                  </a:cubicBezTo>
                  <a:lnTo>
                    <a:pt x="0" y="6545"/>
                  </a:lnTo>
                  <a:lnTo>
                    <a:pt x="171" y="9849"/>
                  </a:lnTo>
                  <a:cubicBezTo>
                    <a:pt x="171" y="9849"/>
                    <a:pt x="1849" y="10272"/>
                    <a:pt x="4573" y="10272"/>
                  </a:cubicBezTo>
                  <a:cubicBezTo>
                    <a:pt x="9181" y="10272"/>
                    <a:pt x="16784" y="9059"/>
                    <a:pt x="24319" y="2528"/>
                  </a:cubicBezTo>
                  <a:lnTo>
                    <a:pt x="22241" y="0"/>
                  </a:lnTo>
                  <a:close/>
                </a:path>
              </a:pathLst>
            </a:custGeom>
            <a:solidFill>
              <a:srgbClr val="BED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3" name="Google Shape;1273;p17"/>
            <p:cNvSpPr/>
            <p:nvPr/>
          </p:nvSpPr>
          <p:spPr>
            <a:xfrm>
              <a:off x="8646600" y="4672925"/>
              <a:ext cx="224925" cy="202825"/>
            </a:xfrm>
            <a:custGeom>
              <a:rect b="b" l="l" r="r" t="t"/>
              <a:pathLst>
                <a:path extrusionOk="0" h="8113" w="8997">
                  <a:moveTo>
                    <a:pt x="5755" y="1764"/>
                  </a:moveTo>
                  <a:cubicBezTo>
                    <a:pt x="6003" y="2369"/>
                    <a:pt x="6220" y="2927"/>
                    <a:pt x="6437" y="3470"/>
                  </a:cubicBezTo>
                  <a:cubicBezTo>
                    <a:pt x="6623" y="3935"/>
                    <a:pt x="6809" y="4416"/>
                    <a:pt x="7011" y="4928"/>
                  </a:cubicBezTo>
                  <a:lnTo>
                    <a:pt x="3149" y="6293"/>
                  </a:lnTo>
                  <a:cubicBezTo>
                    <a:pt x="2622" y="5098"/>
                    <a:pt x="2234" y="4106"/>
                    <a:pt x="1893" y="2989"/>
                  </a:cubicBezTo>
                  <a:cubicBezTo>
                    <a:pt x="3010" y="2555"/>
                    <a:pt x="4281" y="2152"/>
                    <a:pt x="5755" y="1764"/>
                  </a:cubicBezTo>
                  <a:close/>
                  <a:moveTo>
                    <a:pt x="6178" y="0"/>
                  </a:moveTo>
                  <a:cubicBezTo>
                    <a:pt x="6105" y="0"/>
                    <a:pt x="6031" y="9"/>
                    <a:pt x="5956" y="27"/>
                  </a:cubicBezTo>
                  <a:cubicBezTo>
                    <a:pt x="4188" y="477"/>
                    <a:pt x="2358" y="1019"/>
                    <a:pt x="668" y="1717"/>
                  </a:cubicBezTo>
                  <a:cubicBezTo>
                    <a:pt x="233" y="1888"/>
                    <a:pt x="1" y="2353"/>
                    <a:pt x="125" y="2803"/>
                  </a:cubicBezTo>
                  <a:cubicBezTo>
                    <a:pt x="621" y="4556"/>
                    <a:pt x="1179" y="5905"/>
                    <a:pt x="1924" y="7580"/>
                  </a:cubicBezTo>
                  <a:cubicBezTo>
                    <a:pt x="2080" y="7916"/>
                    <a:pt x="2412" y="8113"/>
                    <a:pt x="2763" y="8113"/>
                  </a:cubicBezTo>
                  <a:cubicBezTo>
                    <a:pt x="2866" y="8113"/>
                    <a:pt x="2970" y="8096"/>
                    <a:pt x="3072" y="8061"/>
                  </a:cubicBezTo>
                  <a:lnTo>
                    <a:pt x="8267" y="6231"/>
                  </a:lnTo>
                  <a:cubicBezTo>
                    <a:pt x="8748" y="6060"/>
                    <a:pt x="8996" y="5502"/>
                    <a:pt x="8810" y="5021"/>
                  </a:cubicBezTo>
                  <a:cubicBezTo>
                    <a:pt x="8143" y="3408"/>
                    <a:pt x="7709" y="2214"/>
                    <a:pt x="7042" y="570"/>
                  </a:cubicBezTo>
                  <a:cubicBezTo>
                    <a:pt x="6887" y="220"/>
                    <a:pt x="6548" y="0"/>
                    <a:pt x="6178" y="0"/>
                  </a:cubicBezTo>
                  <a:close/>
                </a:path>
              </a:pathLst>
            </a:custGeom>
            <a:solidFill>
              <a:srgbClr val="D1A79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74" name="Google Shape;1274;p17"/>
          <p:cNvGrpSpPr/>
          <p:nvPr/>
        </p:nvGrpSpPr>
        <p:grpSpPr>
          <a:xfrm flipH="1">
            <a:off x="-320791" y="-8978"/>
            <a:ext cx="995211" cy="1086740"/>
            <a:chOff x="8232500" y="3951225"/>
            <a:chExt cx="1138425" cy="1243125"/>
          </a:xfrm>
        </p:grpSpPr>
        <p:sp>
          <p:nvSpPr>
            <p:cNvPr id="1275" name="Google Shape;1275;p17"/>
            <p:cNvSpPr/>
            <p:nvPr/>
          </p:nvSpPr>
          <p:spPr>
            <a:xfrm>
              <a:off x="8232500" y="3951225"/>
              <a:ext cx="1138425" cy="1243125"/>
            </a:xfrm>
            <a:custGeom>
              <a:rect b="b" l="l" r="r" t="t"/>
              <a:pathLst>
                <a:path extrusionOk="0" h="49725" w="45537">
                  <a:moveTo>
                    <a:pt x="26072" y="0"/>
                  </a:moveTo>
                  <a:lnTo>
                    <a:pt x="26072" y="0"/>
                  </a:lnTo>
                  <a:cubicBezTo>
                    <a:pt x="17449" y="186"/>
                    <a:pt x="11648" y="8158"/>
                    <a:pt x="9213" y="16425"/>
                  </a:cubicBezTo>
                  <a:cubicBezTo>
                    <a:pt x="6096" y="27018"/>
                    <a:pt x="8376" y="35641"/>
                    <a:pt x="8376" y="35641"/>
                  </a:cubicBezTo>
                  <a:cubicBezTo>
                    <a:pt x="8376" y="35641"/>
                    <a:pt x="0" y="43598"/>
                    <a:pt x="652" y="48747"/>
                  </a:cubicBezTo>
                  <a:cubicBezTo>
                    <a:pt x="2498" y="49181"/>
                    <a:pt x="4374" y="49460"/>
                    <a:pt x="6297" y="49600"/>
                  </a:cubicBezTo>
                  <a:lnTo>
                    <a:pt x="8019" y="45474"/>
                  </a:lnTo>
                  <a:lnTo>
                    <a:pt x="8267" y="49709"/>
                  </a:lnTo>
                  <a:cubicBezTo>
                    <a:pt x="8657" y="49719"/>
                    <a:pt x="9049" y="49725"/>
                    <a:pt x="9441" y="49725"/>
                  </a:cubicBezTo>
                  <a:cubicBezTo>
                    <a:pt x="14160" y="49725"/>
                    <a:pt x="18999" y="48954"/>
                    <a:pt x="23653" y="47522"/>
                  </a:cubicBezTo>
                  <a:cubicBezTo>
                    <a:pt x="23234" y="46359"/>
                    <a:pt x="22893" y="44947"/>
                    <a:pt x="23094" y="43722"/>
                  </a:cubicBezTo>
                  <a:lnTo>
                    <a:pt x="23094" y="43722"/>
                  </a:lnTo>
                  <a:lnTo>
                    <a:pt x="25467" y="46932"/>
                  </a:lnTo>
                  <a:cubicBezTo>
                    <a:pt x="31190" y="44963"/>
                    <a:pt x="36588" y="42016"/>
                    <a:pt x="41132" y="38325"/>
                  </a:cubicBezTo>
                  <a:lnTo>
                    <a:pt x="38278" y="35471"/>
                  </a:lnTo>
                  <a:lnTo>
                    <a:pt x="38278" y="35471"/>
                  </a:lnTo>
                  <a:lnTo>
                    <a:pt x="42636" y="37053"/>
                  </a:lnTo>
                  <a:cubicBezTo>
                    <a:pt x="43660" y="36169"/>
                    <a:pt x="44621" y="35223"/>
                    <a:pt x="45537" y="34261"/>
                  </a:cubicBezTo>
                  <a:cubicBezTo>
                    <a:pt x="42342" y="31562"/>
                    <a:pt x="38712" y="28895"/>
                    <a:pt x="31780" y="28755"/>
                  </a:cubicBezTo>
                  <a:cubicBezTo>
                    <a:pt x="28585" y="24443"/>
                    <a:pt x="24614" y="17076"/>
                    <a:pt x="22226" y="10593"/>
                  </a:cubicBezTo>
                  <a:cubicBezTo>
                    <a:pt x="21760" y="9337"/>
                    <a:pt x="21249" y="8096"/>
                    <a:pt x="21109" y="6778"/>
                  </a:cubicBezTo>
                  <a:cubicBezTo>
                    <a:pt x="20969" y="5460"/>
                    <a:pt x="21249" y="4017"/>
                    <a:pt x="22179" y="3071"/>
                  </a:cubicBezTo>
                  <a:cubicBezTo>
                    <a:pt x="23249" y="1970"/>
                    <a:pt x="25033" y="1148"/>
                    <a:pt x="26072" y="0"/>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6" name="Google Shape;1276;p17"/>
            <p:cNvSpPr/>
            <p:nvPr/>
          </p:nvSpPr>
          <p:spPr>
            <a:xfrm>
              <a:off x="8427925" y="4604575"/>
              <a:ext cx="608000" cy="256825"/>
            </a:xfrm>
            <a:custGeom>
              <a:rect b="b" l="l" r="r" t="t"/>
              <a:pathLst>
                <a:path extrusionOk="0" h="10273" w="24320">
                  <a:moveTo>
                    <a:pt x="22241" y="0"/>
                  </a:moveTo>
                  <a:cubicBezTo>
                    <a:pt x="22241" y="0"/>
                    <a:pt x="11925" y="6852"/>
                    <a:pt x="3055" y="6852"/>
                  </a:cubicBezTo>
                  <a:cubicBezTo>
                    <a:pt x="2010" y="6852"/>
                    <a:pt x="986" y="6757"/>
                    <a:pt x="0" y="6545"/>
                  </a:cubicBezTo>
                  <a:lnTo>
                    <a:pt x="0" y="6545"/>
                  </a:lnTo>
                  <a:lnTo>
                    <a:pt x="171" y="9849"/>
                  </a:lnTo>
                  <a:cubicBezTo>
                    <a:pt x="171" y="9849"/>
                    <a:pt x="1849" y="10272"/>
                    <a:pt x="4573" y="10272"/>
                  </a:cubicBezTo>
                  <a:cubicBezTo>
                    <a:pt x="9181" y="10272"/>
                    <a:pt x="16784" y="9059"/>
                    <a:pt x="24319" y="2528"/>
                  </a:cubicBezTo>
                  <a:lnTo>
                    <a:pt x="22241" y="0"/>
                  </a:lnTo>
                  <a:close/>
                </a:path>
              </a:pathLst>
            </a:custGeom>
            <a:solidFill>
              <a:srgbClr val="BED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7" name="Google Shape;1277;p17"/>
            <p:cNvSpPr/>
            <p:nvPr/>
          </p:nvSpPr>
          <p:spPr>
            <a:xfrm>
              <a:off x="8646600" y="4672925"/>
              <a:ext cx="224925" cy="202825"/>
            </a:xfrm>
            <a:custGeom>
              <a:rect b="b" l="l" r="r" t="t"/>
              <a:pathLst>
                <a:path extrusionOk="0" h="8113" w="8997">
                  <a:moveTo>
                    <a:pt x="5755" y="1764"/>
                  </a:moveTo>
                  <a:cubicBezTo>
                    <a:pt x="6003" y="2369"/>
                    <a:pt x="6220" y="2927"/>
                    <a:pt x="6437" y="3470"/>
                  </a:cubicBezTo>
                  <a:cubicBezTo>
                    <a:pt x="6623" y="3935"/>
                    <a:pt x="6809" y="4416"/>
                    <a:pt x="7011" y="4928"/>
                  </a:cubicBezTo>
                  <a:lnTo>
                    <a:pt x="3149" y="6293"/>
                  </a:lnTo>
                  <a:cubicBezTo>
                    <a:pt x="2622" y="5098"/>
                    <a:pt x="2234" y="4106"/>
                    <a:pt x="1893" y="2989"/>
                  </a:cubicBezTo>
                  <a:cubicBezTo>
                    <a:pt x="3010" y="2555"/>
                    <a:pt x="4281" y="2152"/>
                    <a:pt x="5755" y="1764"/>
                  </a:cubicBezTo>
                  <a:close/>
                  <a:moveTo>
                    <a:pt x="6178" y="0"/>
                  </a:moveTo>
                  <a:cubicBezTo>
                    <a:pt x="6105" y="0"/>
                    <a:pt x="6031" y="9"/>
                    <a:pt x="5956" y="27"/>
                  </a:cubicBezTo>
                  <a:cubicBezTo>
                    <a:pt x="4188" y="477"/>
                    <a:pt x="2358" y="1019"/>
                    <a:pt x="668" y="1717"/>
                  </a:cubicBezTo>
                  <a:cubicBezTo>
                    <a:pt x="233" y="1888"/>
                    <a:pt x="1" y="2353"/>
                    <a:pt x="125" y="2803"/>
                  </a:cubicBezTo>
                  <a:cubicBezTo>
                    <a:pt x="621" y="4556"/>
                    <a:pt x="1179" y="5905"/>
                    <a:pt x="1924" y="7580"/>
                  </a:cubicBezTo>
                  <a:cubicBezTo>
                    <a:pt x="2080" y="7916"/>
                    <a:pt x="2412" y="8113"/>
                    <a:pt x="2763" y="8113"/>
                  </a:cubicBezTo>
                  <a:cubicBezTo>
                    <a:pt x="2866" y="8113"/>
                    <a:pt x="2970" y="8096"/>
                    <a:pt x="3072" y="8061"/>
                  </a:cubicBezTo>
                  <a:lnTo>
                    <a:pt x="8267" y="6231"/>
                  </a:lnTo>
                  <a:cubicBezTo>
                    <a:pt x="8748" y="6060"/>
                    <a:pt x="8996" y="5502"/>
                    <a:pt x="8810" y="5021"/>
                  </a:cubicBezTo>
                  <a:cubicBezTo>
                    <a:pt x="8143" y="3408"/>
                    <a:pt x="7709" y="2214"/>
                    <a:pt x="7042" y="570"/>
                  </a:cubicBezTo>
                  <a:cubicBezTo>
                    <a:pt x="6887" y="220"/>
                    <a:pt x="6548" y="0"/>
                    <a:pt x="6178" y="0"/>
                  </a:cubicBezTo>
                  <a:close/>
                </a:path>
              </a:pathLst>
            </a:custGeom>
            <a:solidFill>
              <a:srgbClr val="D1A79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78" name="Google Shape;1278;p17"/>
          <p:cNvGrpSpPr/>
          <p:nvPr/>
        </p:nvGrpSpPr>
        <p:grpSpPr>
          <a:xfrm flipH="1" rot="8307516">
            <a:off x="4360903" y="-424067"/>
            <a:ext cx="870006" cy="950019"/>
            <a:chOff x="8232500" y="3951225"/>
            <a:chExt cx="1138425" cy="1243125"/>
          </a:xfrm>
        </p:grpSpPr>
        <p:sp>
          <p:nvSpPr>
            <p:cNvPr id="1279" name="Google Shape;1279;p17"/>
            <p:cNvSpPr/>
            <p:nvPr/>
          </p:nvSpPr>
          <p:spPr>
            <a:xfrm>
              <a:off x="8232500" y="3951225"/>
              <a:ext cx="1138425" cy="1243125"/>
            </a:xfrm>
            <a:custGeom>
              <a:rect b="b" l="l" r="r" t="t"/>
              <a:pathLst>
                <a:path extrusionOk="0" h="49725" w="45537">
                  <a:moveTo>
                    <a:pt x="26072" y="0"/>
                  </a:moveTo>
                  <a:lnTo>
                    <a:pt x="26072" y="0"/>
                  </a:lnTo>
                  <a:cubicBezTo>
                    <a:pt x="17449" y="186"/>
                    <a:pt x="11648" y="8158"/>
                    <a:pt x="9213" y="16425"/>
                  </a:cubicBezTo>
                  <a:cubicBezTo>
                    <a:pt x="6096" y="27018"/>
                    <a:pt x="8376" y="35641"/>
                    <a:pt x="8376" y="35641"/>
                  </a:cubicBezTo>
                  <a:cubicBezTo>
                    <a:pt x="8376" y="35641"/>
                    <a:pt x="0" y="43598"/>
                    <a:pt x="652" y="48747"/>
                  </a:cubicBezTo>
                  <a:cubicBezTo>
                    <a:pt x="2498" y="49181"/>
                    <a:pt x="4374" y="49460"/>
                    <a:pt x="6297" y="49600"/>
                  </a:cubicBezTo>
                  <a:lnTo>
                    <a:pt x="8019" y="45474"/>
                  </a:lnTo>
                  <a:lnTo>
                    <a:pt x="8267" y="49709"/>
                  </a:lnTo>
                  <a:cubicBezTo>
                    <a:pt x="8657" y="49719"/>
                    <a:pt x="9049" y="49725"/>
                    <a:pt x="9441" y="49725"/>
                  </a:cubicBezTo>
                  <a:cubicBezTo>
                    <a:pt x="14160" y="49725"/>
                    <a:pt x="18999" y="48954"/>
                    <a:pt x="23653" y="47522"/>
                  </a:cubicBezTo>
                  <a:cubicBezTo>
                    <a:pt x="23234" y="46359"/>
                    <a:pt x="22893" y="44947"/>
                    <a:pt x="23094" y="43722"/>
                  </a:cubicBezTo>
                  <a:lnTo>
                    <a:pt x="23094" y="43722"/>
                  </a:lnTo>
                  <a:lnTo>
                    <a:pt x="25467" y="46932"/>
                  </a:lnTo>
                  <a:cubicBezTo>
                    <a:pt x="31190" y="44963"/>
                    <a:pt x="36588" y="42016"/>
                    <a:pt x="41132" y="38325"/>
                  </a:cubicBezTo>
                  <a:lnTo>
                    <a:pt x="38278" y="35471"/>
                  </a:lnTo>
                  <a:lnTo>
                    <a:pt x="38278" y="35471"/>
                  </a:lnTo>
                  <a:lnTo>
                    <a:pt x="42636" y="37053"/>
                  </a:lnTo>
                  <a:cubicBezTo>
                    <a:pt x="43660" y="36169"/>
                    <a:pt x="44621" y="35223"/>
                    <a:pt x="45537" y="34261"/>
                  </a:cubicBezTo>
                  <a:cubicBezTo>
                    <a:pt x="42342" y="31562"/>
                    <a:pt x="38712" y="28895"/>
                    <a:pt x="31780" y="28755"/>
                  </a:cubicBezTo>
                  <a:cubicBezTo>
                    <a:pt x="28585" y="24443"/>
                    <a:pt x="24614" y="17076"/>
                    <a:pt x="22226" y="10593"/>
                  </a:cubicBezTo>
                  <a:cubicBezTo>
                    <a:pt x="21760" y="9337"/>
                    <a:pt x="21249" y="8096"/>
                    <a:pt x="21109" y="6778"/>
                  </a:cubicBezTo>
                  <a:cubicBezTo>
                    <a:pt x="20969" y="5460"/>
                    <a:pt x="21249" y="4017"/>
                    <a:pt x="22179" y="3071"/>
                  </a:cubicBezTo>
                  <a:cubicBezTo>
                    <a:pt x="23249" y="1970"/>
                    <a:pt x="25033" y="1148"/>
                    <a:pt x="26072" y="0"/>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0" name="Google Shape;1280;p17"/>
            <p:cNvSpPr/>
            <p:nvPr/>
          </p:nvSpPr>
          <p:spPr>
            <a:xfrm>
              <a:off x="8427925" y="4604575"/>
              <a:ext cx="608000" cy="256825"/>
            </a:xfrm>
            <a:custGeom>
              <a:rect b="b" l="l" r="r" t="t"/>
              <a:pathLst>
                <a:path extrusionOk="0" h="10273" w="24320">
                  <a:moveTo>
                    <a:pt x="22241" y="0"/>
                  </a:moveTo>
                  <a:cubicBezTo>
                    <a:pt x="22241" y="0"/>
                    <a:pt x="11925" y="6852"/>
                    <a:pt x="3055" y="6852"/>
                  </a:cubicBezTo>
                  <a:cubicBezTo>
                    <a:pt x="2010" y="6852"/>
                    <a:pt x="986" y="6757"/>
                    <a:pt x="0" y="6545"/>
                  </a:cubicBezTo>
                  <a:lnTo>
                    <a:pt x="0" y="6545"/>
                  </a:lnTo>
                  <a:lnTo>
                    <a:pt x="171" y="9849"/>
                  </a:lnTo>
                  <a:cubicBezTo>
                    <a:pt x="171" y="9849"/>
                    <a:pt x="1849" y="10272"/>
                    <a:pt x="4573" y="10272"/>
                  </a:cubicBezTo>
                  <a:cubicBezTo>
                    <a:pt x="9181" y="10272"/>
                    <a:pt x="16784" y="9059"/>
                    <a:pt x="24319" y="2528"/>
                  </a:cubicBezTo>
                  <a:lnTo>
                    <a:pt x="22241" y="0"/>
                  </a:lnTo>
                  <a:close/>
                </a:path>
              </a:pathLst>
            </a:custGeom>
            <a:solidFill>
              <a:srgbClr val="BED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1" name="Google Shape;1281;p17"/>
            <p:cNvSpPr/>
            <p:nvPr/>
          </p:nvSpPr>
          <p:spPr>
            <a:xfrm>
              <a:off x="8646600" y="4672925"/>
              <a:ext cx="224925" cy="202825"/>
            </a:xfrm>
            <a:custGeom>
              <a:rect b="b" l="l" r="r" t="t"/>
              <a:pathLst>
                <a:path extrusionOk="0" h="8113" w="8997">
                  <a:moveTo>
                    <a:pt x="5755" y="1764"/>
                  </a:moveTo>
                  <a:cubicBezTo>
                    <a:pt x="6003" y="2369"/>
                    <a:pt x="6220" y="2927"/>
                    <a:pt x="6437" y="3470"/>
                  </a:cubicBezTo>
                  <a:cubicBezTo>
                    <a:pt x="6623" y="3935"/>
                    <a:pt x="6809" y="4416"/>
                    <a:pt x="7011" y="4928"/>
                  </a:cubicBezTo>
                  <a:lnTo>
                    <a:pt x="3149" y="6293"/>
                  </a:lnTo>
                  <a:cubicBezTo>
                    <a:pt x="2622" y="5098"/>
                    <a:pt x="2234" y="4106"/>
                    <a:pt x="1893" y="2989"/>
                  </a:cubicBezTo>
                  <a:cubicBezTo>
                    <a:pt x="3010" y="2555"/>
                    <a:pt x="4281" y="2152"/>
                    <a:pt x="5755" y="1764"/>
                  </a:cubicBezTo>
                  <a:close/>
                  <a:moveTo>
                    <a:pt x="6178" y="0"/>
                  </a:moveTo>
                  <a:cubicBezTo>
                    <a:pt x="6105" y="0"/>
                    <a:pt x="6031" y="9"/>
                    <a:pt x="5956" y="27"/>
                  </a:cubicBezTo>
                  <a:cubicBezTo>
                    <a:pt x="4188" y="477"/>
                    <a:pt x="2358" y="1019"/>
                    <a:pt x="668" y="1717"/>
                  </a:cubicBezTo>
                  <a:cubicBezTo>
                    <a:pt x="233" y="1888"/>
                    <a:pt x="1" y="2353"/>
                    <a:pt x="125" y="2803"/>
                  </a:cubicBezTo>
                  <a:cubicBezTo>
                    <a:pt x="621" y="4556"/>
                    <a:pt x="1179" y="5905"/>
                    <a:pt x="1924" y="7580"/>
                  </a:cubicBezTo>
                  <a:cubicBezTo>
                    <a:pt x="2080" y="7916"/>
                    <a:pt x="2412" y="8113"/>
                    <a:pt x="2763" y="8113"/>
                  </a:cubicBezTo>
                  <a:cubicBezTo>
                    <a:pt x="2866" y="8113"/>
                    <a:pt x="2970" y="8096"/>
                    <a:pt x="3072" y="8061"/>
                  </a:cubicBezTo>
                  <a:lnTo>
                    <a:pt x="8267" y="6231"/>
                  </a:lnTo>
                  <a:cubicBezTo>
                    <a:pt x="8748" y="6060"/>
                    <a:pt x="8996" y="5502"/>
                    <a:pt x="8810" y="5021"/>
                  </a:cubicBezTo>
                  <a:cubicBezTo>
                    <a:pt x="8143" y="3408"/>
                    <a:pt x="7709" y="2214"/>
                    <a:pt x="7042" y="570"/>
                  </a:cubicBezTo>
                  <a:cubicBezTo>
                    <a:pt x="6887" y="220"/>
                    <a:pt x="6548" y="0"/>
                    <a:pt x="6178" y="0"/>
                  </a:cubicBezTo>
                  <a:close/>
                </a:path>
              </a:pathLst>
            </a:custGeom>
            <a:solidFill>
              <a:srgbClr val="D1A79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82" name="Google Shape;1282;p17"/>
          <p:cNvGrpSpPr/>
          <p:nvPr/>
        </p:nvGrpSpPr>
        <p:grpSpPr>
          <a:xfrm>
            <a:off x="-397318" y="3781107"/>
            <a:ext cx="1174219" cy="1204057"/>
            <a:chOff x="2100225" y="3794250"/>
            <a:chExt cx="924800" cy="948300"/>
          </a:xfrm>
        </p:grpSpPr>
        <p:sp>
          <p:nvSpPr>
            <p:cNvPr id="1283" name="Google Shape;1283;p17"/>
            <p:cNvSpPr/>
            <p:nvPr/>
          </p:nvSpPr>
          <p:spPr>
            <a:xfrm>
              <a:off x="2100225" y="3794250"/>
              <a:ext cx="924800" cy="948300"/>
            </a:xfrm>
            <a:custGeom>
              <a:rect b="b" l="l" r="r" t="t"/>
              <a:pathLst>
                <a:path extrusionOk="0" h="37932" w="36992">
                  <a:moveTo>
                    <a:pt x="18631" y="0"/>
                  </a:moveTo>
                  <a:cubicBezTo>
                    <a:pt x="18420" y="0"/>
                    <a:pt x="18212" y="3"/>
                    <a:pt x="18007" y="9"/>
                  </a:cubicBezTo>
                  <a:cubicBezTo>
                    <a:pt x="12827" y="149"/>
                    <a:pt x="3770" y="5329"/>
                    <a:pt x="5088" y="19675"/>
                  </a:cubicBezTo>
                  <a:cubicBezTo>
                    <a:pt x="5383" y="22824"/>
                    <a:pt x="5522" y="25833"/>
                    <a:pt x="4281" y="28842"/>
                  </a:cubicBezTo>
                  <a:cubicBezTo>
                    <a:pt x="3397" y="30997"/>
                    <a:pt x="2079" y="32936"/>
                    <a:pt x="823" y="34890"/>
                  </a:cubicBezTo>
                  <a:cubicBezTo>
                    <a:pt x="404" y="35526"/>
                    <a:pt x="1" y="36317"/>
                    <a:pt x="358" y="36969"/>
                  </a:cubicBezTo>
                  <a:cubicBezTo>
                    <a:pt x="637" y="37511"/>
                    <a:pt x="1304" y="37698"/>
                    <a:pt x="1908" y="37775"/>
                  </a:cubicBezTo>
                  <a:cubicBezTo>
                    <a:pt x="2602" y="37883"/>
                    <a:pt x="3296" y="37931"/>
                    <a:pt x="3989" y="37931"/>
                  </a:cubicBezTo>
                  <a:cubicBezTo>
                    <a:pt x="6988" y="37931"/>
                    <a:pt x="9977" y="37031"/>
                    <a:pt x="12874" y="36162"/>
                  </a:cubicBezTo>
                  <a:cubicBezTo>
                    <a:pt x="32013" y="30470"/>
                    <a:pt x="36991" y="17783"/>
                    <a:pt x="34758" y="10246"/>
                  </a:cubicBezTo>
                  <a:cubicBezTo>
                    <a:pt x="32408" y="2328"/>
                    <a:pt x="24440" y="0"/>
                    <a:pt x="18631"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4" name="Google Shape;1284;p17"/>
            <p:cNvSpPr/>
            <p:nvPr/>
          </p:nvSpPr>
          <p:spPr>
            <a:xfrm>
              <a:off x="2689975" y="4074825"/>
              <a:ext cx="150100" cy="149800"/>
            </a:xfrm>
            <a:custGeom>
              <a:rect b="b" l="l" r="r" t="t"/>
              <a:pathLst>
                <a:path extrusionOk="0" h="5992" w="6004">
                  <a:moveTo>
                    <a:pt x="3246" y="0"/>
                  </a:moveTo>
                  <a:cubicBezTo>
                    <a:pt x="2115" y="0"/>
                    <a:pt x="985" y="836"/>
                    <a:pt x="528" y="2125"/>
                  </a:cubicBezTo>
                  <a:cubicBezTo>
                    <a:pt x="1" y="3613"/>
                    <a:pt x="544" y="5195"/>
                    <a:pt x="1753" y="5769"/>
                  </a:cubicBezTo>
                  <a:cubicBezTo>
                    <a:pt x="1815" y="5800"/>
                    <a:pt x="1893" y="5831"/>
                    <a:pt x="1971" y="5862"/>
                  </a:cubicBezTo>
                  <a:cubicBezTo>
                    <a:pt x="2220" y="5950"/>
                    <a:pt x="2475" y="5992"/>
                    <a:pt x="2730" y="5992"/>
                  </a:cubicBezTo>
                  <a:cubicBezTo>
                    <a:pt x="3869" y="5992"/>
                    <a:pt x="4988" y="5155"/>
                    <a:pt x="5445" y="3862"/>
                  </a:cubicBezTo>
                  <a:cubicBezTo>
                    <a:pt x="6003" y="2280"/>
                    <a:pt x="5367" y="605"/>
                    <a:pt x="4002" y="124"/>
                  </a:cubicBezTo>
                  <a:cubicBezTo>
                    <a:pt x="3925" y="108"/>
                    <a:pt x="3847" y="77"/>
                    <a:pt x="3770" y="62"/>
                  </a:cubicBezTo>
                  <a:cubicBezTo>
                    <a:pt x="3597" y="20"/>
                    <a:pt x="3421" y="0"/>
                    <a:pt x="3246" y="0"/>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5" name="Google Shape;1285;p17"/>
            <p:cNvSpPr/>
            <p:nvPr/>
          </p:nvSpPr>
          <p:spPr>
            <a:xfrm>
              <a:off x="2689975" y="4074825"/>
              <a:ext cx="138075" cy="145800"/>
            </a:xfrm>
            <a:custGeom>
              <a:rect b="b" l="l" r="r" t="t"/>
              <a:pathLst>
                <a:path extrusionOk="0" h="5832" w="5523">
                  <a:moveTo>
                    <a:pt x="3247" y="0"/>
                  </a:moveTo>
                  <a:cubicBezTo>
                    <a:pt x="2119" y="0"/>
                    <a:pt x="998" y="836"/>
                    <a:pt x="528" y="2125"/>
                  </a:cubicBezTo>
                  <a:cubicBezTo>
                    <a:pt x="1" y="3613"/>
                    <a:pt x="544" y="5195"/>
                    <a:pt x="1753" y="5769"/>
                  </a:cubicBezTo>
                  <a:cubicBezTo>
                    <a:pt x="1926" y="5811"/>
                    <a:pt x="2101" y="5831"/>
                    <a:pt x="2276" y="5831"/>
                  </a:cubicBezTo>
                  <a:cubicBezTo>
                    <a:pt x="3404" y="5831"/>
                    <a:pt x="4525" y="4995"/>
                    <a:pt x="4995" y="3707"/>
                  </a:cubicBezTo>
                  <a:cubicBezTo>
                    <a:pt x="5522" y="2202"/>
                    <a:pt x="4979" y="636"/>
                    <a:pt x="3770" y="62"/>
                  </a:cubicBezTo>
                  <a:cubicBezTo>
                    <a:pt x="3597" y="20"/>
                    <a:pt x="3422" y="0"/>
                    <a:pt x="3247" y="0"/>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6" name="Google Shape;1286;p17"/>
            <p:cNvSpPr/>
            <p:nvPr/>
          </p:nvSpPr>
          <p:spPr>
            <a:xfrm>
              <a:off x="2418950" y="3978900"/>
              <a:ext cx="150075" cy="149850"/>
            </a:xfrm>
            <a:custGeom>
              <a:rect b="b" l="l" r="r" t="t"/>
              <a:pathLst>
                <a:path extrusionOk="0" h="5994" w="6003">
                  <a:moveTo>
                    <a:pt x="3280" y="0"/>
                  </a:moveTo>
                  <a:cubicBezTo>
                    <a:pt x="2145" y="0"/>
                    <a:pt x="1015" y="838"/>
                    <a:pt x="559" y="2131"/>
                  </a:cubicBezTo>
                  <a:cubicBezTo>
                    <a:pt x="1" y="3713"/>
                    <a:pt x="652" y="5388"/>
                    <a:pt x="2001" y="5869"/>
                  </a:cubicBezTo>
                  <a:cubicBezTo>
                    <a:pt x="2079" y="5900"/>
                    <a:pt x="2156" y="5915"/>
                    <a:pt x="2234" y="5931"/>
                  </a:cubicBezTo>
                  <a:cubicBezTo>
                    <a:pt x="2409" y="5973"/>
                    <a:pt x="2586" y="5993"/>
                    <a:pt x="2764" y="5993"/>
                  </a:cubicBezTo>
                  <a:cubicBezTo>
                    <a:pt x="3892" y="5993"/>
                    <a:pt x="5020" y="5168"/>
                    <a:pt x="5476" y="3868"/>
                  </a:cubicBezTo>
                  <a:cubicBezTo>
                    <a:pt x="6003" y="2379"/>
                    <a:pt x="5460" y="812"/>
                    <a:pt x="4250" y="223"/>
                  </a:cubicBezTo>
                  <a:cubicBezTo>
                    <a:pt x="4188" y="192"/>
                    <a:pt x="4111" y="161"/>
                    <a:pt x="4033" y="130"/>
                  </a:cubicBezTo>
                  <a:cubicBezTo>
                    <a:pt x="3787" y="42"/>
                    <a:pt x="3533" y="0"/>
                    <a:pt x="3280" y="0"/>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7" name="Google Shape;1287;p17"/>
            <p:cNvSpPr/>
            <p:nvPr/>
          </p:nvSpPr>
          <p:spPr>
            <a:xfrm>
              <a:off x="2430975" y="3982925"/>
              <a:ext cx="138050" cy="145825"/>
            </a:xfrm>
            <a:custGeom>
              <a:rect b="b" l="l" r="r" t="t"/>
              <a:pathLst>
                <a:path extrusionOk="0" h="5833" w="5522">
                  <a:moveTo>
                    <a:pt x="3247" y="0"/>
                  </a:moveTo>
                  <a:cubicBezTo>
                    <a:pt x="2119" y="0"/>
                    <a:pt x="1000" y="838"/>
                    <a:pt x="543" y="2140"/>
                  </a:cubicBezTo>
                  <a:cubicBezTo>
                    <a:pt x="0" y="3629"/>
                    <a:pt x="543" y="5196"/>
                    <a:pt x="1753" y="5770"/>
                  </a:cubicBezTo>
                  <a:cubicBezTo>
                    <a:pt x="1928" y="5812"/>
                    <a:pt x="2105" y="5832"/>
                    <a:pt x="2283" y="5832"/>
                  </a:cubicBezTo>
                  <a:cubicBezTo>
                    <a:pt x="3411" y="5832"/>
                    <a:pt x="4539" y="5007"/>
                    <a:pt x="4995" y="3707"/>
                  </a:cubicBezTo>
                  <a:cubicBezTo>
                    <a:pt x="5522" y="2218"/>
                    <a:pt x="4979" y="651"/>
                    <a:pt x="3769" y="62"/>
                  </a:cubicBezTo>
                  <a:cubicBezTo>
                    <a:pt x="3597" y="20"/>
                    <a:pt x="3422" y="0"/>
                    <a:pt x="3247" y="0"/>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8" name="Google Shape;1288;p17"/>
            <p:cNvSpPr/>
            <p:nvPr/>
          </p:nvSpPr>
          <p:spPr>
            <a:xfrm>
              <a:off x="2509675" y="4150775"/>
              <a:ext cx="178000" cy="109400"/>
            </a:xfrm>
            <a:custGeom>
              <a:rect b="b" l="l" r="r" t="t"/>
              <a:pathLst>
                <a:path extrusionOk="0" h="4376" w="7120">
                  <a:moveTo>
                    <a:pt x="2717" y="1"/>
                  </a:moveTo>
                  <a:cubicBezTo>
                    <a:pt x="569" y="1"/>
                    <a:pt x="1" y="2297"/>
                    <a:pt x="1" y="2297"/>
                  </a:cubicBezTo>
                  <a:lnTo>
                    <a:pt x="5848" y="4375"/>
                  </a:lnTo>
                  <a:cubicBezTo>
                    <a:pt x="5848" y="4375"/>
                    <a:pt x="7120" y="1335"/>
                    <a:pt x="4033" y="250"/>
                  </a:cubicBezTo>
                  <a:cubicBezTo>
                    <a:pt x="3540" y="75"/>
                    <a:pt x="3103" y="1"/>
                    <a:pt x="2717" y="1"/>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9" name="Google Shape;1289;p17"/>
            <p:cNvSpPr/>
            <p:nvPr/>
          </p:nvSpPr>
          <p:spPr>
            <a:xfrm>
              <a:off x="2515500" y="4150525"/>
              <a:ext cx="158600" cy="101900"/>
            </a:xfrm>
            <a:custGeom>
              <a:rect b="b" l="l" r="r" t="t"/>
              <a:pathLst>
                <a:path extrusionOk="0" h="4076" w="6344">
                  <a:moveTo>
                    <a:pt x="2689" y="0"/>
                  </a:moveTo>
                  <a:cubicBezTo>
                    <a:pt x="721" y="0"/>
                    <a:pt x="1" y="2105"/>
                    <a:pt x="1" y="2105"/>
                  </a:cubicBezTo>
                  <a:lnTo>
                    <a:pt x="5553" y="4075"/>
                  </a:lnTo>
                  <a:cubicBezTo>
                    <a:pt x="5553" y="4075"/>
                    <a:pt x="6344" y="1113"/>
                    <a:pt x="3831" y="213"/>
                  </a:cubicBezTo>
                  <a:cubicBezTo>
                    <a:pt x="3411" y="64"/>
                    <a:pt x="3031" y="0"/>
                    <a:pt x="2689" y="0"/>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90" name="Google Shape;1290;p17"/>
          <p:cNvGrpSpPr/>
          <p:nvPr/>
        </p:nvGrpSpPr>
        <p:grpSpPr>
          <a:xfrm flipH="1">
            <a:off x="8679596" y="3173209"/>
            <a:ext cx="553215" cy="567273"/>
            <a:chOff x="2100225" y="3794250"/>
            <a:chExt cx="924800" cy="948300"/>
          </a:xfrm>
        </p:grpSpPr>
        <p:sp>
          <p:nvSpPr>
            <p:cNvPr id="1291" name="Google Shape;1291;p17"/>
            <p:cNvSpPr/>
            <p:nvPr/>
          </p:nvSpPr>
          <p:spPr>
            <a:xfrm>
              <a:off x="2100225" y="3794250"/>
              <a:ext cx="924800" cy="948300"/>
            </a:xfrm>
            <a:custGeom>
              <a:rect b="b" l="l" r="r" t="t"/>
              <a:pathLst>
                <a:path extrusionOk="0" h="37932" w="36992">
                  <a:moveTo>
                    <a:pt x="18631" y="0"/>
                  </a:moveTo>
                  <a:cubicBezTo>
                    <a:pt x="18420" y="0"/>
                    <a:pt x="18212" y="3"/>
                    <a:pt x="18007" y="9"/>
                  </a:cubicBezTo>
                  <a:cubicBezTo>
                    <a:pt x="12827" y="149"/>
                    <a:pt x="3770" y="5329"/>
                    <a:pt x="5088" y="19675"/>
                  </a:cubicBezTo>
                  <a:cubicBezTo>
                    <a:pt x="5383" y="22824"/>
                    <a:pt x="5522" y="25833"/>
                    <a:pt x="4281" y="28842"/>
                  </a:cubicBezTo>
                  <a:cubicBezTo>
                    <a:pt x="3397" y="30997"/>
                    <a:pt x="2079" y="32936"/>
                    <a:pt x="823" y="34890"/>
                  </a:cubicBezTo>
                  <a:cubicBezTo>
                    <a:pt x="404" y="35526"/>
                    <a:pt x="1" y="36317"/>
                    <a:pt x="358" y="36969"/>
                  </a:cubicBezTo>
                  <a:cubicBezTo>
                    <a:pt x="637" y="37511"/>
                    <a:pt x="1304" y="37698"/>
                    <a:pt x="1908" y="37775"/>
                  </a:cubicBezTo>
                  <a:cubicBezTo>
                    <a:pt x="2602" y="37883"/>
                    <a:pt x="3296" y="37931"/>
                    <a:pt x="3989" y="37931"/>
                  </a:cubicBezTo>
                  <a:cubicBezTo>
                    <a:pt x="6988" y="37931"/>
                    <a:pt x="9977" y="37031"/>
                    <a:pt x="12874" y="36162"/>
                  </a:cubicBezTo>
                  <a:cubicBezTo>
                    <a:pt x="32013" y="30470"/>
                    <a:pt x="36991" y="17783"/>
                    <a:pt x="34758" y="10246"/>
                  </a:cubicBezTo>
                  <a:cubicBezTo>
                    <a:pt x="32408" y="2328"/>
                    <a:pt x="24440" y="0"/>
                    <a:pt x="18631"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2" name="Google Shape;1292;p17"/>
            <p:cNvSpPr/>
            <p:nvPr/>
          </p:nvSpPr>
          <p:spPr>
            <a:xfrm>
              <a:off x="2689975" y="4074825"/>
              <a:ext cx="150100" cy="149800"/>
            </a:xfrm>
            <a:custGeom>
              <a:rect b="b" l="l" r="r" t="t"/>
              <a:pathLst>
                <a:path extrusionOk="0" h="5992" w="6004">
                  <a:moveTo>
                    <a:pt x="3246" y="0"/>
                  </a:moveTo>
                  <a:cubicBezTo>
                    <a:pt x="2115" y="0"/>
                    <a:pt x="985" y="836"/>
                    <a:pt x="528" y="2125"/>
                  </a:cubicBezTo>
                  <a:cubicBezTo>
                    <a:pt x="1" y="3613"/>
                    <a:pt x="544" y="5195"/>
                    <a:pt x="1753" y="5769"/>
                  </a:cubicBezTo>
                  <a:cubicBezTo>
                    <a:pt x="1815" y="5800"/>
                    <a:pt x="1893" y="5831"/>
                    <a:pt x="1971" y="5862"/>
                  </a:cubicBezTo>
                  <a:cubicBezTo>
                    <a:pt x="2220" y="5950"/>
                    <a:pt x="2475" y="5992"/>
                    <a:pt x="2730" y="5992"/>
                  </a:cubicBezTo>
                  <a:cubicBezTo>
                    <a:pt x="3869" y="5992"/>
                    <a:pt x="4988" y="5155"/>
                    <a:pt x="5445" y="3862"/>
                  </a:cubicBezTo>
                  <a:cubicBezTo>
                    <a:pt x="6003" y="2280"/>
                    <a:pt x="5367" y="605"/>
                    <a:pt x="4002" y="124"/>
                  </a:cubicBezTo>
                  <a:cubicBezTo>
                    <a:pt x="3925" y="108"/>
                    <a:pt x="3847" y="77"/>
                    <a:pt x="3770" y="62"/>
                  </a:cubicBezTo>
                  <a:cubicBezTo>
                    <a:pt x="3597" y="20"/>
                    <a:pt x="3421" y="0"/>
                    <a:pt x="3246" y="0"/>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3" name="Google Shape;1293;p17"/>
            <p:cNvSpPr/>
            <p:nvPr/>
          </p:nvSpPr>
          <p:spPr>
            <a:xfrm>
              <a:off x="2689975" y="4074825"/>
              <a:ext cx="138075" cy="145800"/>
            </a:xfrm>
            <a:custGeom>
              <a:rect b="b" l="l" r="r" t="t"/>
              <a:pathLst>
                <a:path extrusionOk="0" h="5832" w="5523">
                  <a:moveTo>
                    <a:pt x="3247" y="0"/>
                  </a:moveTo>
                  <a:cubicBezTo>
                    <a:pt x="2119" y="0"/>
                    <a:pt x="998" y="836"/>
                    <a:pt x="528" y="2125"/>
                  </a:cubicBezTo>
                  <a:cubicBezTo>
                    <a:pt x="1" y="3613"/>
                    <a:pt x="544" y="5195"/>
                    <a:pt x="1753" y="5769"/>
                  </a:cubicBezTo>
                  <a:cubicBezTo>
                    <a:pt x="1926" y="5811"/>
                    <a:pt x="2101" y="5831"/>
                    <a:pt x="2276" y="5831"/>
                  </a:cubicBezTo>
                  <a:cubicBezTo>
                    <a:pt x="3404" y="5831"/>
                    <a:pt x="4525" y="4995"/>
                    <a:pt x="4995" y="3707"/>
                  </a:cubicBezTo>
                  <a:cubicBezTo>
                    <a:pt x="5522" y="2202"/>
                    <a:pt x="4979" y="636"/>
                    <a:pt x="3770" y="62"/>
                  </a:cubicBezTo>
                  <a:cubicBezTo>
                    <a:pt x="3597" y="20"/>
                    <a:pt x="3422" y="0"/>
                    <a:pt x="3247" y="0"/>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4" name="Google Shape;1294;p17"/>
            <p:cNvSpPr/>
            <p:nvPr/>
          </p:nvSpPr>
          <p:spPr>
            <a:xfrm>
              <a:off x="2418950" y="3978900"/>
              <a:ext cx="150075" cy="149850"/>
            </a:xfrm>
            <a:custGeom>
              <a:rect b="b" l="l" r="r" t="t"/>
              <a:pathLst>
                <a:path extrusionOk="0" h="5994" w="6003">
                  <a:moveTo>
                    <a:pt x="3280" y="0"/>
                  </a:moveTo>
                  <a:cubicBezTo>
                    <a:pt x="2145" y="0"/>
                    <a:pt x="1015" y="838"/>
                    <a:pt x="559" y="2131"/>
                  </a:cubicBezTo>
                  <a:cubicBezTo>
                    <a:pt x="1" y="3713"/>
                    <a:pt x="652" y="5388"/>
                    <a:pt x="2001" y="5869"/>
                  </a:cubicBezTo>
                  <a:cubicBezTo>
                    <a:pt x="2079" y="5900"/>
                    <a:pt x="2156" y="5915"/>
                    <a:pt x="2234" y="5931"/>
                  </a:cubicBezTo>
                  <a:cubicBezTo>
                    <a:pt x="2409" y="5973"/>
                    <a:pt x="2586" y="5993"/>
                    <a:pt x="2764" y="5993"/>
                  </a:cubicBezTo>
                  <a:cubicBezTo>
                    <a:pt x="3892" y="5993"/>
                    <a:pt x="5020" y="5168"/>
                    <a:pt x="5476" y="3868"/>
                  </a:cubicBezTo>
                  <a:cubicBezTo>
                    <a:pt x="6003" y="2379"/>
                    <a:pt x="5460" y="812"/>
                    <a:pt x="4250" y="223"/>
                  </a:cubicBezTo>
                  <a:cubicBezTo>
                    <a:pt x="4188" y="192"/>
                    <a:pt x="4111" y="161"/>
                    <a:pt x="4033" y="130"/>
                  </a:cubicBezTo>
                  <a:cubicBezTo>
                    <a:pt x="3787" y="42"/>
                    <a:pt x="3533" y="0"/>
                    <a:pt x="3280" y="0"/>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5" name="Google Shape;1295;p17"/>
            <p:cNvSpPr/>
            <p:nvPr/>
          </p:nvSpPr>
          <p:spPr>
            <a:xfrm>
              <a:off x="2430975" y="3982925"/>
              <a:ext cx="138050" cy="145825"/>
            </a:xfrm>
            <a:custGeom>
              <a:rect b="b" l="l" r="r" t="t"/>
              <a:pathLst>
                <a:path extrusionOk="0" h="5833" w="5522">
                  <a:moveTo>
                    <a:pt x="3247" y="0"/>
                  </a:moveTo>
                  <a:cubicBezTo>
                    <a:pt x="2119" y="0"/>
                    <a:pt x="1000" y="838"/>
                    <a:pt x="543" y="2140"/>
                  </a:cubicBezTo>
                  <a:cubicBezTo>
                    <a:pt x="0" y="3629"/>
                    <a:pt x="543" y="5196"/>
                    <a:pt x="1753" y="5770"/>
                  </a:cubicBezTo>
                  <a:cubicBezTo>
                    <a:pt x="1928" y="5812"/>
                    <a:pt x="2105" y="5832"/>
                    <a:pt x="2283" y="5832"/>
                  </a:cubicBezTo>
                  <a:cubicBezTo>
                    <a:pt x="3411" y="5832"/>
                    <a:pt x="4539" y="5007"/>
                    <a:pt x="4995" y="3707"/>
                  </a:cubicBezTo>
                  <a:cubicBezTo>
                    <a:pt x="5522" y="2218"/>
                    <a:pt x="4979" y="651"/>
                    <a:pt x="3769" y="62"/>
                  </a:cubicBezTo>
                  <a:cubicBezTo>
                    <a:pt x="3597" y="20"/>
                    <a:pt x="3422" y="0"/>
                    <a:pt x="3247" y="0"/>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6" name="Google Shape;1296;p17"/>
            <p:cNvSpPr/>
            <p:nvPr/>
          </p:nvSpPr>
          <p:spPr>
            <a:xfrm>
              <a:off x="2509675" y="4150775"/>
              <a:ext cx="178000" cy="109400"/>
            </a:xfrm>
            <a:custGeom>
              <a:rect b="b" l="l" r="r" t="t"/>
              <a:pathLst>
                <a:path extrusionOk="0" h="4376" w="7120">
                  <a:moveTo>
                    <a:pt x="2717" y="1"/>
                  </a:moveTo>
                  <a:cubicBezTo>
                    <a:pt x="569" y="1"/>
                    <a:pt x="1" y="2297"/>
                    <a:pt x="1" y="2297"/>
                  </a:cubicBezTo>
                  <a:lnTo>
                    <a:pt x="5848" y="4375"/>
                  </a:lnTo>
                  <a:cubicBezTo>
                    <a:pt x="5848" y="4375"/>
                    <a:pt x="7120" y="1335"/>
                    <a:pt x="4033" y="250"/>
                  </a:cubicBezTo>
                  <a:cubicBezTo>
                    <a:pt x="3540" y="75"/>
                    <a:pt x="3103" y="1"/>
                    <a:pt x="2717" y="1"/>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7" name="Google Shape;1297;p17"/>
            <p:cNvSpPr/>
            <p:nvPr/>
          </p:nvSpPr>
          <p:spPr>
            <a:xfrm>
              <a:off x="2515500" y="4150525"/>
              <a:ext cx="158600" cy="101900"/>
            </a:xfrm>
            <a:custGeom>
              <a:rect b="b" l="l" r="r" t="t"/>
              <a:pathLst>
                <a:path extrusionOk="0" h="4076" w="6344">
                  <a:moveTo>
                    <a:pt x="2689" y="0"/>
                  </a:moveTo>
                  <a:cubicBezTo>
                    <a:pt x="721" y="0"/>
                    <a:pt x="1" y="2105"/>
                    <a:pt x="1" y="2105"/>
                  </a:cubicBezTo>
                  <a:lnTo>
                    <a:pt x="5553" y="4075"/>
                  </a:lnTo>
                  <a:cubicBezTo>
                    <a:pt x="5553" y="4075"/>
                    <a:pt x="6344" y="1113"/>
                    <a:pt x="3831" y="213"/>
                  </a:cubicBezTo>
                  <a:cubicBezTo>
                    <a:pt x="3411" y="64"/>
                    <a:pt x="3031" y="0"/>
                    <a:pt x="2689" y="0"/>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98" name="Google Shape;1298;p17"/>
          <p:cNvGrpSpPr/>
          <p:nvPr/>
        </p:nvGrpSpPr>
        <p:grpSpPr>
          <a:xfrm rot="-6937582">
            <a:off x="2618802" y="4981065"/>
            <a:ext cx="392572" cy="111932"/>
            <a:chOff x="3827225" y="3139400"/>
            <a:chExt cx="298975" cy="88200"/>
          </a:xfrm>
        </p:grpSpPr>
        <p:sp>
          <p:nvSpPr>
            <p:cNvPr id="1299" name="Google Shape;1299;p17"/>
            <p:cNvSpPr/>
            <p:nvPr/>
          </p:nvSpPr>
          <p:spPr>
            <a:xfrm>
              <a:off x="3827225" y="3143250"/>
              <a:ext cx="153950" cy="84350"/>
            </a:xfrm>
            <a:custGeom>
              <a:rect b="b" l="l" r="r" t="t"/>
              <a:pathLst>
                <a:path extrusionOk="0" h="3374" w="6158">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0" name="Google Shape;1300;p17"/>
            <p:cNvSpPr/>
            <p:nvPr/>
          </p:nvSpPr>
          <p:spPr>
            <a:xfrm>
              <a:off x="3973775" y="3139400"/>
              <a:ext cx="152425" cy="67325"/>
            </a:xfrm>
            <a:custGeom>
              <a:rect b="b" l="l" r="r" t="t"/>
              <a:pathLst>
                <a:path extrusionOk="0" h="2693" w="6097">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301" name="Google Shape;1301;p17"/>
          <p:cNvSpPr/>
          <p:nvPr/>
        </p:nvSpPr>
        <p:spPr>
          <a:xfrm>
            <a:off x="1768413" y="4792834"/>
            <a:ext cx="134063" cy="104210"/>
          </a:xfrm>
          <a:custGeom>
            <a:rect b="b" l="l" r="r" t="t"/>
            <a:pathLst>
              <a:path extrusionOk="0" h="2653" w="3413">
                <a:moveTo>
                  <a:pt x="1707" y="0"/>
                </a:moveTo>
                <a:cubicBezTo>
                  <a:pt x="1" y="0"/>
                  <a:pt x="1" y="2652"/>
                  <a:pt x="1707" y="2652"/>
                </a:cubicBezTo>
                <a:cubicBezTo>
                  <a:pt x="3413" y="2652"/>
                  <a:pt x="3413" y="0"/>
                  <a:pt x="170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2" name="Google Shape;1302;p17"/>
          <p:cNvSpPr/>
          <p:nvPr/>
        </p:nvSpPr>
        <p:spPr>
          <a:xfrm>
            <a:off x="1030837" y="4896983"/>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303" name="Google Shape;1303;p17"/>
          <p:cNvGrpSpPr/>
          <p:nvPr/>
        </p:nvGrpSpPr>
        <p:grpSpPr>
          <a:xfrm>
            <a:off x="3653112" y="4839356"/>
            <a:ext cx="248024" cy="243085"/>
            <a:chOff x="7972900" y="1017250"/>
            <a:chExt cx="754791" cy="739760"/>
          </a:xfrm>
        </p:grpSpPr>
        <p:sp>
          <p:nvSpPr>
            <p:cNvPr id="1304" name="Google Shape;1304;p17"/>
            <p:cNvSpPr/>
            <p:nvPr/>
          </p:nvSpPr>
          <p:spPr>
            <a:xfrm>
              <a:off x="7972900" y="1017250"/>
              <a:ext cx="754791" cy="739760"/>
            </a:xfrm>
            <a:custGeom>
              <a:rect b="b" l="l" r="r" t="t"/>
              <a:pathLst>
                <a:path extrusionOk="0" h="14715" w="15014">
                  <a:moveTo>
                    <a:pt x="7499" y="1"/>
                  </a:moveTo>
                  <a:cubicBezTo>
                    <a:pt x="7404" y="1"/>
                    <a:pt x="7308" y="3"/>
                    <a:pt x="7212" y="6"/>
                  </a:cubicBezTo>
                  <a:cubicBezTo>
                    <a:pt x="3149" y="161"/>
                    <a:pt x="0" y="3589"/>
                    <a:pt x="156" y="7637"/>
                  </a:cubicBezTo>
                  <a:cubicBezTo>
                    <a:pt x="307" y="11605"/>
                    <a:pt x="3578" y="14715"/>
                    <a:pt x="7501" y="14715"/>
                  </a:cubicBezTo>
                  <a:cubicBezTo>
                    <a:pt x="7596" y="14715"/>
                    <a:pt x="7691" y="14713"/>
                    <a:pt x="7786" y="14709"/>
                  </a:cubicBezTo>
                  <a:cubicBezTo>
                    <a:pt x="11850" y="14554"/>
                    <a:pt x="15014" y="11127"/>
                    <a:pt x="14859" y="7063"/>
                  </a:cubicBezTo>
                  <a:cubicBezTo>
                    <a:pt x="14707" y="3111"/>
                    <a:pt x="11436" y="1"/>
                    <a:pt x="749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5" name="Google Shape;1305;p17"/>
            <p:cNvSpPr/>
            <p:nvPr/>
          </p:nvSpPr>
          <p:spPr>
            <a:xfrm>
              <a:off x="8110900" y="1152989"/>
              <a:ext cx="478795" cy="468288"/>
            </a:xfrm>
            <a:custGeom>
              <a:rect b="b" l="l" r="r" t="t"/>
              <a:pathLst>
                <a:path extrusionOk="0" h="9315" w="9524">
                  <a:moveTo>
                    <a:pt x="4776" y="1"/>
                  </a:moveTo>
                  <a:cubicBezTo>
                    <a:pt x="4709" y="1"/>
                    <a:pt x="4643" y="2"/>
                    <a:pt x="4576" y="5"/>
                  </a:cubicBezTo>
                  <a:cubicBezTo>
                    <a:pt x="2001" y="114"/>
                    <a:pt x="1" y="2269"/>
                    <a:pt x="109" y="4844"/>
                  </a:cubicBezTo>
                  <a:cubicBezTo>
                    <a:pt x="215" y="7352"/>
                    <a:pt x="2278" y="9315"/>
                    <a:pt x="4764" y="9315"/>
                  </a:cubicBezTo>
                  <a:cubicBezTo>
                    <a:pt x="4830" y="9315"/>
                    <a:pt x="4897" y="9314"/>
                    <a:pt x="4964" y="9311"/>
                  </a:cubicBezTo>
                  <a:cubicBezTo>
                    <a:pt x="7523" y="9202"/>
                    <a:pt x="9523" y="7031"/>
                    <a:pt x="9415" y="4472"/>
                  </a:cubicBezTo>
                  <a:cubicBezTo>
                    <a:pt x="9309" y="1964"/>
                    <a:pt x="7261" y="1"/>
                    <a:pt x="477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6" name="Google Shape;1306;p17"/>
            <p:cNvSpPr/>
            <p:nvPr/>
          </p:nvSpPr>
          <p:spPr>
            <a:xfrm>
              <a:off x="8232560" y="1270126"/>
              <a:ext cx="236281" cy="234018"/>
            </a:xfrm>
            <a:custGeom>
              <a:rect b="b" l="l" r="r" t="t"/>
              <a:pathLst>
                <a:path extrusionOk="0" h="4655" w="4700">
                  <a:moveTo>
                    <a:pt x="2318" y="1"/>
                  </a:moveTo>
                  <a:cubicBezTo>
                    <a:pt x="1070" y="1"/>
                    <a:pt x="31" y="1028"/>
                    <a:pt x="16" y="2297"/>
                  </a:cubicBezTo>
                  <a:cubicBezTo>
                    <a:pt x="0" y="3569"/>
                    <a:pt x="1024" y="4639"/>
                    <a:pt x="2311" y="4654"/>
                  </a:cubicBezTo>
                  <a:cubicBezTo>
                    <a:pt x="2321" y="4654"/>
                    <a:pt x="2330" y="4654"/>
                    <a:pt x="2340" y="4654"/>
                  </a:cubicBezTo>
                  <a:cubicBezTo>
                    <a:pt x="3614" y="4654"/>
                    <a:pt x="4653" y="3637"/>
                    <a:pt x="4668" y="2359"/>
                  </a:cubicBezTo>
                  <a:cubicBezTo>
                    <a:pt x="4700" y="1072"/>
                    <a:pt x="3660" y="17"/>
                    <a:pt x="2373" y="1"/>
                  </a:cubicBezTo>
                  <a:cubicBezTo>
                    <a:pt x="2355" y="1"/>
                    <a:pt x="2336" y="1"/>
                    <a:pt x="2318" y="1"/>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7" name="Google Shape;1307;p17"/>
            <p:cNvSpPr/>
            <p:nvPr/>
          </p:nvSpPr>
          <p:spPr>
            <a:xfrm>
              <a:off x="8209938" y="1349005"/>
              <a:ext cx="61634" cy="56054"/>
            </a:xfrm>
            <a:custGeom>
              <a:rect b="b" l="l" r="r" t="t"/>
              <a:pathLst>
                <a:path extrusionOk="0" h="1115" w="1226">
                  <a:moveTo>
                    <a:pt x="614" y="0"/>
                  </a:moveTo>
                  <a:cubicBezTo>
                    <a:pt x="465" y="0"/>
                    <a:pt x="316" y="63"/>
                    <a:pt x="202" y="185"/>
                  </a:cubicBezTo>
                  <a:cubicBezTo>
                    <a:pt x="0" y="402"/>
                    <a:pt x="16" y="759"/>
                    <a:pt x="233" y="960"/>
                  </a:cubicBezTo>
                  <a:cubicBezTo>
                    <a:pt x="343" y="1063"/>
                    <a:pt x="478" y="1114"/>
                    <a:pt x="612" y="1114"/>
                  </a:cubicBezTo>
                  <a:cubicBezTo>
                    <a:pt x="761" y="1114"/>
                    <a:pt x="910" y="1052"/>
                    <a:pt x="1024" y="929"/>
                  </a:cubicBezTo>
                  <a:cubicBezTo>
                    <a:pt x="1226" y="712"/>
                    <a:pt x="1210" y="356"/>
                    <a:pt x="993" y="154"/>
                  </a:cubicBezTo>
                  <a:cubicBezTo>
                    <a:pt x="883" y="51"/>
                    <a:pt x="748" y="0"/>
                    <a:pt x="61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308" name="Google Shape;1308;p17"/>
          <p:cNvSpPr/>
          <p:nvPr/>
        </p:nvSpPr>
        <p:spPr>
          <a:xfrm>
            <a:off x="3495712" y="4824245"/>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9" name="Google Shape;1309;p17"/>
          <p:cNvSpPr/>
          <p:nvPr/>
        </p:nvSpPr>
        <p:spPr>
          <a:xfrm>
            <a:off x="2135079" y="4846179"/>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0" name="Google Shape;1310;p17"/>
          <p:cNvSpPr/>
          <p:nvPr/>
        </p:nvSpPr>
        <p:spPr>
          <a:xfrm>
            <a:off x="2572620" y="4998579"/>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311" name="Google Shape;1311;p17"/>
          <p:cNvGrpSpPr/>
          <p:nvPr/>
        </p:nvGrpSpPr>
        <p:grpSpPr>
          <a:xfrm rot="3704533">
            <a:off x="6136249" y="5052523"/>
            <a:ext cx="299645" cy="85878"/>
            <a:chOff x="3827225" y="3139400"/>
            <a:chExt cx="298975" cy="88200"/>
          </a:xfrm>
        </p:grpSpPr>
        <p:sp>
          <p:nvSpPr>
            <p:cNvPr id="1312" name="Google Shape;1312;p17"/>
            <p:cNvSpPr/>
            <p:nvPr/>
          </p:nvSpPr>
          <p:spPr>
            <a:xfrm>
              <a:off x="3827225" y="3143250"/>
              <a:ext cx="153950" cy="84350"/>
            </a:xfrm>
            <a:custGeom>
              <a:rect b="b" l="l" r="r" t="t"/>
              <a:pathLst>
                <a:path extrusionOk="0" h="3374" w="6158">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3" name="Google Shape;1313;p17"/>
            <p:cNvSpPr/>
            <p:nvPr/>
          </p:nvSpPr>
          <p:spPr>
            <a:xfrm>
              <a:off x="3973775" y="3139400"/>
              <a:ext cx="152425" cy="67325"/>
            </a:xfrm>
            <a:custGeom>
              <a:rect b="b" l="l" r="r" t="t"/>
              <a:pathLst>
                <a:path extrusionOk="0" h="2693" w="6097">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14" name="Google Shape;1314;p17"/>
          <p:cNvGrpSpPr/>
          <p:nvPr/>
        </p:nvGrpSpPr>
        <p:grpSpPr>
          <a:xfrm rot="-4328561">
            <a:off x="6975081" y="4899076"/>
            <a:ext cx="403229" cy="410252"/>
            <a:chOff x="1634175" y="4169925"/>
            <a:chExt cx="308275" cy="313675"/>
          </a:xfrm>
        </p:grpSpPr>
        <p:sp>
          <p:nvSpPr>
            <p:cNvPr id="1315" name="Google Shape;1315;p17"/>
            <p:cNvSpPr/>
            <p:nvPr/>
          </p:nvSpPr>
          <p:spPr>
            <a:xfrm>
              <a:off x="1634175" y="4353375"/>
              <a:ext cx="131850" cy="130225"/>
            </a:xfrm>
            <a:custGeom>
              <a:rect b="b" l="l" r="r" t="t"/>
              <a:pathLst>
                <a:path extrusionOk="0" h="5209" w="5274">
                  <a:moveTo>
                    <a:pt x="3983" y="1"/>
                  </a:moveTo>
                  <a:cubicBezTo>
                    <a:pt x="3890" y="1"/>
                    <a:pt x="3805" y="8"/>
                    <a:pt x="3754" y="25"/>
                  </a:cubicBezTo>
                  <a:cubicBezTo>
                    <a:pt x="3211" y="211"/>
                    <a:pt x="652" y="1250"/>
                    <a:pt x="202" y="1901"/>
                  </a:cubicBezTo>
                  <a:cubicBezTo>
                    <a:pt x="93" y="2041"/>
                    <a:pt x="0" y="2243"/>
                    <a:pt x="47" y="2413"/>
                  </a:cubicBezTo>
                  <a:cubicBezTo>
                    <a:pt x="78" y="2568"/>
                    <a:pt x="202" y="2677"/>
                    <a:pt x="342" y="2754"/>
                  </a:cubicBezTo>
                  <a:cubicBezTo>
                    <a:pt x="508" y="2845"/>
                    <a:pt x="679" y="2883"/>
                    <a:pt x="853" y="2883"/>
                  </a:cubicBezTo>
                  <a:cubicBezTo>
                    <a:pt x="1361" y="2883"/>
                    <a:pt x="1892" y="2563"/>
                    <a:pt x="2389" y="2320"/>
                  </a:cubicBezTo>
                  <a:lnTo>
                    <a:pt x="2389" y="2320"/>
                  </a:lnTo>
                  <a:cubicBezTo>
                    <a:pt x="2187" y="2584"/>
                    <a:pt x="1986" y="2878"/>
                    <a:pt x="1768" y="3204"/>
                  </a:cubicBezTo>
                  <a:cubicBezTo>
                    <a:pt x="1520" y="3576"/>
                    <a:pt x="1567" y="4042"/>
                    <a:pt x="1846" y="4243"/>
                  </a:cubicBezTo>
                  <a:cubicBezTo>
                    <a:pt x="1951" y="4315"/>
                    <a:pt x="2057" y="4346"/>
                    <a:pt x="2163" y="4346"/>
                  </a:cubicBezTo>
                  <a:cubicBezTo>
                    <a:pt x="2742" y="4346"/>
                    <a:pt x="3300" y="3403"/>
                    <a:pt x="3537" y="3049"/>
                  </a:cubicBezTo>
                  <a:lnTo>
                    <a:pt x="3537" y="3049"/>
                  </a:lnTo>
                  <a:cubicBezTo>
                    <a:pt x="3397" y="3530"/>
                    <a:pt x="3319" y="3980"/>
                    <a:pt x="3350" y="4476"/>
                  </a:cubicBezTo>
                  <a:cubicBezTo>
                    <a:pt x="3366" y="4848"/>
                    <a:pt x="3490" y="5019"/>
                    <a:pt x="3645" y="5112"/>
                  </a:cubicBezTo>
                  <a:cubicBezTo>
                    <a:pt x="3714" y="5163"/>
                    <a:pt x="3831" y="5208"/>
                    <a:pt x="3967" y="5208"/>
                  </a:cubicBezTo>
                  <a:cubicBezTo>
                    <a:pt x="4200" y="5208"/>
                    <a:pt x="4488" y="5076"/>
                    <a:pt x="4684" y="4615"/>
                  </a:cubicBezTo>
                  <a:cubicBezTo>
                    <a:pt x="4963" y="3949"/>
                    <a:pt x="5274" y="180"/>
                    <a:pt x="4421" y="40"/>
                  </a:cubicBezTo>
                  <a:cubicBezTo>
                    <a:pt x="4332" y="21"/>
                    <a:pt x="4145" y="1"/>
                    <a:pt x="3983"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6" name="Google Shape;1316;p17"/>
            <p:cNvSpPr/>
            <p:nvPr/>
          </p:nvSpPr>
          <p:spPr>
            <a:xfrm>
              <a:off x="1807500" y="4169925"/>
              <a:ext cx="134950" cy="124500"/>
            </a:xfrm>
            <a:custGeom>
              <a:rect b="b" l="l" r="r" t="t"/>
              <a:pathLst>
                <a:path extrusionOk="0" h="4980" w="5398">
                  <a:moveTo>
                    <a:pt x="2051" y="0"/>
                  </a:moveTo>
                  <a:cubicBezTo>
                    <a:pt x="1900" y="0"/>
                    <a:pt x="1759" y="93"/>
                    <a:pt x="1629" y="197"/>
                  </a:cubicBezTo>
                  <a:cubicBezTo>
                    <a:pt x="1024" y="709"/>
                    <a:pt x="171" y="3346"/>
                    <a:pt x="47" y="3889"/>
                  </a:cubicBezTo>
                  <a:cubicBezTo>
                    <a:pt x="0" y="4028"/>
                    <a:pt x="78" y="4416"/>
                    <a:pt x="109" y="4555"/>
                  </a:cubicBezTo>
                  <a:cubicBezTo>
                    <a:pt x="184" y="4868"/>
                    <a:pt x="753" y="4980"/>
                    <a:pt x="1469" y="4980"/>
                  </a:cubicBezTo>
                  <a:cubicBezTo>
                    <a:pt x="2670" y="4980"/>
                    <a:pt x="4286" y="4666"/>
                    <a:pt x="4684" y="4462"/>
                  </a:cubicBezTo>
                  <a:cubicBezTo>
                    <a:pt x="5397" y="4106"/>
                    <a:pt x="5258" y="3563"/>
                    <a:pt x="5103" y="3377"/>
                  </a:cubicBezTo>
                  <a:cubicBezTo>
                    <a:pt x="5000" y="3245"/>
                    <a:pt x="4829" y="3127"/>
                    <a:pt x="4511" y="3127"/>
                  </a:cubicBezTo>
                  <a:cubicBezTo>
                    <a:pt x="4491" y="3127"/>
                    <a:pt x="4472" y="3128"/>
                    <a:pt x="4451" y="3129"/>
                  </a:cubicBezTo>
                  <a:cubicBezTo>
                    <a:pt x="3955" y="3160"/>
                    <a:pt x="3505" y="3253"/>
                    <a:pt x="3040" y="3439"/>
                  </a:cubicBezTo>
                  <a:cubicBezTo>
                    <a:pt x="3443" y="3129"/>
                    <a:pt x="4606" y="2307"/>
                    <a:pt x="4095" y="1671"/>
                  </a:cubicBezTo>
                  <a:cubicBezTo>
                    <a:pt x="3983" y="1535"/>
                    <a:pt x="3805" y="1465"/>
                    <a:pt x="3613" y="1465"/>
                  </a:cubicBezTo>
                  <a:cubicBezTo>
                    <a:pt x="3431" y="1465"/>
                    <a:pt x="3237" y="1527"/>
                    <a:pt x="3071" y="1655"/>
                  </a:cubicBezTo>
                  <a:cubicBezTo>
                    <a:pt x="2761" y="1903"/>
                    <a:pt x="2482" y="2120"/>
                    <a:pt x="2233" y="2353"/>
                  </a:cubicBezTo>
                  <a:cubicBezTo>
                    <a:pt x="2513" y="1671"/>
                    <a:pt x="2900" y="895"/>
                    <a:pt x="2497" y="275"/>
                  </a:cubicBezTo>
                  <a:cubicBezTo>
                    <a:pt x="2420" y="151"/>
                    <a:pt x="2296" y="27"/>
                    <a:pt x="2140" y="11"/>
                  </a:cubicBezTo>
                  <a:cubicBezTo>
                    <a:pt x="2110" y="4"/>
                    <a:pt x="2081" y="0"/>
                    <a:pt x="2051"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7" name="Google Shape;1317;p17"/>
            <p:cNvSpPr/>
            <p:nvPr/>
          </p:nvSpPr>
          <p:spPr>
            <a:xfrm>
              <a:off x="1693875" y="4239500"/>
              <a:ext cx="174525" cy="165775"/>
            </a:xfrm>
            <a:custGeom>
              <a:rect b="b" l="l" r="r" t="t"/>
              <a:pathLst>
                <a:path extrusionOk="0" h="6631" w="6981">
                  <a:moveTo>
                    <a:pt x="4451" y="1"/>
                  </a:moveTo>
                  <a:cubicBezTo>
                    <a:pt x="3837" y="1"/>
                    <a:pt x="3224" y="246"/>
                    <a:pt x="2777" y="733"/>
                  </a:cubicBezTo>
                  <a:lnTo>
                    <a:pt x="854" y="2812"/>
                  </a:lnTo>
                  <a:cubicBezTo>
                    <a:pt x="1" y="3727"/>
                    <a:pt x="63" y="5185"/>
                    <a:pt x="978" y="6022"/>
                  </a:cubicBezTo>
                  <a:cubicBezTo>
                    <a:pt x="1414" y="6428"/>
                    <a:pt x="1972" y="6630"/>
                    <a:pt x="2530" y="6630"/>
                  </a:cubicBezTo>
                  <a:cubicBezTo>
                    <a:pt x="3144" y="6630"/>
                    <a:pt x="3757" y="6386"/>
                    <a:pt x="4204" y="5898"/>
                  </a:cubicBezTo>
                  <a:lnTo>
                    <a:pt x="6127" y="3820"/>
                  </a:lnTo>
                  <a:cubicBezTo>
                    <a:pt x="6980" y="2905"/>
                    <a:pt x="6918" y="1462"/>
                    <a:pt x="6003" y="609"/>
                  </a:cubicBezTo>
                  <a:cubicBezTo>
                    <a:pt x="5567" y="203"/>
                    <a:pt x="5009" y="1"/>
                    <a:pt x="4451" y="1"/>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8" name="Google Shape;1318;p17"/>
            <p:cNvSpPr/>
            <p:nvPr/>
          </p:nvSpPr>
          <p:spPr>
            <a:xfrm>
              <a:off x="1727225" y="4305900"/>
              <a:ext cx="51975" cy="40725"/>
            </a:xfrm>
            <a:custGeom>
              <a:rect b="b" l="l" r="r" t="t"/>
              <a:pathLst>
                <a:path extrusionOk="0" h="1629" w="2079">
                  <a:moveTo>
                    <a:pt x="1040" y="0"/>
                  </a:moveTo>
                  <a:cubicBezTo>
                    <a:pt x="1" y="0"/>
                    <a:pt x="1" y="1629"/>
                    <a:pt x="1040" y="1629"/>
                  </a:cubicBezTo>
                  <a:cubicBezTo>
                    <a:pt x="2079" y="1629"/>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9" name="Google Shape;1319;p17"/>
            <p:cNvSpPr/>
            <p:nvPr/>
          </p:nvSpPr>
          <p:spPr>
            <a:xfrm>
              <a:off x="1716375" y="4362900"/>
              <a:ext cx="52375" cy="40725"/>
            </a:xfrm>
            <a:custGeom>
              <a:rect b="b" l="l" r="r" t="t"/>
              <a:pathLst>
                <a:path extrusionOk="0" h="1629" w="2095">
                  <a:moveTo>
                    <a:pt x="1039" y="0"/>
                  </a:moveTo>
                  <a:cubicBezTo>
                    <a:pt x="0" y="0"/>
                    <a:pt x="0" y="1629"/>
                    <a:pt x="1039" y="1629"/>
                  </a:cubicBezTo>
                  <a:cubicBezTo>
                    <a:pt x="2094" y="1629"/>
                    <a:pt x="2094"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0" name="Google Shape;1320;p17"/>
            <p:cNvSpPr/>
            <p:nvPr/>
          </p:nvSpPr>
          <p:spPr>
            <a:xfrm>
              <a:off x="1826500" y="4282250"/>
              <a:ext cx="51975" cy="40725"/>
            </a:xfrm>
            <a:custGeom>
              <a:rect b="b" l="l" r="r" t="t"/>
              <a:pathLst>
                <a:path extrusionOk="0" h="1629" w="2079">
                  <a:moveTo>
                    <a:pt x="1039" y="0"/>
                  </a:moveTo>
                  <a:cubicBezTo>
                    <a:pt x="0" y="0"/>
                    <a:pt x="0" y="1629"/>
                    <a:pt x="1039" y="1629"/>
                  </a:cubicBezTo>
                  <a:cubicBezTo>
                    <a:pt x="2078" y="1629"/>
                    <a:pt x="2078"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1" name="Google Shape;1321;p17"/>
            <p:cNvSpPr/>
            <p:nvPr/>
          </p:nvSpPr>
          <p:spPr>
            <a:xfrm>
              <a:off x="1783850" y="4239200"/>
              <a:ext cx="52350" cy="40750"/>
            </a:xfrm>
            <a:custGeom>
              <a:rect b="b" l="l" r="r" t="t"/>
              <a:pathLst>
                <a:path extrusionOk="0" h="1630" w="2094">
                  <a:moveTo>
                    <a:pt x="1055" y="1"/>
                  </a:moveTo>
                  <a:cubicBezTo>
                    <a:pt x="16" y="1"/>
                    <a:pt x="0" y="1629"/>
                    <a:pt x="1055" y="1629"/>
                  </a:cubicBezTo>
                  <a:cubicBezTo>
                    <a:pt x="2094" y="1629"/>
                    <a:pt x="2094" y="1"/>
                    <a:pt x="1055"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2" name="Google Shape;1322;p17"/>
            <p:cNvSpPr/>
            <p:nvPr/>
          </p:nvSpPr>
          <p:spPr>
            <a:xfrm>
              <a:off x="1776850" y="4297750"/>
              <a:ext cx="52375" cy="40350"/>
            </a:xfrm>
            <a:custGeom>
              <a:rect b="b" l="l" r="r" t="t"/>
              <a:pathLst>
                <a:path extrusionOk="0" h="1614" w="2095">
                  <a:moveTo>
                    <a:pt x="1040" y="1"/>
                  </a:moveTo>
                  <a:cubicBezTo>
                    <a:pt x="1" y="1"/>
                    <a:pt x="1" y="1614"/>
                    <a:pt x="1040" y="1614"/>
                  </a:cubicBezTo>
                  <a:cubicBezTo>
                    <a:pt x="2095" y="1614"/>
                    <a:pt x="2095" y="1"/>
                    <a:pt x="1040"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3" name="Google Shape;1323;p17"/>
            <p:cNvSpPr/>
            <p:nvPr/>
          </p:nvSpPr>
          <p:spPr>
            <a:xfrm>
              <a:off x="1769500" y="4348175"/>
              <a:ext cx="51975" cy="40325"/>
            </a:xfrm>
            <a:custGeom>
              <a:rect b="b" l="l" r="r" t="t"/>
              <a:pathLst>
                <a:path extrusionOk="0" h="1613" w="2079">
                  <a:moveTo>
                    <a:pt x="1039" y="0"/>
                  </a:moveTo>
                  <a:cubicBezTo>
                    <a:pt x="0" y="0"/>
                    <a:pt x="0" y="1613"/>
                    <a:pt x="1039" y="1613"/>
                  </a:cubicBezTo>
                  <a:cubicBezTo>
                    <a:pt x="2078" y="1613"/>
                    <a:pt x="2078"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4" name="Google Shape;1324;p17"/>
            <p:cNvSpPr/>
            <p:nvPr/>
          </p:nvSpPr>
          <p:spPr>
            <a:xfrm>
              <a:off x="1738475" y="4252400"/>
              <a:ext cx="51975" cy="40725"/>
            </a:xfrm>
            <a:custGeom>
              <a:rect b="b" l="l" r="r" t="t"/>
              <a:pathLst>
                <a:path extrusionOk="0" h="1629" w="2079">
                  <a:moveTo>
                    <a:pt x="1040" y="0"/>
                  </a:moveTo>
                  <a:cubicBezTo>
                    <a:pt x="0" y="0"/>
                    <a:pt x="0" y="1629"/>
                    <a:pt x="1040" y="1629"/>
                  </a:cubicBezTo>
                  <a:cubicBezTo>
                    <a:pt x="2079" y="1629"/>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5" name="Google Shape;1325;p17"/>
            <p:cNvSpPr/>
            <p:nvPr/>
          </p:nvSpPr>
          <p:spPr>
            <a:xfrm>
              <a:off x="1679925" y="4322575"/>
              <a:ext cx="51975" cy="40350"/>
            </a:xfrm>
            <a:custGeom>
              <a:rect b="b" l="l" r="r" t="t"/>
              <a:pathLst>
                <a:path extrusionOk="0" h="1614" w="2079">
                  <a:moveTo>
                    <a:pt x="1040" y="0"/>
                  </a:moveTo>
                  <a:cubicBezTo>
                    <a:pt x="0" y="0"/>
                    <a:pt x="0" y="1613"/>
                    <a:pt x="1040" y="1613"/>
                  </a:cubicBezTo>
                  <a:cubicBezTo>
                    <a:pt x="2079" y="1613"/>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26" name="Google Shape;1326;p17"/>
          <p:cNvGrpSpPr/>
          <p:nvPr/>
        </p:nvGrpSpPr>
        <p:grpSpPr>
          <a:xfrm>
            <a:off x="5556508" y="4678184"/>
            <a:ext cx="553215" cy="567273"/>
            <a:chOff x="2100225" y="3794250"/>
            <a:chExt cx="924800" cy="948300"/>
          </a:xfrm>
        </p:grpSpPr>
        <p:sp>
          <p:nvSpPr>
            <p:cNvPr id="1327" name="Google Shape;1327;p17"/>
            <p:cNvSpPr/>
            <p:nvPr/>
          </p:nvSpPr>
          <p:spPr>
            <a:xfrm>
              <a:off x="2100225" y="3794250"/>
              <a:ext cx="924800" cy="948300"/>
            </a:xfrm>
            <a:custGeom>
              <a:rect b="b" l="l" r="r" t="t"/>
              <a:pathLst>
                <a:path extrusionOk="0" h="37932" w="36992">
                  <a:moveTo>
                    <a:pt x="18631" y="0"/>
                  </a:moveTo>
                  <a:cubicBezTo>
                    <a:pt x="18420" y="0"/>
                    <a:pt x="18212" y="3"/>
                    <a:pt x="18007" y="9"/>
                  </a:cubicBezTo>
                  <a:cubicBezTo>
                    <a:pt x="12827" y="149"/>
                    <a:pt x="3770" y="5329"/>
                    <a:pt x="5088" y="19675"/>
                  </a:cubicBezTo>
                  <a:cubicBezTo>
                    <a:pt x="5383" y="22824"/>
                    <a:pt x="5522" y="25833"/>
                    <a:pt x="4281" y="28842"/>
                  </a:cubicBezTo>
                  <a:cubicBezTo>
                    <a:pt x="3397" y="30997"/>
                    <a:pt x="2079" y="32936"/>
                    <a:pt x="823" y="34890"/>
                  </a:cubicBezTo>
                  <a:cubicBezTo>
                    <a:pt x="404" y="35526"/>
                    <a:pt x="1" y="36317"/>
                    <a:pt x="358" y="36969"/>
                  </a:cubicBezTo>
                  <a:cubicBezTo>
                    <a:pt x="637" y="37511"/>
                    <a:pt x="1304" y="37698"/>
                    <a:pt x="1908" y="37775"/>
                  </a:cubicBezTo>
                  <a:cubicBezTo>
                    <a:pt x="2602" y="37883"/>
                    <a:pt x="3296" y="37931"/>
                    <a:pt x="3989" y="37931"/>
                  </a:cubicBezTo>
                  <a:cubicBezTo>
                    <a:pt x="6988" y="37931"/>
                    <a:pt x="9977" y="37031"/>
                    <a:pt x="12874" y="36162"/>
                  </a:cubicBezTo>
                  <a:cubicBezTo>
                    <a:pt x="32013" y="30470"/>
                    <a:pt x="36991" y="17783"/>
                    <a:pt x="34758" y="10246"/>
                  </a:cubicBezTo>
                  <a:cubicBezTo>
                    <a:pt x="32408" y="2328"/>
                    <a:pt x="24440" y="0"/>
                    <a:pt x="18631"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8" name="Google Shape;1328;p17"/>
            <p:cNvSpPr/>
            <p:nvPr/>
          </p:nvSpPr>
          <p:spPr>
            <a:xfrm>
              <a:off x="2689975" y="4074825"/>
              <a:ext cx="150100" cy="149800"/>
            </a:xfrm>
            <a:custGeom>
              <a:rect b="b" l="l" r="r" t="t"/>
              <a:pathLst>
                <a:path extrusionOk="0" h="5992" w="6004">
                  <a:moveTo>
                    <a:pt x="3246" y="0"/>
                  </a:moveTo>
                  <a:cubicBezTo>
                    <a:pt x="2115" y="0"/>
                    <a:pt x="985" y="836"/>
                    <a:pt x="528" y="2125"/>
                  </a:cubicBezTo>
                  <a:cubicBezTo>
                    <a:pt x="1" y="3613"/>
                    <a:pt x="544" y="5195"/>
                    <a:pt x="1753" y="5769"/>
                  </a:cubicBezTo>
                  <a:cubicBezTo>
                    <a:pt x="1815" y="5800"/>
                    <a:pt x="1893" y="5831"/>
                    <a:pt x="1971" y="5862"/>
                  </a:cubicBezTo>
                  <a:cubicBezTo>
                    <a:pt x="2220" y="5950"/>
                    <a:pt x="2475" y="5992"/>
                    <a:pt x="2730" y="5992"/>
                  </a:cubicBezTo>
                  <a:cubicBezTo>
                    <a:pt x="3869" y="5992"/>
                    <a:pt x="4988" y="5155"/>
                    <a:pt x="5445" y="3862"/>
                  </a:cubicBezTo>
                  <a:cubicBezTo>
                    <a:pt x="6003" y="2280"/>
                    <a:pt x="5367" y="605"/>
                    <a:pt x="4002" y="124"/>
                  </a:cubicBezTo>
                  <a:cubicBezTo>
                    <a:pt x="3925" y="108"/>
                    <a:pt x="3847" y="77"/>
                    <a:pt x="3770" y="62"/>
                  </a:cubicBezTo>
                  <a:cubicBezTo>
                    <a:pt x="3597" y="20"/>
                    <a:pt x="3421" y="0"/>
                    <a:pt x="3246" y="0"/>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9" name="Google Shape;1329;p17"/>
            <p:cNvSpPr/>
            <p:nvPr/>
          </p:nvSpPr>
          <p:spPr>
            <a:xfrm>
              <a:off x="2689975" y="4074825"/>
              <a:ext cx="138075" cy="145800"/>
            </a:xfrm>
            <a:custGeom>
              <a:rect b="b" l="l" r="r" t="t"/>
              <a:pathLst>
                <a:path extrusionOk="0" h="5832" w="5523">
                  <a:moveTo>
                    <a:pt x="3247" y="0"/>
                  </a:moveTo>
                  <a:cubicBezTo>
                    <a:pt x="2119" y="0"/>
                    <a:pt x="998" y="836"/>
                    <a:pt x="528" y="2125"/>
                  </a:cubicBezTo>
                  <a:cubicBezTo>
                    <a:pt x="1" y="3613"/>
                    <a:pt x="544" y="5195"/>
                    <a:pt x="1753" y="5769"/>
                  </a:cubicBezTo>
                  <a:cubicBezTo>
                    <a:pt x="1926" y="5811"/>
                    <a:pt x="2101" y="5831"/>
                    <a:pt x="2276" y="5831"/>
                  </a:cubicBezTo>
                  <a:cubicBezTo>
                    <a:pt x="3404" y="5831"/>
                    <a:pt x="4525" y="4995"/>
                    <a:pt x="4995" y="3707"/>
                  </a:cubicBezTo>
                  <a:cubicBezTo>
                    <a:pt x="5522" y="2202"/>
                    <a:pt x="4979" y="636"/>
                    <a:pt x="3770" y="62"/>
                  </a:cubicBezTo>
                  <a:cubicBezTo>
                    <a:pt x="3597" y="20"/>
                    <a:pt x="3422" y="0"/>
                    <a:pt x="3247" y="0"/>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0" name="Google Shape;1330;p17"/>
            <p:cNvSpPr/>
            <p:nvPr/>
          </p:nvSpPr>
          <p:spPr>
            <a:xfrm>
              <a:off x="2418950" y="3978900"/>
              <a:ext cx="150075" cy="149850"/>
            </a:xfrm>
            <a:custGeom>
              <a:rect b="b" l="l" r="r" t="t"/>
              <a:pathLst>
                <a:path extrusionOk="0" h="5994" w="6003">
                  <a:moveTo>
                    <a:pt x="3280" y="0"/>
                  </a:moveTo>
                  <a:cubicBezTo>
                    <a:pt x="2145" y="0"/>
                    <a:pt x="1015" y="838"/>
                    <a:pt x="559" y="2131"/>
                  </a:cubicBezTo>
                  <a:cubicBezTo>
                    <a:pt x="1" y="3713"/>
                    <a:pt x="652" y="5388"/>
                    <a:pt x="2001" y="5869"/>
                  </a:cubicBezTo>
                  <a:cubicBezTo>
                    <a:pt x="2079" y="5900"/>
                    <a:pt x="2156" y="5915"/>
                    <a:pt x="2234" y="5931"/>
                  </a:cubicBezTo>
                  <a:cubicBezTo>
                    <a:pt x="2409" y="5973"/>
                    <a:pt x="2586" y="5993"/>
                    <a:pt x="2764" y="5993"/>
                  </a:cubicBezTo>
                  <a:cubicBezTo>
                    <a:pt x="3892" y="5993"/>
                    <a:pt x="5020" y="5168"/>
                    <a:pt x="5476" y="3868"/>
                  </a:cubicBezTo>
                  <a:cubicBezTo>
                    <a:pt x="6003" y="2379"/>
                    <a:pt x="5460" y="812"/>
                    <a:pt x="4250" y="223"/>
                  </a:cubicBezTo>
                  <a:cubicBezTo>
                    <a:pt x="4188" y="192"/>
                    <a:pt x="4111" y="161"/>
                    <a:pt x="4033" y="130"/>
                  </a:cubicBezTo>
                  <a:cubicBezTo>
                    <a:pt x="3787" y="42"/>
                    <a:pt x="3533" y="0"/>
                    <a:pt x="3280" y="0"/>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1" name="Google Shape;1331;p17"/>
            <p:cNvSpPr/>
            <p:nvPr/>
          </p:nvSpPr>
          <p:spPr>
            <a:xfrm>
              <a:off x="2430975" y="3982925"/>
              <a:ext cx="138050" cy="145825"/>
            </a:xfrm>
            <a:custGeom>
              <a:rect b="b" l="l" r="r" t="t"/>
              <a:pathLst>
                <a:path extrusionOk="0" h="5833" w="5522">
                  <a:moveTo>
                    <a:pt x="3247" y="0"/>
                  </a:moveTo>
                  <a:cubicBezTo>
                    <a:pt x="2119" y="0"/>
                    <a:pt x="1000" y="838"/>
                    <a:pt x="543" y="2140"/>
                  </a:cubicBezTo>
                  <a:cubicBezTo>
                    <a:pt x="0" y="3629"/>
                    <a:pt x="543" y="5196"/>
                    <a:pt x="1753" y="5770"/>
                  </a:cubicBezTo>
                  <a:cubicBezTo>
                    <a:pt x="1928" y="5812"/>
                    <a:pt x="2105" y="5832"/>
                    <a:pt x="2283" y="5832"/>
                  </a:cubicBezTo>
                  <a:cubicBezTo>
                    <a:pt x="3411" y="5832"/>
                    <a:pt x="4539" y="5007"/>
                    <a:pt x="4995" y="3707"/>
                  </a:cubicBezTo>
                  <a:cubicBezTo>
                    <a:pt x="5522" y="2218"/>
                    <a:pt x="4979" y="651"/>
                    <a:pt x="3769" y="62"/>
                  </a:cubicBezTo>
                  <a:cubicBezTo>
                    <a:pt x="3597" y="20"/>
                    <a:pt x="3422" y="0"/>
                    <a:pt x="3247" y="0"/>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2" name="Google Shape;1332;p17"/>
            <p:cNvSpPr/>
            <p:nvPr/>
          </p:nvSpPr>
          <p:spPr>
            <a:xfrm>
              <a:off x="2509675" y="4150775"/>
              <a:ext cx="178000" cy="109400"/>
            </a:xfrm>
            <a:custGeom>
              <a:rect b="b" l="l" r="r" t="t"/>
              <a:pathLst>
                <a:path extrusionOk="0" h="4376" w="7120">
                  <a:moveTo>
                    <a:pt x="2717" y="1"/>
                  </a:moveTo>
                  <a:cubicBezTo>
                    <a:pt x="569" y="1"/>
                    <a:pt x="1" y="2297"/>
                    <a:pt x="1" y="2297"/>
                  </a:cubicBezTo>
                  <a:lnTo>
                    <a:pt x="5848" y="4375"/>
                  </a:lnTo>
                  <a:cubicBezTo>
                    <a:pt x="5848" y="4375"/>
                    <a:pt x="7120" y="1335"/>
                    <a:pt x="4033" y="250"/>
                  </a:cubicBezTo>
                  <a:cubicBezTo>
                    <a:pt x="3540" y="75"/>
                    <a:pt x="3103" y="1"/>
                    <a:pt x="2717" y="1"/>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3" name="Google Shape;1333;p17"/>
            <p:cNvSpPr/>
            <p:nvPr/>
          </p:nvSpPr>
          <p:spPr>
            <a:xfrm>
              <a:off x="2515500" y="4150525"/>
              <a:ext cx="158600" cy="101900"/>
            </a:xfrm>
            <a:custGeom>
              <a:rect b="b" l="l" r="r" t="t"/>
              <a:pathLst>
                <a:path extrusionOk="0" h="4076" w="6344">
                  <a:moveTo>
                    <a:pt x="2689" y="0"/>
                  </a:moveTo>
                  <a:cubicBezTo>
                    <a:pt x="721" y="0"/>
                    <a:pt x="1" y="2105"/>
                    <a:pt x="1" y="2105"/>
                  </a:cubicBezTo>
                  <a:lnTo>
                    <a:pt x="5553" y="4075"/>
                  </a:lnTo>
                  <a:cubicBezTo>
                    <a:pt x="5553" y="4075"/>
                    <a:pt x="6344" y="1113"/>
                    <a:pt x="3831" y="213"/>
                  </a:cubicBezTo>
                  <a:cubicBezTo>
                    <a:pt x="3411" y="64"/>
                    <a:pt x="3031" y="0"/>
                    <a:pt x="2689" y="0"/>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34" name="Google Shape;1334;p17"/>
          <p:cNvGrpSpPr/>
          <p:nvPr/>
        </p:nvGrpSpPr>
        <p:grpSpPr>
          <a:xfrm>
            <a:off x="6420890" y="4825754"/>
            <a:ext cx="187566" cy="183830"/>
            <a:chOff x="7972900" y="1017250"/>
            <a:chExt cx="754791" cy="739760"/>
          </a:xfrm>
        </p:grpSpPr>
        <p:sp>
          <p:nvSpPr>
            <p:cNvPr id="1335" name="Google Shape;1335;p17"/>
            <p:cNvSpPr/>
            <p:nvPr/>
          </p:nvSpPr>
          <p:spPr>
            <a:xfrm>
              <a:off x="7972900" y="1017250"/>
              <a:ext cx="754791" cy="739760"/>
            </a:xfrm>
            <a:custGeom>
              <a:rect b="b" l="l" r="r" t="t"/>
              <a:pathLst>
                <a:path extrusionOk="0" h="14715" w="15014">
                  <a:moveTo>
                    <a:pt x="7499" y="1"/>
                  </a:moveTo>
                  <a:cubicBezTo>
                    <a:pt x="7404" y="1"/>
                    <a:pt x="7308" y="3"/>
                    <a:pt x="7212" y="6"/>
                  </a:cubicBezTo>
                  <a:cubicBezTo>
                    <a:pt x="3149" y="161"/>
                    <a:pt x="0" y="3589"/>
                    <a:pt x="156" y="7637"/>
                  </a:cubicBezTo>
                  <a:cubicBezTo>
                    <a:pt x="307" y="11605"/>
                    <a:pt x="3578" y="14715"/>
                    <a:pt x="7501" y="14715"/>
                  </a:cubicBezTo>
                  <a:cubicBezTo>
                    <a:pt x="7596" y="14715"/>
                    <a:pt x="7691" y="14713"/>
                    <a:pt x="7786" y="14709"/>
                  </a:cubicBezTo>
                  <a:cubicBezTo>
                    <a:pt x="11850" y="14554"/>
                    <a:pt x="15014" y="11127"/>
                    <a:pt x="14859" y="7063"/>
                  </a:cubicBezTo>
                  <a:cubicBezTo>
                    <a:pt x="14707" y="3111"/>
                    <a:pt x="11436" y="1"/>
                    <a:pt x="749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6" name="Google Shape;1336;p17"/>
            <p:cNvSpPr/>
            <p:nvPr/>
          </p:nvSpPr>
          <p:spPr>
            <a:xfrm>
              <a:off x="8110900" y="1152989"/>
              <a:ext cx="478795" cy="468288"/>
            </a:xfrm>
            <a:custGeom>
              <a:rect b="b" l="l" r="r" t="t"/>
              <a:pathLst>
                <a:path extrusionOk="0" h="9315" w="9524">
                  <a:moveTo>
                    <a:pt x="4776" y="1"/>
                  </a:moveTo>
                  <a:cubicBezTo>
                    <a:pt x="4709" y="1"/>
                    <a:pt x="4643" y="2"/>
                    <a:pt x="4576" y="5"/>
                  </a:cubicBezTo>
                  <a:cubicBezTo>
                    <a:pt x="2001" y="114"/>
                    <a:pt x="1" y="2269"/>
                    <a:pt x="109" y="4844"/>
                  </a:cubicBezTo>
                  <a:cubicBezTo>
                    <a:pt x="215" y="7352"/>
                    <a:pt x="2278" y="9315"/>
                    <a:pt x="4764" y="9315"/>
                  </a:cubicBezTo>
                  <a:cubicBezTo>
                    <a:pt x="4830" y="9315"/>
                    <a:pt x="4897" y="9314"/>
                    <a:pt x="4964" y="9311"/>
                  </a:cubicBezTo>
                  <a:cubicBezTo>
                    <a:pt x="7523" y="9202"/>
                    <a:pt x="9523" y="7031"/>
                    <a:pt x="9415" y="4472"/>
                  </a:cubicBezTo>
                  <a:cubicBezTo>
                    <a:pt x="9309" y="1964"/>
                    <a:pt x="7261" y="1"/>
                    <a:pt x="477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7" name="Google Shape;1337;p17"/>
            <p:cNvSpPr/>
            <p:nvPr/>
          </p:nvSpPr>
          <p:spPr>
            <a:xfrm>
              <a:off x="8232560" y="1270126"/>
              <a:ext cx="236281" cy="234018"/>
            </a:xfrm>
            <a:custGeom>
              <a:rect b="b" l="l" r="r" t="t"/>
              <a:pathLst>
                <a:path extrusionOk="0" h="4655" w="4700">
                  <a:moveTo>
                    <a:pt x="2318" y="1"/>
                  </a:moveTo>
                  <a:cubicBezTo>
                    <a:pt x="1070" y="1"/>
                    <a:pt x="31" y="1028"/>
                    <a:pt x="16" y="2297"/>
                  </a:cubicBezTo>
                  <a:cubicBezTo>
                    <a:pt x="0" y="3569"/>
                    <a:pt x="1024" y="4639"/>
                    <a:pt x="2311" y="4654"/>
                  </a:cubicBezTo>
                  <a:cubicBezTo>
                    <a:pt x="2321" y="4654"/>
                    <a:pt x="2330" y="4654"/>
                    <a:pt x="2340" y="4654"/>
                  </a:cubicBezTo>
                  <a:cubicBezTo>
                    <a:pt x="3614" y="4654"/>
                    <a:pt x="4653" y="3637"/>
                    <a:pt x="4668" y="2359"/>
                  </a:cubicBezTo>
                  <a:cubicBezTo>
                    <a:pt x="4700" y="1072"/>
                    <a:pt x="3660" y="17"/>
                    <a:pt x="2373" y="1"/>
                  </a:cubicBezTo>
                  <a:cubicBezTo>
                    <a:pt x="2355" y="1"/>
                    <a:pt x="2336" y="1"/>
                    <a:pt x="2318" y="1"/>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8" name="Google Shape;1338;p17"/>
            <p:cNvSpPr/>
            <p:nvPr/>
          </p:nvSpPr>
          <p:spPr>
            <a:xfrm>
              <a:off x="8209938" y="1349005"/>
              <a:ext cx="61634" cy="56054"/>
            </a:xfrm>
            <a:custGeom>
              <a:rect b="b" l="l" r="r" t="t"/>
              <a:pathLst>
                <a:path extrusionOk="0" h="1115" w="1226">
                  <a:moveTo>
                    <a:pt x="614" y="0"/>
                  </a:moveTo>
                  <a:cubicBezTo>
                    <a:pt x="465" y="0"/>
                    <a:pt x="316" y="63"/>
                    <a:pt x="202" y="185"/>
                  </a:cubicBezTo>
                  <a:cubicBezTo>
                    <a:pt x="0" y="402"/>
                    <a:pt x="16" y="759"/>
                    <a:pt x="233" y="960"/>
                  </a:cubicBezTo>
                  <a:cubicBezTo>
                    <a:pt x="343" y="1063"/>
                    <a:pt x="478" y="1114"/>
                    <a:pt x="612" y="1114"/>
                  </a:cubicBezTo>
                  <a:cubicBezTo>
                    <a:pt x="761" y="1114"/>
                    <a:pt x="910" y="1052"/>
                    <a:pt x="1024" y="929"/>
                  </a:cubicBezTo>
                  <a:cubicBezTo>
                    <a:pt x="1226" y="712"/>
                    <a:pt x="1210" y="356"/>
                    <a:pt x="993" y="154"/>
                  </a:cubicBezTo>
                  <a:cubicBezTo>
                    <a:pt x="883" y="51"/>
                    <a:pt x="748" y="0"/>
                    <a:pt x="61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39" name="Google Shape;1339;p17"/>
          <p:cNvGrpSpPr/>
          <p:nvPr/>
        </p:nvGrpSpPr>
        <p:grpSpPr>
          <a:xfrm rot="-6937582">
            <a:off x="7145915" y="4810903"/>
            <a:ext cx="392572" cy="111932"/>
            <a:chOff x="3827225" y="3139400"/>
            <a:chExt cx="298975" cy="88200"/>
          </a:xfrm>
        </p:grpSpPr>
        <p:sp>
          <p:nvSpPr>
            <p:cNvPr id="1340" name="Google Shape;1340;p17"/>
            <p:cNvSpPr/>
            <p:nvPr/>
          </p:nvSpPr>
          <p:spPr>
            <a:xfrm>
              <a:off x="3827225" y="3143250"/>
              <a:ext cx="153950" cy="84350"/>
            </a:xfrm>
            <a:custGeom>
              <a:rect b="b" l="l" r="r" t="t"/>
              <a:pathLst>
                <a:path extrusionOk="0" h="3374" w="6158">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1" name="Google Shape;1341;p17"/>
            <p:cNvSpPr/>
            <p:nvPr/>
          </p:nvSpPr>
          <p:spPr>
            <a:xfrm>
              <a:off x="3973775" y="3139400"/>
              <a:ext cx="152425" cy="67325"/>
            </a:xfrm>
            <a:custGeom>
              <a:rect b="b" l="l" r="r" t="t"/>
              <a:pathLst>
                <a:path extrusionOk="0" h="2693" w="6097">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42" name="Google Shape;1342;p17"/>
          <p:cNvGrpSpPr/>
          <p:nvPr/>
        </p:nvGrpSpPr>
        <p:grpSpPr>
          <a:xfrm rot="-1984678">
            <a:off x="-161987" y="2482962"/>
            <a:ext cx="457956" cy="130588"/>
            <a:chOff x="3827225" y="3139400"/>
            <a:chExt cx="298975" cy="88200"/>
          </a:xfrm>
        </p:grpSpPr>
        <p:sp>
          <p:nvSpPr>
            <p:cNvPr id="1343" name="Google Shape;1343;p17"/>
            <p:cNvSpPr/>
            <p:nvPr/>
          </p:nvSpPr>
          <p:spPr>
            <a:xfrm>
              <a:off x="3827225" y="3143250"/>
              <a:ext cx="153950" cy="84350"/>
            </a:xfrm>
            <a:custGeom>
              <a:rect b="b" l="l" r="r" t="t"/>
              <a:pathLst>
                <a:path extrusionOk="0" h="3374" w="6158">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4" name="Google Shape;1344;p17"/>
            <p:cNvSpPr/>
            <p:nvPr/>
          </p:nvSpPr>
          <p:spPr>
            <a:xfrm>
              <a:off x="3973775" y="3139400"/>
              <a:ext cx="152425" cy="67325"/>
            </a:xfrm>
            <a:custGeom>
              <a:rect b="b" l="l" r="r" t="t"/>
              <a:pathLst>
                <a:path extrusionOk="0" h="2693" w="6097">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345" name="Google Shape;1345;p17"/>
          <p:cNvSpPr/>
          <p:nvPr/>
        </p:nvSpPr>
        <p:spPr>
          <a:xfrm>
            <a:off x="115364" y="2713646"/>
            <a:ext cx="90364" cy="69825"/>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346" name="Google Shape;1346;p17"/>
          <p:cNvGrpSpPr/>
          <p:nvPr/>
        </p:nvGrpSpPr>
        <p:grpSpPr>
          <a:xfrm rot="-5217615">
            <a:off x="-125504" y="1109965"/>
            <a:ext cx="316828" cy="329278"/>
            <a:chOff x="1634175" y="4169925"/>
            <a:chExt cx="308275" cy="313675"/>
          </a:xfrm>
        </p:grpSpPr>
        <p:sp>
          <p:nvSpPr>
            <p:cNvPr id="1347" name="Google Shape;1347;p17"/>
            <p:cNvSpPr/>
            <p:nvPr/>
          </p:nvSpPr>
          <p:spPr>
            <a:xfrm>
              <a:off x="1634175" y="4353375"/>
              <a:ext cx="131850" cy="130225"/>
            </a:xfrm>
            <a:custGeom>
              <a:rect b="b" l="l" r="r" t="t"/>
              <a:pathLst>
                <a:path extrusionOk="0" h="5209" w="5274">
                  <a:moveTo>
                    <a:pt x="3983" y="1"/>
                  </a:moveTo>
                  <a:cubicBezTo>
                    <a:pt x="3890" y="1"/>
                    <a:pt x="3805" y="8"/>
                    <a:pt x="3754" y="25"/>
                  </a:cubicBezTo>
                  <a:cubicBezTo>
                    <a:pt x="3211" y="211"/>
                    <a:pt x="652" y="1250"/>
                    <a:pt x="202" y="1901"/>
                  </a:cubicBezTo>
                  <a:cubicBezTo>
                    <a:pt x="93" y="2041"/>
                    <a:pt x="0" y="2243"/>
                    <a:pt x="47" y="2413"/>
                  </a:cubicBezTo>
                  <a:cubicBezTo>
                    <a:pt x="78" y="2568"/>
                    <a:pt x="202" y="2677"/>
                    <a:pt x="342" y="2754"/>
                  </a:cubicBezTo>
                  <a:cubicBezTo>
                    <a:pt x="508" y="2845"/>
                    <a:pt x="679" y="2883"/>
                    <a:pt x="853" y="2883"/>
                  </a:cubicBezTo>
                  <a:cubicBezTo>
                    <a:pt x="1361" y="2883"/>
                    <a:pt x="1892" y="2563"/>
                    <a:pt x="2389" y="2320"/>
                  </a:cubicBezTo>
                  <a:lnTo>
                    <a:pt x="2389" y="2320"/>
                  </a:lnTo>
                  <a:cubicBezTo>
                    <a:pt x="2187" y="2584"/>
                    <a:pt x="1986" y="2878"/>
                    <a:pt x="1768" y="3204"/>
                  </a:cubicBezTo>
                  <a:cubicBezTo>
                    <a:pt x="1520" y="3576"/>
                    <a:pt x="1567" y="4042"/>
                    <a:pt x="1846" y="4243"/>
                  </a:cubicBezTo>
                  <a:cubicBezTo>
                    <a:pt x="1951" y="4315"/>
                    <a:pt x="2057" y="4346"/>
                    <a:pt x="2163" y="4346"/>
                  </a:cubicBezTo>
                  <a:cubicBezTo>
                    <a:pt x="2742" y="4346"/>
                    <a:pt x="3300" y="3403"/>
                    <a:pt x="3537" y="3049"/>
                  </a:cubicBezTo>
                  <a:lnTo>
                    <a:pt x="3537" y="3049"/>
                  </a:lnTo>
                  <a:cubicBezTo>
                    <a:pt x="3397" y="3530"/>
                    <a:pt x="3319" y="3980"/>
                    <a:pt x="3350" y="4476"/>
                  </a:cubicBezTo>
                  <a:cubicBezTo>
                    <a:pt x="3366" y="4848"/>
                    <a:pt x="3490" y="5019"/>
                    <a:pt x="3645" y="5112"/>
                  </a:cubicBezTo>
                  <a:cubicBezTo>
                    <a:pt x="3714" y="5163"/>
                    <a:pt x="3831" y="5208"/>
                    <a:pt x="3967" y="5208"/>
                  </a:cubicBezTo>
                  <a:cubicBezTo>
                    <a:pt x="4200" y="5208"/>
                    <a:pt x="4488" y="5076"/>
                    <a:pt x="4684" y="4615"/>
                  </a:cubicBezTo>
                  <a:cubicBezTo>
                    <a:pt x="4963" y="3949"/>
                    <a:pt x="5274" y="180"/>
                    <a:pt x="4421" y="40"/>
                  </a:cubicBezTo>
                  <a:cubicBezTo>
                    <a:pt x="4332" y="21"/>
                    <a:pt x="4145" y="1"/>
                    <a:pt x="3983"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8" name="Google Shape;1348;p17"/>
            <p:cNvSpPr/>
            <p:nvPr/>
          </p:nvSpPr>
          <p:spPr>
            <a:xfrm>
              <a:off x="1807500" y="4169925"/>
              <a:ext cx="134950" cy="124500"/>
            </a:xfrm>
            <a:custGeom>
              <a:rect b="b" l="l" r="r" t="t"/>
              <a:pathLst>
                <a:path extrusionOk="0" h="4980" w="5398">
                  <a:moveTo>
                    <a:pt x="2051" y="0"/>
                  </a:moveTo>
                  <a:cubicBezTo>
                    <a:pt x="1900" y="0"/>
                    <a:pt x="1759" y="93"/>
                    <a:pt x="1629" y="197"/>
                  </a:cubicBezTo>
                  <a:cubicBezTo>
                    <a:pt x="1024" y="709"/>
                    <a:pt x="171" y="3346"/>
                    <a:pt x="47" y="3889"/>
                  </a:cubicBezTo>
                  <a:cubicBezTo>
                    <a:pt x="0" y="4028"/>
                    <a:pt x="78" y="4416"/>
                    <a:pt x="109" y="4555"/>
                  </a:cubicBezTo>
                  <a:cubicBezTo>
                    <a:pt x="184" y="4868"/>
                    <a:pt x="753" y="4980"/>
                    <a:pt x="1469" y="4980"/>
                  </a:cubicBezTo>
                  <a:cubicBezTo>
                    <a:pt x="2670" y="4980"/>
                    <a:pt x="4286" y="4666"/>
                    <a:pt x="4684" y="4462"/>
                  </a:cubicBezTo>
                  <a:cubicBezTo>
                    <a:pt x="5397" y="4106"/>
                    <a:pt x="5258" y="3563"/>
                    <a:pt x="5103" y="3377"/>
                  </a:cubicBezTo>
                  <a:cubicBezTo>
                    <a:pt x="5000" y="3245"/>
                    <a:pt x="4829" y="3127"/>
                    <a:pt x="4511" y="3127"/>
                  </a:cubicBezTo>
                  <a:cubicBezTo>
                    <a:pt x="4491" y="3127"/>
                    <a:pt x="4472" y="3128"/>
                    <a:pt x="4451" y="3129"/>
                  </a:cubicBezTo>
                  <a:cubicBezTo>
                    <a:pt x="3955" y="3160"/>
                    <a:pt x="3505" y="3253"/>
                    <a:pt x="3040" y="3439"/>
                  </a:cubicBezTo>
                  <a:cubicBezTo>
                    <a:pt x="3443" y="3129"/>
                    <a:pt x="4606" y="2307"/>
                    <a:pt x="4095" y="1671"/>
                  </a:cubicBezTo>
                  <a:cubicBezTo>
                    <a:pt x="3983" y="1535"/>
                    <a:pt x="3805" y="1465"/>
                    <a:pt x="3613" y="1465"/>
                  </a:cubicBezTo>
                  <a:cubicBezTo>
                    <a:pt x="3431" y="1465"/>
                    <a:pt x="3237" y="1527"/>
                    <a:pt x="3071" y="1655"/>
                  </a:cubicBezTo>
                  <a:cubicBezTo>
                    <a:pt x="2761" y="1903"/>
                    <a:pt x="2482" y="2120"/>
                    <a:pt x="2233" y="2353"/>
                  </a:cubicBezTo>
                  <a:cubicBezTo>
                    <a:pt x="2513" y="1671"/>
                    <a:pt x="2900" y="895"/>
                    <a:pt x="2497" y="275"/>
                  </a:cubicBezTo>
                  <a:cubicBezTo>
                    <a:pt x="2420" y="151"/>
                    <a:pt x="2296" y="27"/>
                    <a:pt x="2140" y="11"/>
                  </a:cubicBezTo>
                  <a:cubicBezTo>
                    <a:pt x="2110" y="4"/>
                    <a:pt x="2081" y="0"/>
                    <a:pt x="2051"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9" name="Google Shape;1349;p17"/>
            <p:cNvSpPr/>
            <p:nvPr/>
          </p:nvSpPr>
          <p:spPr>
            <a:xfrm>
              <a:off x="1693875" y="4239500"/>
              <a:ext cx="174525" cy="165775"/>
            </a:xfrm>
            <a:custGeom>
              <a:rect b="b" l="l" r="r" t="t"/>
              <a:pathLst>
                <a:path extrusionOk="0" h="6631" w="6981">
                  <a:moveTo>
                    <a:pt x="4451" y="1"/>
                  </a:moveTo>
                  <a:cubicBezTo>
                    <a:pt x="3837" y="1"/>
                    <a:pt x="3224" y="246"/>
                    <a:pt x="2777" y="733"/>
                  </a:cubicBezTo>
                  <a:lnTo>
                    <a:pt x="854" y="2812"/>
                  </a:lnTo>
                  <a:cubicBezTo>
                    <a:pt x="1" y="3727"/>
                    <a:pt x="63" y="5185"/>
                    <a:pt x="978" y="6022"/>
                  </a:cubicBezTo>
                  <a:cubicBezTo>
                    <a:pt x="1414" y="6428"/>
                    <a:pt x="1972" y="6630"/>
                    <a:pt x="2530" y="6630"/>
                  </a:cubicBezTo>
                  <a:cubicBezTo>
                    <a:pt x="3144" y="6630"/>
                    <a:pt x="3757" y="6386"/>
                    <a:pt x="4204" y="5898"/>
                  </a:cubicBezTo>
                  <a:lnTo>
                    <a:pt x="6127" y="3820"/>
                  </a:lnTo>
                  <a:cubicBezTo>
                    <a:pt x="6980" y="2905"/>
                    <a:pt x="6918" y="1462"/>
                    <a:pt x="6003" y="609"/>
                  </a:cubicBezTo>
                  <a:cubicBezTo>
                    <a:pt x="5567" y="203"/>
                    <a:pt x="5009" y="1"/>
                    <a:pt x="4451" y="1"/>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0" name="Google Shape;1350;p17"/>
            <p:cNvSpPr/>
            <p:nvPr/>
          </p:nvSpPr>
          <p:spPr>
            <a:xfrm>
              <a:off x="1727225" y="4305900"/>
              <a:ext cx="51975" cy="40725"/>
            </a:xfrm>
            <a:custGeom>
              <a:rect b="b" l="l" r="r" t="t"/>
              <a:pathLst>
                <a:path extrusionOk="0" h="1629" w="2079">
                  <a:moveTo>
                    <a:pt x="1040" y="0"/>
                  </a:moveTo>
                  <a:cubicBezTo>
                    <a:pt x="1" y="0"/>
                    <a:pt x="1" y="1629"/>
                    <a:pt x="1040" y="1629"/>
                  </a:cubicBezTo>
                  <a:cubicBezTo>
                    <a:pt x="2079" y="1629"/>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1" name="Google Shape;1351;p17"/>
            <p:cNvSpPr/>
            <p:nvPr/>
          </p:nvSpPr>
          <p:spPr>
            <a:xfrm>
              <a:off x="1716375" y="4362900"/>
              <a:ext cx="52375" cy="40725"/>
            </a:xfrm>
            <a:custGeom>
              <a:rect b="b" l="l" r="r" t="t"/>
              <a:pathLst>
                <a:path extrusionOk="0" h="1629" w="2095">
                  <a:moveTo>
                    <a:pt x="1039" y="0"/>
                  </a:moveTo>
                  <a:cubicBezTo>
                    <a:pt x="0" y="0"/>
                    <a:pt x="0" y="1629"/>
                    <a:pt x="1039" y="1629"/>
                  </a:cubicBezTo>
                  <a:cubicBezTo>
                    <a:pt x="2094" y="1629"/>
                    <a:pt x="2094"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2" name="Google Shape;1352;p17"/>
            <p:cNvSpPr/>
            <p:nvPr/>
          </p:nvSpPr>
          <p:spPr>
            <a:xfrm>
              <a:off x="1826500" y="4282250"/>
              <a:ext cx="51975" cy="40725"/>
            </a:xfrm>
            <a:custGeom>
              <a:rect b="b" l="l" r="r" t="t"/>
              <a:pathLst>
                <a:path extrusionOk="0" h="1629" w="2079">
                  <a:moveTo>
                    <a:pt x="1039" y="0"/>
                  </a:moveTo>
                  <a:cubicBezTo>
                    <a:pt x="0" y="0"/>
                    <a:pt x="0" y="1629"/>
                    <a:pt x="1039" y="1629"/>
                  </a:cubicBezTo>
                  <a:cubicBezTo>
                    <a:pt x="2078" y="1629"/>
                    <a:pt x="2078"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3" name="Google Shape;1353;p17"/>
            <p:cNvSpPr/>
            <p:nvPr/>
          </p:nvSpPr>
          <p:spPr>
            <a:xfrm>
              <a:off x="1783850" y="4239200"/>
              <a:ext cx="52350" cy="40750"/>
            </a:xfrm>
            <a:custGeom>
              <a:rect b="b" l="l" r="r" t="t"/>
              <a:pathLst>
                <a:path extrusionOk="0" h="1630" w="2094">
                  <a:moveTo>
                    <a:pt x="1055" y="1"/>
                  </a:moveTo>
                  <a:cubicBezTo>
                    <a:pt x="16" y="1"/>
                    <a:pt x="0" y="1629"/>
                    <a:pt x="1055" y="1629"/>
                  </a:cubicBezTo>
                  <a:cubicBezTo>
                    <a:pt x="2094" y="1629"/>
                    <a:pt x="2094" y="1"/>
                    <a:pt x="1055"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4" name="Google Shape;1354;p17"/>
            <p:cNvSpPr/>
            <p:nvPr/>
          </p:nvSpPr>
          <p:spPr>
            <a:xfrm>
              <a:off x="1776850" y="4297750"/>
              <a:ext cx="52375" cy="40350"/>
            </a:xfrm>
            <a:custGeom>
              <a:rect b="b" l="l" r="r" t="t"/>
              <a:pathLst>
                <a:path extrusionOk="0" h="1614" w="2095">
                  <a:moveTo>
                    <a:pt x="1040" y="1"/>
                  </a:moveTo>
                  <a:cubicBezTo>
                    <a:pt x="1" y="1"/>
                    <a:pt x="1" y="1614"/>
                    <a:pt x="1040" y="1614"/>
                  </a:cubicBezTo>
                  <a:cubicBezTo>
                    <a:pt x="2095" y="1614"/>
                    <a:pt x="2095" y="1"/>
                    <a:pt x="1040"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5" name="Google Shape;1355;p17"/>
            <p:cNvSpPr/>
            <p:nvPr/>
          </p:nvSpPr>
          <p:spPr>
            <a:xfrm>
              <a:off x="1769500" y="4348175"/>
              <a:ext cx="51975" cy="40325"/>
            </a:xfrm>
            <a:custGeom>
              <a:rect b="b" l="l" r="r" t="t"/>
              <a:pathLst>
                <a:path extrusionOk="0" h="1613" w="2079">
                  <a:moveTo>
                    <a:pt x="1039" y="0"/>
                  </a:moveTo>
                  <a:cubicBezTo>
                    <a:pt x="0" y="0"/>
                    <a:pt x="0" y="1613"/>
                    <a:pt x="1039" y="1613"/>
                  </a:cubicBezTo>
                  <a:cubicBezTo>
                    <a:pt x="2078" y="1613"/>
                    <a:pt x="2078"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6" name="Google Shape;1356;p17"/>
            <p:cNvSpPr/>
            <p:nvPr/>
          </p:nvSpPr>
          <p:spPr>
            <a:xfrm>
              <a:off x="1738475" y="4252400"/>
              <a:ext cx="51975" cy="40725"/>
            </a:xfrm>
            <a:custGeom>
              <a:rect b="b" l="l" r="r" t="t"/>
              <a:pathLst>
                <a:path extrusionOk="0" h="1629" w="2079">
                  <a:moveTo>
                    <a:pt x="1040" y="0"/>
                  </a:moveTo>
                  <a:cubicBezTo>
                    <a:pt x="0" y="0"/>
                    <a:pt x="0" y="1629"/>
                    <a:pt x="1040" y="1629"/>
                  </a:cubicBezTo>
                  <a:cubicBezTo>
                    <a:pt x="2079" y="1629"/>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7" name="Google Shape;1357;p17"/>
            <p:cNvSpPr/>
            <p:nvPr/>
          </p:nvSpPr>
          <p:spPr>
            <a:xfrm>
              <a:off x="1679925" y="4322575"/>
              <a:ext cx="51975" cy="40350"/>
            </a:xfrm>
            <a:custGeom>
              <a:rect b="b" l="l" r="r" t="t"/>
              <a:pathLst>
                <a:path extrusionOk="0" h="1614" w="2079">
                  <a:moveTo>
                    <a:pt x="1040" y="0"/>
                  </a:moveTo>
                  <a:cubicBezTo>
                    <a:pt x="0" y="0"/>
                    <a:pt x="0" y="1613"/>
                    <a:pt x="1040" y="1613"/>
                  </a:cubicBezTo>
                  <a:cubicBezTo>
                    <a:pt x="2079" y="1613"/>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358" name="Google Shape;1358;p17"/>
          <p:cNvSpPr/>
          <p:nvPr/>
        </p:nvSpPr>
        <p:spPr>
          <a:xfrm rot="1093775">
            <a:off x="-71879" y="1980029"/>
            <a:ext cx="435565" cy="349383"/>
          </a:xfrm>
          <a:custGeom>
            <a:rect b="b" l="l" r="r" t="t"/>
            <a:pathLst>
              <a:path extrusionOk="0" h="6600" w="8228">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rgbClr val="FFFFFF">
              <a:alpha val="763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359" name="Google Shape;1359;p17"/>
          <p:cNvGrpSpPr/>
          <p:nvPr/>
        </p:nvGrpSpPr>
        <p:grpSpPr>
          <a:xfrm>
            <a:off x="52127" y="1754754"/>
            <a:ext cx="187566" cy="183830"/>
            <a:chOff x="7972900" y="1017250"/>
            <a:chExt cx="754791" cy="739760"/>
          </a:xfrm>
        </p:grpSpPr>
        <p:sp>
          <p:nvSpPr>
            <p:cNvPr id="1360" name="Google Shape;1360;p17"/>
            <p:cNvSpPr/>
            <p:nvPr/>
          </p:nvSpPr>
          <p:spPr>
            <a:xfrm>
              <a:off x="7972900" y="1017250"/>
              <a:ext cx="754791" cy="739760"/>
            </a:xfrm>
            <a:custGeom>
              <a:rect b="b" l="l" r="r" t="t"/>
              <a:pathLst>
                <a:path extrusionOk="0" h="14715" w="15014">
                  <a:moveTo>
                    <a:pt x="7499" y="1"/>
                  </a:moveTo>
                  <a:cubicBezTo>
                    <a:pt x="7404" y="1"/>
                    <a:pt x="7308" y="3"/>
                    <a:pt x="7212" y="6"/>
                  </a:cubicBezTo>
                  <a:cubicBezTo>
                    <a:pt x="3149" y="161"/>
                    <a:pt x="0" y="3589"/>
                    <a:pt x="156" y="7637"/>
                  </a:cubicBezTo>
                  <a:cubicBezTo>
                    <a:pt x="307" y="11605"/>
                    <a:pt x="3578" y="14715"/>
                    <a:pt x="7501" y="14715"/>
                  </a:cubicBezTo>
                  <a:cubicBezTo>
                    <a:pt x="7596" y="14715"/>
                    <a:pt x="7691" y="14713"/>
                    <a:pt x="7786" y="14709"/>
                  </a:cubicBezTo>
                  <a:cubicBezTo>
                    <a:pt x="11850" y="14554"/>
                    <a:pt x="15014" y="11127"/>
                    <a:pt x="14859" y="7063"/>
                  </a:cubicBezTo>
                  <a:cubicBezTo>
                    <a:pt x="14707" y="3111"/>
                    <a:pt x="11436" y="1"/>
                    <a:pt x="749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1" name="Google Shape;1361;p17"/>
            <p:cNvSpPr/>
            <p:nvPr/>
          </p:nvSpPr>
          <p:spPr>
            <a:xfrm>
              <a:off x="8110900" y="1152989"/>
              <a:ext cx="478795" cy="468288"/>
            </a:xfrm>
            <a:custGeom>
              <a:rect b="b" l="l" r="r" t="t"/>
              <a:pathLst>
                <a:path extrusionOk="0" h="9315" w="9524">
                  <a:moveTo>
                    <a:pt x="4776" y="1"/>
                  </a:moveTo>
                  <a:cubicBezTo>
                    <a:pt x="4709" y="1"/>
                    <a:pt x="4643" y="2"/>
                    <a:pt x="4576" y="5"/>
                  </a:cubicBezTo>
                  <a:cubicBezTo>
                    <a:pt x="2001" y="114"/>
                    <a:pt x="1" y="2269"/>
                    <a:pt x="109" y="4844"/>
                  </a:cubicBezTo>
                  <a:cubicBezTo>
                    <a:pt x="215" y="7352"/>
                    <a:pt x="2278" y="9315"/>
                    <a:pt x="4764" y="9315"/>
                  </a:cubicBezTo>
                  <a:cubicBezTo>
                    <a:pt x="4830" y="9315"/>
                    <a:pt x="4897" y="9314"/>
                    <a:pt x="4964" y="9311"/>
                  </a:cubicBezTo>
                  <a:cubicBezTo>
                    <a:pt x="7523" y="9202"/>
                    <a:pt x="9523" y="7031"/>
                    <a:pt x="9415" y="4472"/>
                  </a:cubicBezTo>
                  <a:cubicBezTo>
                    <a:pt x="9309" y="1964"/>
                    <a:pt x="7261" y="1"/>
                    <a:pt x="477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2" name="Google Shape;1362;p17"/>
            <p:cNvSpPr/>
            <p:nvPr/>
          </p:nvSpPr>
          <p:spPr>
            <a:xfrm>
              <a:off x="8232560" y="1270126"/>
              <a:ext cx="236281" cy="234018"/>
            </a:xfrm>
            <a:custGeom>
              <a:rect b="b" l="l" r="r" t="t"/>
              <a:pathLst>
                <a:path extrusionOk="0" h="4655" w="4700">
                  <a:moveTo>
                    <a:pt x="2318" y="1"/>
                  </a:moveTo>
                  <a:cubicBezTo>
                    <a:pt x="1070" y="1"/>
                    <a:pt x="31" y="1028"/>
                    <a:pt x="16" y="2297"/>
                  </a:cubicBezTo>
                  <a:cubicBezTo>
                    <a:pt x="0" y="3569"/>
                    <a:pt x="1024" y="4639"/>
                    <a:pt x="2311" y="4654"/>
                  </a:cubicBezTo>
                  <a:cubicBezTo>
                    <a:pt x="2321" y="4654"/>
                    <a:pt x="2330" y="4654"/>
                    <a:pt x="2340" y="4654"/>
                  </a:cubicBezTo>
                  <a:cubicBezTo>
                    <a:pt x="3614" y="4654"/>
                    <a:pt x="4653" y="3637"/>
                    <a:pt x="4668" y="2359"/>
                  </a:cubicBezTo>
                  <a:cubicBezTo>
                    <a:pt x="4700" y="1072"/>
                    <a:pt x="3660" y="17"/>
                    <a:pt x="2373" y="1"/>
                  </a:cubicBezTo>
                  <a:cubicBezTo>
                    <a:pt x="2355" y="1"/>
                    <a:pt x="2336" y="1"/>
                    <a:pt x="2318" y="1"/>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3" name="Google Shape;1363;p17"/>
            <p:cNvSpPr/>
            <p:nvPr/>
          </p:nvSpPr>
          <p:spPr>
            <a:xfrm>
              <a:off x="8209938" y="1349005"/>
              <a:ext cx="61634" cy="56054"/>
            </a:xfrm>
            <a:custGeom>
              <a:rect b="b" l="l" r="r" t="t"/>
              <a:pathLst>
                <a:path extrusionOk="0" h="1115" w="1226">
                  <a:moveTo>
                    <a:pt x="614" y="0"/>
                  </a:moveTo>
                  <a:cubicBezTo>
                    <a:pt x="465" y="0"/>
                    <a:pt x="316" y="63"/>
                    <a:pt x="202" y="185"/>
                  </a:cubicBezTo>
                  <a:cubicBezTo>
                    <a:pt x="0" y="402"/>
                    <a:pt x="16" y="759"/>
                    <a:pt x="233" y="960"/>
                  </a:cubicBezTo>
                  <a:cubicBezTo>
                    <a:pt x="343" y="1063"/>
                    <a:pt x="478" y="1114"/>
                    <a:pt x="612" y="1114"/>
                  </a:cubicBezTo>
                  <a:cubicBezTo>
                    <a:pt x="761" y="1114"/>
                    <a:pt x="910" y="1052"/>
                    <a:pt x="1024" y="929"/>
                  </a:cubicBezTo>
                  <a:cubicBezTo>
                    <a:pt x="1226" y="712"/>
                    <a:pt x="1210" y="356"/>
                    <a:pt x="993" y="154"/>
                  </a:cubicBezTo>
                  <a:cubicBezTo>
                    <a:pt x="883" y="51"/>
                    <a:pt x="748" y="0"/>
                    <a:pt x="61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364" name="Google Shape;1364;p17"/>
          <p:cNvSpPr/>
          <p:nvPr/>
        </p:nvSpPr>
        <p:spPr>
          <a:xfrm>
            <a:off x="244413" y="2506834"/>
            <a:ext cx="134063" cy="104210"/>
          </a:xfrm>
          <a:custGeom>
            <a:rect b="b" l="l" r="r" t="t"/>
            <a:pathLst>
              <a:path extrusionOk="0" h="2653" w="3413">
                <a:moveTo>
                  <a:pt x="1707" y="0"/>
                </a:moveTo>
                <a:cubicBezTo>
                  <a:pt x="1" y="0"/>
                  <a:pt x="1" y="2652"/>
                  <a:pt x="1707" y="2652"/>
                </a:cubicBezTo>
                <a:cubicBezTo>
                  <a:pt x="3413" y="2652"/>
                  <a:pt x="3413" y="0"/>
                  <a:pt x="170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365" name="Google Shape;1365;p17"/>
          <p:cNvGrpSpPr/>
          <p:nvPr/>
        </p:nvGrpSpPr>
        <p:grpSpPr>
          <a:xfrm rot="10800000">
            <a:off x="2294521" y="-180304"/>
            <a:ext cx="553215" cy="567273"/>
            <a:chOff x="2100225" y="3794250"/>
            <a:chExt cx="924800" cy="948300"/>
          </a:xfrm>
        </p:grpSpPr>
        <p:sp>
          <p:nvSpPr>
            <p:cNvPr id="1366" name="Google Shape;1366;p17"/>
            <p:cNvSpPr/>
            <p:nvPr/>
          </p:nvSpPr>
          <p:spPr>
            <a:xfrm>
              <a:off x="2100225" y="3794250"/>
              <a:ext cx="924800" cy="948300"/>
            </a:xfrm>
            <a:custGeom>
              <a:rect b="b" l="l" r="r" t="t"/>
              <a:pathLst>
                <a:path extrusionOk="0" h="37932" w="36992">
                  <a:moveTo>
                    <a:pt x="18631" y="0"/>
                  </a:moveTo>
                  <a:cubicBezTo>
                    <a:pt x="18420" y="0"/>
                    <a:pt x="18212" y="3"/>
                    <a:pt x="18007" y="9"/>
                  </a:cubicBezTo>
                  <a:cubicBezTo>
                    <a:pt x="12827" y="149"/>
                    <a:pt x="3770" y="5329"/>
                    <a:pt x="5088" y="19675"/>
                  </a:cubicBezTo>
                  <a:cubicBezTo>
                    <a:pt x="5383" y="22824"/>
                    <a:pt x="5522" y="25833"/>
                    <a:pt x="4281" y="28842"/>
                  </a:cubicBezTo>
                  <a:cubicBezTo>
                    <a:pt x="3397" y="30997"/>
                    <a:pt x="2079" y="32936"/>
                    <a:pt x="823" y="34890"/>
                  </a:cubicBezTo>
                  <a:cubicBezTo>
                    <a:pt x="404" y="35526"/>
                    <a:pt x="1" y="36317"/>
                    <a:pt x="358" y="36969"/>
                  </a:cubicBezTo>
                  <a:cubicBezTo>
                    <a:pt x="637" y="37511"/>
                    <a:pt x="1304" y="37698"/>
                    <a:pt x="1908" y="37775"/>
                  </a:cubicBezTo>
                  <a:cubicBezTo>
                    <a:pt x="2602" y="37883"/>
                    <a:pt x="3296" y="37931"/>
                    <a:pt x="3989" y="37931"/>
                  </a:cubicBezTo>
                  <a:cubicBezTo>
                    <a:pt x="6988" y="37931"/>
                    <a:pt x="9977" y="37031"/>
                    <a:pt x="12874" y="36162"/>
                  </a:cubicBezTo>
                  <a:cubicBezTo>
                    <a:pt x="32013" y="30470"/>
                    <a:pt x="36991" y="17783"/>
                    <a:pt x="34758" y="10246"/>
                  </a:cubicBezTo>
                  <a:cubicBezTo>
                    <a:pt x="32408" y="2328"/>
                    <a:pt x="24440" y="0"/>
                    <a:pt x="18631"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7" name="Google Shape;1367;p17"/>
            <p:cNvSpPr/>
            <p:nvPr/>
          </p:nvSpPr>
          <p:spPr>
            <a:xfrm>
              <a:off x="2689975" y="4074825"/>
              <a:ext cx="150100" cy="149800"/>
            </a:xfrm>
            <a:custGeom>
              <a:rect b="b" l="l" r="r" t="t"/>
              <a:pathLst>
                <a:path extrusionOk="0" h="5992" w="6004">
                  <a:moveTo>
                    <a:pt x="3246" y="0"/>
                  </a:moveTo>
                  <a:cubicBezTo>
                    <a:pt x="2115" y="0"/>
                    <a:pt x="985" y="836"/>
                    <a:pt x="528" y="2125"/>
                  </a:cubicBezTo>
                  <a:cubicBezTo>
                    <a:pt x="1" y="3613"/>
                    <a:pt x="544" y="5195"/>
                    <a:pt x="1753" y="5769"/>
                  </a:cubicBezTo>
                  <a:cubicBezTo>
                    <a:pt x="1815" y="5800"/>
                    <a:pt x="1893" y="5831"/>
                    <a:pt x="1971" y="5862"/>
                  </a:cubicBezTo>
                  <a:cubicBezTo>
                    <a:pt x="2220" y="5950"/>
                    <a:pt x="2475" y="5992"/>
                    <a:pt x="2730" y="5992"/>
                  </a:cubicBezTo>
                  <a:cubicBezTo>
                    <a:pt x="3869" y="5992"/>
                    <a:pt x="4988" y="5155"/>
                    <a:pt x="5445" y="3862"/>
                  </a:cubicBezTo>
                  <a:cubicBezTo>
                    <a:pt x="6003" y="2280"/>
                    <a:pt x="5367" y="605"/>
                    <a:pt x="4002" y="124"/>
                  </a:cubicBezTo>
                  <a:cubicBezTo>
                    <a:pt x="3925" y="108"/>
                    <a:pt x="3847" y="77"/>
                    <a:pt x="3770" y="62"/>
                  </a:cubicBezTo>
                  <a:cubicBezTo>
                    <a:pt x="3597" y="20"/>
                    <a:pt x="3421" y="0"/>
                    <a:pt x="3246" y="0"/>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8" name="Google Shape;1368;p17"/>
            <p:cNvSpPr/>
            <p:nvPr/>
          </p:nvSpPr>
          <p:spPr>
            <a:xfrm>
              <a:off x="2689975" y="4074825"/>
              <a:ext cx="138075" cy="145800"/>
            </a:xfrm>
            <a:custGeom>
              <a:rect b="b" l="l" r="r" t="t"/>
              <a:pathLst>
                <a:path extrusionOk="0" h="5832" w="5523">
                  <a:moveTo>
                    <a:pt x="3247" y="0"/>
                  </a:moveTo>
                  <a:cubicBezTo>
                    <a:pt x="2119" y="0"/>
                    <a:pt x="998" y="836"/>
                    <a:pt x="528" y="2125"/>
                  </a:cubicBezTo>
                  <a:cubicBezTo>
                    <a:pt x="1" y="3613"/>
                    <a:pt x="544" y="5195"/>
                    <a:pt x="1753" y="5769"/>
                  </a:cubicBezTo>
                  <a:cubicBezTo>
                    <a:pt x="1926" y="5811"/>
                    <a:pt x="2101" y="5831"/>
                    <a:pt x="2276" y="5831"/>
                  </a:cubicBezTo>
                  <a:cubicBezTo>
                    <a:pt x="3404" y="5831"/>
                    <a:pt x="4525" y="4995"/>
                    <a:pt x="4995" y="3707"/>
                  </a:cubicBezTo>
                  <a:cubicBezTo>
                    <a:pt x="5522" y="2202"/>
                    <a:pt x="4979" y="636"/>
                    <a:pt x="3770" y="62"/>
                  </a:cubicBezTo>
                  <a:cubicBezTo>
                    <a:pt x="3597" y="20"/>
                    <a:pt x="3422" y="0"/>
                    <a:pt x="3247" y="0"/>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9" name="Google Shape;1369;p17"/>
            <p:cNvSpPr/>
            <p:nvPr/>
          </p:nvSpPr>
          <p:spPr>
            <a:xfrm>
              <a:off x="2418950" y="3978900"/>
              <a:ext cx="150075" cy="149850"/>
            </a:xfrm>
            <a:custGeom>
              <a:rect b="b" l="l" r="r" t="t"/>
              <a:pathLst>
                <a:path extrusionOk="0" h="5994" w="6003">
                  <a:moveTo>
                    <a:pt x="3280" y="0"/>
                  </a:moveTo>
                  <a:cubicBezTo>
                    <a:pt x="2145" y="0"/>
                    <a:pt x="1015" y="838"/>
                    <a:pt x="559" y="2131"/>
                  </a:cubicBezTo>
                  <a:cubicBezTo>
                    <a:pt x="1" y="3713"/>
                    <a:pt x="652" y="5388"/>
                    <a:pt x="2001" y="5869"/>
                  </a:cubicBezTo>
                  <a:cubicBezTo>
                    <a:pt x="2079" y="5900"/>
                    <a:pt x="2156" y="5915"/>
                    <a:pt x="2234" y="5931"/>
                  </a:cubicBezTo>
                  <a:cubicBezTo>
                    <a:pt x="2409" y="5973"/>
                    <a:pt x="2586" y="5993"/>
                    <a:pt x="2764" y="5993"/>
                  </a:cubicBezTo>
                  <a:cubicBezTo>
                    <a:pt x="3892" y="5993"/>
                    <a:pt x="5020" y="5168"/>
                    <a:pt x="5476" y="3868"/>
                  </a:cubicBezTo>
                  <a:cubicBezTo>
                    <a:pt x="6003" y="2379"/>
                    <a:pt x="5460" y="812"/>
                    <a:pt x="4250" y="223"/>
                  </a:cubicBezTo>
                  <a:cubicBezTo>
                    <a:pt x="4188" y="192"/>
                    <a:pt x="4111" y="161"/>
                    <a:pt x="4033" y="130"/>
                  </a:cubicBezTo>
                  <a:cubicBezTo>
                    <a:pt x="3787" y="42"/>
                    <a:pt x="3533" y="0"/>
                    <a:pt x="3280" y="0"/>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0" name="Google Shape;1370;p17"/>
            <p:cNvSpPr/>
            <p:nvPr/>
          </p:nvSpPr>
          <p:spPr>
            <a:xfrm>
              <a:off x="2430975" y="3982925"/>
              <a:ext cx="138050" cy="145825"/>
            </a:xfrm>
            <a:custGeom>
              <a:rect b="b" l="l" r="r" t="t"/>
              <a:pathLst>
                <a:path extrusionOk="0" h="5833" w="5522">
                  <a:moveTo>
                    <a:pt x="3247" y="0"/>
                  </a:moveTo>
                  <a:cubicBezTo>
                    <a:pt x="2119" y="0"/>
                    <a:pt x="1000" y="838"/>
                    <a:pt x="543" y="2140"/>
                  </a:cubicBezTo>
                  <a:cubicBezTo>
                    <a:pt x="0" y="3629"/>
                    <a:pt x="543" y="5196"/>
                    <a:pt x="1753" y="5770"/>
                  </a:cubicBezTo>
                  <a:cubicBezTo>
                    <a:pt x="1928" y="5812"/>
                    <a:pt x="2105" y="5832"/>
                    <a:pt x="2283" y="5832"/>
                  </a:cubicBezTo>
                  <a:cubicBezTo>
                    <a:pt x="3411" y="5832"/>
                    <a:pt x="4539" y="5007"/>
                    <a:pt x="4995" y="3707"/>
                  </a:cubicBezTo>
                  <a:cubicBezTo>
                    <a:pt x="5522" y="2218"/>
                    <a:pt x="4979" y="651"/>
                    <a:pt x="3769" y="62"/>
                  </a:cubicBezTo>
                  <a:cubicBezTo>
                    <a:pt x="3597" y="20"/>
                    <a:pt x="3422" y="0"/>
                    <a:pt x="3247" y="0"/>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1" name="Google Shape;1371;p17"/>
            <p:cNvSpPr/>
            <p:nvPr/>
          </p:nvSpPr>
          <p:spPr>
            <a:xfrm>
              <a:off x="2509675" y="4150775"/>
              <a:ext cx="178000" cy="109400"/>
            </a:xfrm>
            <a:custGeom>
              <a:rect b="b" l="l" r="r" t="t"/>
              <a:pathLst>
                <a:path extrusionOk="0" h="4376" w="7120">
                  <a:moveTo>
                    <a:pt x="2717" y="1"/>
                  </a:moveTo>
                  <a:cubicBezTo>
                    <a:pt x="569" y="1"/>
                    <a:pt x="1" y="2297"/>
                    <a:pt x="1" y="2297"/>
                  </a:cubicBezTo>
                  <a:lnTo>
                    <a:pt x="5848" y="4375"/>
                  </a:lnTo>
                  <a:cubicBezTo>
                    <a:pt x="5848" y="4375"/>
                    <a:pt x="7120" y="1335"/>
                    <a:pt x="4033" y="250"/>
                  </a:cubicBezTo>
                  <a:cubicBezTo>
                    <a:pt x="3540" y="75"/>
                    <a:pt x="3103" y="1"/>
                    <a:pt x="2717" y="1"/>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2" name="Google Shape;1372;p17"/>
            <p:cNvSpPr/>
            <p:nvPr/>
          </p:nvSpPr>
          <p:spPr>
            <a:xfrm>
              <a:off x="2515500" y="4150525"/>
              <a:ext cx="158600" cy="101900"/>
            </a:xfrm>
            <a:custGeom>
              <a:rect b="b" l="l" r="r" t="t"/>
              <a:pathLst>
                <a:path extrusionOk="0" h="4076" w="6344">
                  <a:moveTo>
                    <a:pt x="2689" y="0"/>
                  </a:moveTo>
                  <a:cubicBezTo>
                    <a:pt x="721" y="0"/>
                    <a:pt x="1" y="2105"/>
                    <a:pt x="1" y="2105"/>
                  </a:cubicBezTo>
                  <a:lnTo>
                    <a:pt x="5553" y="4075"/>
                  </a:lnTo>
                  <a:cubicBezTo>
                    <a:pt x="5553" y="4075"/>
                    <a:pt x="6344" y="1113"/>
                    <a:pt x="3831" y="213"/>
                  </a:cubicBezTo>
                  <a:cubicBezTo>
                    <a:pt x="3411" y="64"/>
                    <a:pt x="3031" y="0"/>
                    <a:pt x="2689" y="0"/>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373" name="Google Shape;1373;p17"/>
          <p:cNvSpPr/>
          <p:nvPr/>
        </p:nvSpPr>
        <p:spPr>
          <a:xfrm>
            <a:off x="1791764" y="275246"/>
            <a:ext cx="90364" cy="69825"/>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4" name="Google Shape;1374;p17"/>
          <p:cNvSpPr/>
          <p:nvPr/>
        </p:nvSpPr>
        <p:spPr>
          <a:xfrm rot="5400000">
            <a:off x="5331817" y="93857"/>
            <a:ext cx="249679" cy="200293"/>
          </a:xfrm>
          <a:custGeom>
            <a:rect b="b" l="l" r="r" t="t"/>
            <a:pathLst>
              <a:path extrusionOk="0" h="6600" w="8228">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rgbClr val="FFFFFF">
              <a:alpha val="763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5" name="Google Shape;1375;p17"/>
          <p:cNvSpPr/>
          <p:nvPr/>
        </p:nvSpPr>
        <p:spPr>
          <a:xfrm>
            <a:off x="6319325" y="-151061"/>
            <a:ext cx="435570" cy="349388"/>
          </a:xfrm>
          <a:custGeom>
            <a:rect b="b" l="l" r="r" t="t"/>
            <a:pathLst>
              <a:path extrusionOk="0" h="6600" w="8228">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rgbClr val="FFFFFF">
              <a:alpha val="763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376" name="Google Shape;1376;p17"/>
          <p:cNvGrpSpPr/>
          <p:nvPr/>
        </p:nvGrpSpPr>
        <p:grpSpPr>
          <a:xfrm rot="812820">
            <a:off x="7568204" y="-119904"/>
            <a:ext cx="482463" cy="490915"/>
            <a:chOff x="1634175" y="4169925"/>
            <a:chExt cx="308275" cy="313675"/>
          </a:xfrm>
        </p:grpSpPr>
        <p:sp>
          <p:nvSpPr>
            <p:cNvPr id="1377" name="Google Shape;1377;p17"/>
            <p:cNvSpPr/>
            <p:nvPr/>
          </p:nvSpPr>
          <p:spPr>
            <a:xfrm>
              <a:off x="1634175" y="4353375"/>
              <a:ext cx="131850" cy="130225"/>
            </a:xfrm>
            <a:custGeom>
              <a:rect b="b" l="l" r="r" t="t"/>
              <a:pathLst>
                <a:path extrusionOk="0" h="5209" w="5274">
                  <a:moveTo>
                    <a:pt x="3983" y="1"/>
                  </a:moveTo>
                  <a:cubicBezTo>
                    <a:pt x="3890" y="1"/>
                    <a:pt x="3805" y="8"/>
                    <a:pt x="3754" y="25"/>
                  </a:cubicBezTo>
                  <a:cubicBezTo>
                    <a:pt x="3211" y="211"/>
                    <a:pt x="652" y="1250"/>
                    <a:pt x="202" y="1901"/>
                  </a:cubicBezTo>
                  <a:cubicBezTo>
                    <a:pt x="93" y="2041"/>
                    <a:pt x="0" y="2243"/>
                    <a:pt x="47" y="2413"/>
                  </a:cubicBezTo>
                  <a:cubicBezTo>
                    <a:pt x="78" y="2568"/>
                    <a:pt x="202" y="2677"/>
                    <a:pt x="342" y="2754"/>
                  </a:cubicBezTo>
                  <a:cubicBezTo>
                    <a:pt x="508" y="2845"/>
                    <a:pt x="679" y="2883"/>
                    <a:pt x="853" y="2883"/>
                  </a:cubicBezTo>
                  <a:cubicBezTo>
                    <a:pt x="1361" y="2883"/>
                    <a:pt x="1892" y="2563"/>
                    <a:pt x="2389" y="2320"/>
                  </a:cubicBezTo>
                  <a:lnTo>
                    <a:pt x="2389" y="2320"/>
                  </a:lnTo>
                  <a:cubicBezTo>
                    <a:pt x="2187" y="2584"/>
                    <a:pt x="1986" y="2878"/>
                    <a:pt x="1768" y="3204"/>
                  </a:cubicBezTo>
                  <a:cubicBezTo>
                    <a:pt x="1520" y="3576"/>
                    <a:pt x="1567" y="4042"/>
                    <a:pt x="1846" y="4243"/>
                  </a:cubicBezTo>
                  <a:cubicBezTo>
                    <a:pt x="1951" y="4315"/>
                    <a:pt x="2057" y="4346"/>
                    <a:pt x="2163" y="4346"/>
                  </a:cubicBezTo>
                  <a:cubicBezTo>
                    <a:pt x="2742" y="4346"/>
                    <a:pt x="3300" y="3403"/>
                    <a:pt x="3537" y="3049"/>
                  </a:cubicBezTo>
                  <a:lnTo>
                    <a:pt x="3537" y="3049"/>
                  </a:lnTo>
                  <a:cubicBezTo>
                    <a:pt x="3397" y="3530"/>
                    <a:pt x="3319" y="3980"/>
                    <a:pt x="3350" y="4476"/>
                  </a:cubicBezTo>
                  <a:cubicBezTo>
                    <a:pt x="3366" y="4848"/>
                    <a:pt x="3490" y="5019"/>
                    <a:pt x="3645" y="5112"/>
                  </a:cubicBezTo>
                  <a:cubicBezTo>
                    <a:pt x="3714" y="5163"/>
                    <a:pt x="3831" y="5208"/>
                    <a:pt x="3967" y="5208"/>
                  </a:cubicBezTo>
                  <a:cubicBezTo>
                    <a:pt x="4200" y="5208"/>
                    <a:pt x="4488" y="5076"/>
                    <a:pt x="4684" y="4615"/>
                  </a:cubicBezTo>
                  <a:cubicBezTo>
                    <a:pt x="4963" y="3949"/>
                    <a:pt x="5274" y="180"/>
                    <a:pt x="4421" y="40"/>
                  </a:cubicBezTo>
                  <a:cubicBezTo>
                    <a:pt x="4332" y="21"/>
                    <a:pt x="4145" y="1"/>
                    <a:pt x="3983"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8" name="Google Shape;1378;p17"/>
            <p:cNvSpPr/>
            <p:nvPr/>
          </p:nvSpPr>
          <p:spPr>
            <a:xfrm>
              <a:off x="1807500" y="4169925"/>
              <a:ext cx="134950" cy="124500"/>
            </a:xfrm>
            <a:custGeom>
              <a:rect b="b" l="l" r="r" t="t"/>
              <a:pathLst>
                <a:path extrusionOk="0" h="4980" w="5398">
                  <a:moveTo>
                    <a:pt x="2051" y="0"/>
                  </a:moveTo>
                  <a:cubicBezTo>
                    <a:pt x="1900" y="0"/>
                    <a:pt x="1759" y="93"/>
                    <a:pt x="1629" y="197"/>
                  </a:cubicBezTo>
                  <a:cubicBezTo>
                    <a:pt x="1024" y="709"/>
                    <a:pt x="171" y="3346"/>
                    <a:pt x="47" y="3889"/>
                  </a:cubicBezTo>
                  <a:cubicBezTo>
                    <a:pt x="0" y="4028"/>
                    <a:pt x="78" y="4416"/>
                    <a:pt x="109" y="4555"/>
                  </a:cubicBezTo>
                  <a:cubicBezTo>
                    <a:pt x="184" y="4868"/>
                    <a:pt x="753" y="4980"/>
                    <a:pt x="1469" y="4980"/>
                  </a:cubicBezTo>
                  <a:cubicBezTo>
                    <a:pt x="2670" y="4980"/>
                    <a:pt x="4286" y="4666"/>
                    <a:pt x="4684" y="4462"/>
                  </a:cubicBezTo>
                  <a:cubicBezTo>
                    <a:pt x="5397" y="4106"/>
                    <a:pt x="5258" y="3563"/>
                    <a:pt x="5103" y="3377"/>
                  </a:cubicBezTo>
                  <a:cubicBezTo>
                    <a:pt x="5000" y="3245"/>
                    <a:pt x="4829" y="3127"/>
                    <a:pt x="4511" y="3127"/>
                  </a:cubicBezTo>
                  <a:cubicBezTo>
                    <a:pt x="4491" y="3127"/>
                    <a:pt x="4472" y="3128"/>
                    <a:pt x="4451" y="3129"/>
                  </a:cubicBezTo>
                  <a:cubicBezTo>
                    <a:pt x="3955" y="3160"/>
                    <a:pt x="3505" y="3253"/>
                    <a:pt x="3040" y="3439"/>
                  </a:cubicBezTo>
                  <a:cubicBezTo>
                    <a:pt x="3443" y="3129"/>
                    <a:pt x="4606" y="2307"/>
                    <a:pt x="4095" y="1671"/>
                  </a:cubicBezTo>
                  <a:cubicBezTo>
                    <a:pt x="3983" y="1535"/>
                    <a:pt x="3805" y="1465"/>
                    <a:pt x="3613" y="1465"/>
                  </a:cubicBezTo>
                  <a:cubicBezTo>
                    <a:pt x="3431" y="1465"/>
                    <a:pt x="3237" y="1527"/>
                    <a:pt x="3071" y="1655"/>
                  </a:cubicBezTo>
                  <a:cubicBezTo>
                    <a:pt x="2761" y="1903"/>
                    <a:pt x="2482" y="2120"/>
                    <a:pt x="2233" y="2353"/>
                  </a:cubicBezTo>
                  <a:cubicBezTo>
                    <a:pt x="2513" y="1671"/>
                    <a:pt x="2900" y="895"/>
                    <a:pt x="2497" y="275"/>
                  </a:cubicBezTo>
                  <a:cubicBezTo>
                    <a:pt x="2420" y="151"/>
                    <a:pt x="2296" y="27"/>
                    <a:pt x="2140" y="11"/>
                  </a:cubicBezTo>
                  <a:cubicBezTo>
                    <a:pt x="2110" y="4"/>
                    <a:pt x="2081" y="0"/>
                    <a:pt x="2051"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9" name="Google Shape;1379;p17"/>
            <p:cNvSpPr/>
            <p:nvPr/>
          </p:nvSpPr>
          <p:spPr>
            <a:xfrm>
              <a:off x="1693875" y="4239500"/>
              <a:ext cx="174525" cy="165775"/>
            </a:xfrm>
            <a:custGeom>
              <a:rect b="b" l="l" r="r" t="t"/>
              <a:pathLst>
                <a:path extrusionOk="0" h="6631" w="6981">
                  <a:moveTo>
                    <a:pt x="4451" y="1"/>
                  </a:moveTo>
                  <a:cubicBezTo>
                    <a:pt x="3837" y="1"/>
                    <a:pt x="3224" y="246"/>
                    <a:pt x="2777" y="733"/>
                  </a:cubicBezTo>
                  <a:lnTo>
                    <a:pt x="854" y="2812"/>
                  </a:lnTo>
                  <a:cubicBezTo>
                    <a:pt x="1" y="3727"/>
                    <a:pt x="63" y="5185"/>
                    <a:pt x="978" y="6022"/>
                  </a:cubicBezTo>
                  <a:cubicBezTo>
                    <a:pt x="1414" y="6428"/>
                    <a:pt x="1972" y="6630"/>
                    <a:pt x="2530" y="6630"/>
                  </a:cubicBezTo>
                  <a:cubicBezTo>
                    <a:pt x="3144" y="6630"/>
                    <a:pt x="3757" y="6386"/>
                    <a:pt x="4204" y="5898"/>
                  </a:cubicBezTo>
                  <a:lnTo>
                    <a:pt x="6127" y="3820"/>
                  </a:lnTo>
                  <a:cubicBezTo>
                    <a:pt x="6980" y="2905"/>
                    <a:pt x="6918" y="1462"/>
                    <a:pt x="6003" y="609"/>
                  </a:cubicBezTo>
                  <a:cubicBezTo>
                    <a:pt x="5567" y="203"/>
                    <a:pt x="5009" y="1"/>
                    <a:pt x="4451" y="1"/>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0" name="Google Shape;1380;p17"/>
            <p:cNvSpPr/>
            <p:nvPr/>
          </p:nvSpPr>
          <p:spPr>
            <a:xfrm>
              <a:off x="1727225" y="4305900"/>
              <a:ext cx="51975" cy="40725"/>
            </a:xfrm>
            <a:custGeom>
              <a:rect b="b" l="l" r="r" t="t"/>
              <a:pathLst>
                <a:path extrusionOk="0" h="1629" w="2079">
                  <a:moveTo>
                    <a:pt x="1040" y="0"/>
                  </a:moveTo>
                  <a:cubicBezTo>
                    <a:pt x="1" y="0"/>
                    <a:pt x="1" y="1629"/>
                    <a:pt x="1040" y="1629"/>
                  </a:cubicBezTo>
                  <a:cubicBezTo>
                    <a:pt x="2079" y="1629"/>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1" name="Google Shape;1381;p17"/>
            <p:cNvSpPr/>
            <p:nvPr/>
          </p:nvSpPr>
          <p:spPr>
            <a:xfrm>
              <a:off x="1716375" y="4362900"/>
              <a:ext cx="52375" cy="40725"/>
            </a:xfrm>
            <a:custGeom>
              <a:rect b="b" l="l" r="r" t="t"/>
              <a:pathLst>
                <a:path extrusionOk="0" h="1629" w="2095">
                  <a:moveTo>
                    <a:pt x="1039" y="0"/>
                  </a:moveTo>
                  <a:cubicBezTo>
                    <a:pt x="0" y="0"/>
                    <a:pt x="0" y="1629"/>
                    <a:pt x="1039" y="1629"/>
                  </a:cubicBezTo>
                  <a:cubicBezTo>
                    <a:pt x="2094" y="1629"/>
                    <a:pt x="2094"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2" name="Google Shape;1382;p17"/>
            <p:cNvSpPr/>
            <p:nvPr/>
          </p:nvSpPr>
          <p:spPr>
            <a:xfrm>
              <a:off x="1826500" y="4282250"/>
              <a:ext cx="51975" cy="40725"/>
            </a:xfrm>
            <a:custGeom>
              <a:rect b="b" l="l" r="r" t="t"/>
              <a:pathLst>
                <a:path extrusionOk="0" h="1629" w="2079">
                  <a:moveTo>
                    <a:pt x="1039" y="0"/>
                  </a:moveTo>
                  <a:cubicBezTo>
                    <a:pt x="0" y="0"/>
                    <a:pt x="0" y="1629"/>
                    <a:pt x="1039" y="1629"/>
                  </a:cubicBezTo>
                  <a:cubicBezTo>
                    <a:pt x="2078" y="1629"/>
                    <a:pt x="2078"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3" name="Google Shape;1383;p17"/>
            <p:cNvSpPr/>
            <p:nvPr/>
          </p:nvSpPr>
          <p:spPr>
            <a:xfrm>
              <a:off x="1783850" y="4239200"/>
              <a:ext cx="52350" cy="40750"/>
            </a:xfrm>
            <a:custGeom>
              <a:rect b="b" l="l" r="r" t="t"/>
              <a:pathLst>
                <a:path extrusionOk="0" h="1630" w="2094">
                  <a:moveTo>
                    <a:pt x="1055" y="1"/>
                  </a:moveTo>
                  <a:cubicBezTo>
                    <a:pt x="16" y="1"/>
                    <a:pt x="0" y="1629"/>
                    <a:pt x="1055" y="1629"/>
                  </a:cubicBezTo>
                  <a:cubicBezTo>
                    <a:pt x="2094" y="1629"/>
                    <a:pt x="2094" y="1"/>
                    <a:pt x="1055"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4" name="Google Shape;1384;p17"/>
            <p:cNvSpPr/>
            <p:nvPr/>
          </p:nvSpPr>
          <p:spPr>
            <a:xfrm>
              <a:off x="1776850" y="4297750"/>
              <a:ext cx="52375" cy="40350"/>
            </a:xfrm>
            <a:custGeom>
              <a:rect b="b" l="l" r="r" t="t"/>
              <a:pathLst>
                <a:path extrusionOk="0" h="1614" w="2095">
                  <a:moveTo>
                    <a:pt x="1040" y="1"/>
                  </a:moveTo>
                  <a:cubicBezTo>
                    <a:pt x="1" y="1"/>
                    <a:pt x="1" y="1614"/>
                    <a:pt x="1040" y="1614"/>
                  </a:cubicBezTo>
                  <a:cubicBezTo>
                    <a:pt x="2095" y="1614"/>
                    <a:pt x="2095" y="1"/>
                    <a:pt x="1040"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5" name="Google Shape;1385;p17"/>
            <p:cNvSpPr/>
            <p:nvPr/>
          </p:nvSpPr>
          <p:spPr>
            <a:xfrm>
              <a:off x="1769500" y="4348175"/>
              <a:ext cx="51975" cy="40325"/>
            </a:xfrm>
            <a:custGeom>
              <a:rect b="b" l="l" r="r" t="t"/>
              <a:pathLst>
                <a:path extrusionOk="0" h="1613" w="2079">
                  <a:moveTo>
                    <a:pt x="1039" y="0"/>
                  </a:moveTo>
                  <a:cubicBezTo>
                    <a:pt x="0" y="0"/>
                    <a:pt x="0" y="1613"/>
                    <a:pt x="1039" y="1613"/>
                  </a:cubicBezTo>
                  <a:cubicBezTo>
                    <a:pt x="2078" y="1613"/>
                    <a:pt x="2078"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6" name="Google Shape;1386;p17"/>
            <p:cNvSpPr/>
            <p:nvPr/>
          </p:nvSpPr>
          <p:spPr>
            <a:xfrm>
              <a:off x="1738475" y="4252400"/>
              <a:ext cx="51975" cy="40725"/>
            </a:xfrm>
            <a:custGeom>
              <a:rect b="b" l="l" r="r" t="t"/>
              <a:pathLst>
                <a:path extrusionOk="0" h="1629" w="2079">
                  <a:moveTo>
                    <a:pt x="1040" y="0"/>
                  </a:moveTo>
                  <a:cubicBezTo>
                    <a:pt x="0" y="0"/>
                    <a:pt x="0" y="1629"/>
                    <a:pt x="1040" y="1629"/>
                  </a:cubicBezTo>
                  <a:cubicBezTo>
                    <a:pt x="2079" y="1629"/>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7" name="Google Shape;1387;p17"/>
            <p:cNvSpPr/>
            <p:nvPr/>
          </p:nvSpPr>
          <p:spPr>
            <a:xfrm>
              <a:off x="1679925" y="4322575"/>
              <a:ext cx="51975" cy="40350"/>
            </a:xfrm>
            <a:custGeom>
              <a:rect b="b" l="l" r="r" t="t"/>
              <a:pathLst>
                <a:path extrusionOk="0" h="1614" w="2079">
                  <a:moveTo>
                    <a:pt x="1040" y="0"/>
                  </a:moveTo>
                  <a:cubicBezTo>
                    <a:pt x="0" y="0"/>
                    <a:pt x="0" y="1613"/>
                    <a:pt x="1040" y="1613"/>
                  </a:cubicBezTo>
                  <a:cubicBezTo>
                    <a:pt x="2079" y="1613"/>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88" name="Google Shape;1388;p17"/>
          <p:cNvGrpSpPr/>
          <p:nvPr/>
        </p:nvGrpSpPr>
        <p:grpSpPr>
          <a:xfrm rot="-2241153">
            <a:off x="6715036" y="43860"/>
            <a:ext cx="392544" cy="111942"/>
            <a:chOff x="3827225" y="3139400"/>
            <a:chExt cx="298975" cy="88200"/>
          </a:xfrm>
        </p:grpSpPr>
        <p:sp>
          <p:nvSpPr>
            <p:cNvPr id="1389" name="Google Shape;1389;p17"/>
            <p:cNvSpPr/>
            <p:nvPr/>
          </p:nvSpPr>
          <p:spPr>
            <a:xfrm>
              <a:off x="3827225" y="3143250"/>
              <a:ext cx="153950" cy="84350"/>
            </a:xfrm>
            <a:custGeom>
              <a:rect b="b" l="l" r="r" t="t"/>
              <a:pathLst>
                <a:path extrusionOk="0" h="3374" w="6158">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0" name="Google Shape;1390;p17"/>
            <p:cNvSpPr/>
            <p:nvPr/>
          </p:nvSpPr>
          <p:spPr>
            <a:xfrm>
              <a:off x="3973775" y="3139400"/>
              <a:ext cx="152425" cy="67325"/>
            </a:xfrm>
            <a:custGeom>
              <a:rect b="b" l="l" r="r" t="t"/>
              <a:pathLst>
                <a:path extrusionOk="0" h="2693" w="6097">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91" name="Google Shape;1391;p17"/>
          <p:cNvGrpSpPr/>
          <p:nvPr/>
        </p:nvGrpSpPr>
        <p:grpSpPr>
          <a:xfrm>
            <a:off x="8877674" y="834668"/>
            <a:ext cx="248024" cy="243085"/>
            <a:chOff x="7972900" y="1017250"/>
            <a:chExt cx="754791" cy="739760"/>
          </a:xfrm>
        </p:grpSpPr>
        <p:sp>
          <p:nvSpPr>
            <p:cNvPr id="1392" name="Google Shape;1392;p17"/>
            <p:cNvSpPr/>
            <p:nvPr/>
          </p:nvSpPr>
          <p:spPr>
            <a:xfrm>
              <a:off x="7972900" y="1017250"/>
              <a:ext cx="754791" cy="739760"/>
            </a:xfrm>
            <a:custGeom>
              <a:rect b="b" l="l" r="r" t="t"/>
              <a:pathLst>
                <a:path extrusionOk="0" h="14715" w="15014">
                  <a:moveTo>
                    <a:pt x="7499" y="1"/>
                  </a:moveTo>
                  <a:cubicBezTo>
                    <a:pt x="7404" y="1"/>
                    <a:pt x="7308" y="3"/>
                    <a:pt x="7212" y="6"/>
                  </a:cubicBezTo>
                  <a:cubicBezTo>
                    <a:pt x="3149" y="161"/>
                    <a:pt x="0" y="3589"/>
                    <a:pt x="156" y="7637"/>
                  </a:cubicBezTo>
                  <a:cubicBezTo>
                    <a:pt x="307" y="11605"/>
                    <a:pt x="3578" y="14715"/>
                    <a:pt x="7501" y="14715"/>
                  </a:cubicBezTo>
                  <a:cubicBezTo>
                    <a:pt x="7596" y="14715"/>
                    <a:pt x="7691" y="14713"/>
                    <a:pt x="7786" y="14709"/>
                  </a:cubicBezTo>
                  <a:cubicBezTo>
                    <a:pt x="11850" y="14554"/>
                    <a:pt x="15014" y="11127"/>
                    <a:pt x="14859" y="7063"/>
                  </a:cubicBezTo>
                  <a:cubicBezTo>
                    <a:pt x="14707" y="3111"/>
                    <a:pt x="11436" y="1"/>
                    <a:pt x="749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3" name="Google Shape;1393;p17"/>
            <p:cNvSpPr/>
            <p:nvPr/>
          </p:nvSpPr>
          <p:spPr>
            <a:xfrm>
              <a:off x="8110900" y="1152989"/>
              <a:ext cx="478795" cy="468288"/>
            </a:xfrm>
            <a:custGeom>
              <a:rect b="b" l="l" r="r" t="t"/>
              <a:pathLst>
                <a:path extrusionOk="0" h="9315" w="9524">
                  <a:moveTo>
                    <a:pt x="4776" y="1"/>
                  </a:moveTo>
                  <a:cubicBezTo>
                    <a:pt x="4709" y="1"/>
                    <a:pt x="4643" y="2"/>
                    <a:pt x="4576" y="5"/>
                  </a:cubicBezTo>
                  <a:cubicBezTo>
                    <a:pt x="2001" y="114"/>
                    <a:pt x="1" y="2269"/>
                    <a:pt x="109" y="4844"/>
                  </a:cubicBezTo>
                  <a:cubicBezTo>
                    <a:pt x="215" y="7352"/>
                    <a:pt x="2278" y="9315"/>
                    <a:pt x="4764" y="9315"/>
                  </a:cubicBezTo>
                  <a:cubicBezTo>
                    <a:pt x="4830" y="9315"/>
                    <a:pt x="4897" y="9314"/>
                    <a:pt x="4964" y="9311"/>
                  </a:cubicBezTo>
                  <a:cubicBezTo>
                    <a:pt x="7523" y="9202"/>
                    <a:pt x="9523" y="7031"/>
                    <a:pt x="9415" y="4472"/>
                  </a:cubicBezTo>
                  <a:cubicBezTo>
                    <a:pt x="9309" y="1964"/>
                    <a:pt x="7261" y="1"/>
                    <a:pt x="477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4" name="Google Shape;1394;p17"/>
            <p:cNvSpPr/>
            <p:nvPr/>
          </p:nvSpPr>
          <p:spPr>
            <a:xfrm>
              <a:off x="8232560" y="1270126"/>
              <a:ext cx="236281" cy="234018"/>
            </a:xfrm>
            <a:custGeom>
              <a:rect b="b" l="l" r="r" t="t"/>
              <a:pathLst>
                <a:path extrusionOk="0" h="4655" w="4700">
                  <a:moveTo>
                    <a:pt x="2318" y="1"/>
                  </a:moveTo>
                  <a:cubicBezTo>
                    <a:pt x="1070" y="1"/>
                    <a:pt x="31" y="1028"/>
                    <a:pt x="16" y="2297"/>
                  </a:cubicBezTo>
                  <a:cubicBezTo>
                    <a:pt x="0" y="3569"/>
                    <a:pt x="1024" y="4639"/>
                    <a:pt x="2311" y="4654"/>
                  </a:cubicBezTo>
                  <a:cubicBezTo>
                    <a:pt x="2321" y="4654"/>
                    <a:pt x="2330" y="4654"/>
                    <a:pt x="2340" y="4654"/>
                  </a:cubicBezTo>
                  <a:cubicBezTo>
                    <a:pt x="3614" y="4654"/>
                    <a:pt x="4653" y="3637"/>
                    <a:pt x="4668" y="2359"/>
                  </a:cubicBezTo>
                  <a:cubicBezTo>
                    <a:pt x="4700" y="1072"/>
                    <a:pt x="3660" y="17"/>
                    <a:pt x="2373" y="1"/>
                  </a:cubicBezTo>
                  <a:cubicBezTo>
                    <a:pt x="2355" y="1"/>
                    <a:pt x="2336" y="1"/>
                    <a:pt x="2318" y="1"/>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5" name="Google Shape;1395;p17"/>
            <p:cNvSpPr/>
            <p:nvPr/>
          </p:nvSpPr>
          <p:spPr>
            <a:xfrm>
              <a:off x="8209938" y="1349005"/>
              <a:ext cx="61634" cy="56054"/>
            </a:xfrm>
            <a:custGeom>
              <a:rect b="b" l="l" r="r" t="t"/>
              <a:pathLst>
                <a:path extrusionOk="0" h="1115" w="1226">
                  <a:moveTo>
                    <a:pt x="614" y="0"/>
                  </a:moveTo>
                  <a:cubicBezTo>
                    <a:pt x="465" y="0"/>
                    <a:pt x="316" y="63"/>
                    <a:pt x="202" y="185"/>
                  </a:cubicBezTo>
                  <a:cubicBezTo>
                    <a:pt x="0" y="402"/>
                    <a:pt x="16" y="759"/>
                    <a:pt x="233" y="960"/>
                  </a:cubicBezTo>
                  <a:cubicBezTo>
                    <a:pt x="343" y="1063"/>
                    <a:pt x="478" y="1114"/>
                    <a:pt x="612" y="1114"/>
                  </a:cubicBezTo>
                  <a:cubicBezTo>
                    <a:pt x="761" y="1114"/>
                    <a:pt x="910" y="1052"/>
                    <a:pt x="1024" y="929"/>
                  </a:cubicBezTo>
                  <a:cubicBezTo>
                    <a:pt x="1226" y="712"/>
                    <a:pt x="1210" y="356"/>
                    <a:pt x="993" y="154"/>
                  </a:cubicBezTo>
                  <a:cubicBezTo>
                    <a:pt x="883" y="51"/>
                    <a:pt x="748" y="0"/>
                    <a:pt x="61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396" name="Google Shape;1396;p17"/>
          <p:cNvSpPr/>
          <p:nvPr/>
        </p:nvSpPr>
        <p:spPr>
          <a:xfrm>
            <a:off x="8833079" y="1516234"/>
            <a:ext cx="134063" cy="104210"/>
          </a:xfrm>
          <a:custGeom>
            <a:rect b="b" l="l" r="r" t="t"/>
            <a:pathLst>
              <a:path extrusionOk="0" h="2653" w="3413">
                <a:moveTo>
                  <a:pt x="1707" y="0"/>
                </a:moveTo>
                <a:cubicBezTo>
                  <a:pt x="1" y="0"/>
                  <a:pt x="1" y="2652"/>
                  <a:pt x="1707" y="2652"/>
                </a:cubicBezTo>
                <a:cubicBezTo>
                  <a:pt x="3413" y="2652"/>
                  <a:pt x="3413" y="0"/>
                  <a:pt x="170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3">
  <p:cSld name="CUSTOM_9_1">
    <p:spTree>
      <p:nvGrpSpPr>
        <p:cNvPr id="1397" name="Shape 1397"/>
        <p:cNvGrpSpPr/>
        <p:nvPr/>
      </p:nvGrpSpPr>
      <p:grpSpPr>
        <a:xfrm>
          <a:off x="0" y="0"/>
          <a:ext cx="0" cy="0"/>
          <a:chOff x="0" y="0"/>
          <a:chExt cx="0" cy="0"/>
        </a:xfrm>
      </p:grpSpPr>
      <p:sp>
        <p:nvSpPr>
          <p:cNvPr id="1398" name="Google Shape;1398;p18"/>
          <p:cNvSpPr/>
          <p:nvPr/>
        </p:nvSpPr>
        <p:spPr>
          <a:xfrm flipH="1">
            <a:off x="8600560" y="248027"/>
            <a:ext cx="435570" cy="349388"/>
          </a:xfrm>
          <a:custGeom>
            <a:rect b="b" l="l" r="r" t="t"/>
            <a:pathLst>
              <a:path extrusionOk="0" h="6600" w="8228">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9" name="Google Shape;1399;p18"/>
          <p:cNvSpPr/>
          <p:nvPr/>
        </p:nvSpPr>
        <p:spPr>
          <a:xfrm flipH="1">
            <a:off x="8682855" y="598842"/>
            <a:ext cx="105420" cy="81458"/>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0" name="Google Shape;1400;p18"/>
          <p:cNvSpPr/>
          <p:nvPr/>
        </p:nvSpPr>
        <p:spPr>
          <a:xfrm flipH="1">
            <a:off x="9160864" y="4586421"/>
            <a:ext cx="90364" cy="69825"/>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1" name="Google Shape;1401;p18"/>
          <p:cNvSpPr/>
          <p:nvPr/>
        </p:nvSpPr>
        <p:spPr>
          <a:xfrm flipH="1">
            <a:off x="8751317" y="4909709"/>
            <a:ext cx="134063" cy="104210"/>
          </a:xfrm>
          <a:custGeom>
            <a:rect b="b" l="l" r="r" t="t"/>
            <a:pathLst>
              <a:path extrusionOk="0" h="2653" w="3413">
                <a:moveTo>
                  <a:pt x="1707" y="0"/>
                </a:moveTo>
                <a:cubicBezTo>
                  <a:pt x="1" y="0"/>
                  <a:pt x="1" y="2652"/>
                  <a:pt x="1707" y="2652"/>
                </a:cubicBezTo>
                <a:cubicBezTo>
                  <a:pt x="3413" y="2652"/>
                  <a:pt x="3413" y="0"/>
                  <a:pt x="170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402" name="Google Shape;1402;p18"/>
          <p:cNvGrpSpPr/>
          <p:nvPr/>
        </p:nvGrpSpPr>
        <p:grpSpPr>
          <a:xfrm flipH="1">
            <a:off x="8968765" y="10129"/>
            <a:ext cx="406380" cy="398287"/>
            <a:chOff x="7972900" y="1017250"/>
            <a:chExt cx="754791" cy="739760"/>
          </a:xfrm>
        </p:grpSpPr>
        <p:sp>
          <p:nvSpPr>
            <p:cNvPr id="1403" name="Google Shape;1403;p18"/>
            <p:cNvSpPr/>
            <p:nvPr/>
          </p:nvSpPr>
          <p:spPr>
            <a:xfrm>
              <a:off x="7972900" y="1017250"/>
              <a:ext cx="754791" cy="739760"/>
            </a:xfrm>
            <a:custGeom>
              <a:rect b="b" l="l" r="r" t="t"/>
              <a:pathLst>
                <a:path extrusionOk="0" h="14715" w="15014">
                  <a:moveTo>
                    <a:pt x="7499" y="1"/>
                  </a:moveTo>
                  <a:cubicBezTo>
                    <a:pt x="7404" y="1"/>
                    <a:pt x="7308" y="3"/>
                    <a:pt x="7212" y="6"/>
                  </a:cubicBezTo>
                  <a:cubicBezTo>
                    <a:pt x="3149" y="161"/>
                    <a:pt x="0" y="3589"/>
                    <a:pt x="156" y="7637"/>
                  </a:cubicBezTo>
                  <a:cubicBezTo>
                    <a:pt x="307" y="11605"/>
                    <a:pt x="3578" y="14715"/>
                    <a:pt x="7501" y="14715"/>
                  </a:cubicBezTo>
                  <a:cubicBezTo>
                    <a:pt x="7596" y="14715"/>
                    <a:pt x="7691" y="14713"/>
                    <a:pt x="7786" y="14709"/>
                  </a:cubicBezTo>
                  <a:cubicBezTo>
                    <a:pt x="11850" y="14554"/>
                    <a:pt x="15014" y="11127"/>
                    <a:pt x="14859" y="7063"/>
                  </a:cubicBezTo>
                  <a:cubicBezTo>
                    <a:pt x="14707" y="3111"/>
                    <a:pt x="11436" y="1"/>
                    <a:pt x="749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4" name="Google Shape;1404;p18"/>
            <p:cNvSpPr/>
            <p:nvPr/>
          </p:nvSpPr>
          <p:spPr>
            <a:xfrm>
              <a:off x="8110900" y="1152989"/>
              <a:ext cx="478795" cy="468288"/>
            </a:xfrm>
            <a:custGeom>
              <a:rect b="b" l="l" r="r" t="t"/>
              <a:pathLst>
                <a:path extrusionOk="0" h="9315" w="9524">
                  <a:moveTo>
                    <a:pt x="4776" y="1"/>
                  </a:moveTo>
                  <a:cubicBezTo>
                    <a:pt x="4709" y="1"/>
                    <a:pt x="4643" y="2"/>
                    <a:pt x="4576" y="5"/>
                  </a:cubicBezTo>
                  <a:cubicBezTo>
                    <a:pt x="2001" y="114"/>
                    <a:pt x="1" y="2269"/>
                    <a:pt x="109" y="4844"/>
                  </a:cubicBezTo>
                  <a:cubicBezTo>
                    <a:pt x="215" y="7352"/>
                    <a:pt x="2278" y="9315"/>
                    <a:pt x="4764" y="9315"/>
                  </a:cubicBezTo>
                  <a:cubicBezTo>
                    <a:pt x="4830" y="9315"/>
                    <a:pt x="4897" y="9314"/>
                    <a:pt x="4964" y="9311"/>
                  </a:cubicBezTo>
                  <a:cubicBezTo>
                    <a:pt x="7523" y="9202"/>
                    <a:pt x="9523" y="7031"/>
                    <a:pt x="9415" y="4472"/>
                  </a:cubicBezTo>
                  <a:cubicBezTo>
                    <a:pt x="9309" y="1964"/>
                    <a:pt x="7261" y="1"/>
                    <a:pt x="4776" y="1"/>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5" name="Google Shape;1405;p18"/>
            <p:cNvSpPr/>
            <p:nvPr/>
          </p:nvSpPr>
          <p:spPr>
            <a:xfrm>
              <a:off x="8232560" y="1270126"/>
              <a:ext cx="236281" cy="234018"/>
            </a:xfrm>
            <a:custGeom>
              <a:rect b="b" l="l" r="r" t="t"/>
              <a:pathLst>
                <a:path extrusionOk="0" h="4655" w="4700">
                  <a:moveTo>
                    <a:pt x="2318" y="1"/>
                  </a:moveTo>
                  <a:cubicBezTo>
                    <a:pt x="1070" y="1"/>
                    <a:pt x="31" y="1028"/>
                    <a:pt x="16" y="2297"/>
                  </a:cubicBezTo>
                  <a:cubicBezTo>
                    <a:pt x="0" y="3569"/>
                    <a:pt x="1024" y="4639"/>
                    <a:pt x="2311" y="4654"/>
                  </a:cubicBezTo>
                  <a:cubicBezTo>
                    <a:pt x="2321" y="4654"/>
                    <a:pt x="2330" y="4654"/>
                    <a:pt x="2340" y="4654"/>
                  </a:cubicBezTo>
                  <a:cubicBezTo>
                    <a:pt x="3614" y="4654"/>
                    <a:pt x="4653" y="3637"/>
                    <a:pt x="4668" y="2359"/>
                  </a:cubicBezTo>
                  <a:cubicBezTo>
                    <a:pt x="4700" y="1072"/>
                    <a:pt x="3660" y="17"/>
                    <a:pt x="2373" y="1"/>
                  </a:cubicBezTo>
                  <a:cubicBezTo>
                    <a:pt x="2355" y="1"/>
                    <a:pt x="2336" y="1"/>
                    <a:pt x="2318" y="1"/>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6" name="Google Shape;1406;p18"/>
            <p:cNvSpPr/>
            <p:nvPr/>
          </p:nvSpPr>
          <p:spPr>
            <a:xfrm>
              <a:off x="8209938" y="1349005"/>
              <a:ext cx="61634" cy="56054"/>
            </a:xfrm>
            <a:custGeom>
              <a:rect b="b" l="l" r="r" t="t"/>
              <a:pathLst>
                <a:path extrusionOk="0" h="1115" w="1226">
                  <a:moveTo>
                    <a:pt x="614" y="0"/>
                  </a:moveTo>
                  <a:cubicBezTo>
                    <a:pt x="465" y="0"/>
                    <a:pt x="316" y="63"/>
                    <a:pt x="202" y="185"/>
                  </a:cubicBezTo>
                  <a:cubicBezTo>
                    <a:pt x="0" y="402"/>
                    <a:pt x="16" y="759"/>
                    <a:pt x="233" y="960"/>
                  </a:cubicBezTo>
                  <a:cubicBezTo>
                    <a:pt x="343" y="1063"/>
                    <a:pt x="478" y="1114"/>
                    <a:pt x="612" y="1114"/>
                  </a:cubicBezTo>
                  <a:cubicBezTo>
                    <a:pt x="761" y="1114"/>
                    <a:pt x="910" y="1052"/>
                    <a:pt x="1024" y="929"/>
                  </a:cubicBezTo>
                  <a:cubicBezTo>
                    <a:pt x="1226" y="712"/>
                    <a:pt x="1210" y="356"/>
                    <a:pt x="993" y="154"/>
                  </a:cubicBezTo>
                  <a:cubicBezTo>
                    <a:pt x="883" y="51"/>
                    <a:pt x="748" y="0"/>
                    <a:pt x="61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07" name="Google Shape;1407;p18"/>
          <p:cNvGrpSpPr/>
          <p:nvPr/>
        </p:nvGrpSpPr>
        <p:grpSpPr>
          <a:xfrm flipH="1" rot="1984659">
            <a:off x="8317424" y="4981126"/>
            <a:ext cx="392553" cy="111935"/>
            <a:chOff x="3827225" y="3139400"/>
            <a:chExt cx="298975" cy="88200"/>
          </a:xfrm>
        </p:grpSpPr>
        <p:sp>
          <p:nvSpPr>
            <p:cNvPr id="1408" name="Google Shape;1408;p18"/>
            <p:cNvSpPr/>
            <p:nvPr/>
          </p:nvSpPr>
          <p:spPr>
            <a:xfrm>
              <a:off x="3827225" y="3143250"/>
              <a:ext cx="153950" cy="84350"/>
            </a:xfrm>
            <a:custGeom>
              <a:rect b="b" l="l" r="r" t="t"/>
              <a:pathLst>
                <a:path extrusionOk="0" h="3374" w="6158">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9" name="Google Shape;1409;p18"/>
            <p:cNvSpPr/>
            <p:nvPr/>
          </p:nvSpPr>
          <p:spPr>
            <a:xfrm>
              <a:off x="3973775" y="3139400"/>
              <a:ext cx="152425" cy="67325"/>
            </a:xfrm>
            <a:custGeom>
              <a:rect b="b" l="l" r="r" t="t"/>
              <a:pathLst>
                <a:path extrusionOk="0" h="2693" w="6097">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10" name="Google Shape;1410;p18"/>
          <p:cNvSpPr/>
          <p:nvPr/>
        </p:nvSpPr>
        <p:spPr>
          <a:xfrm flipH="1" rot="-5400000">
            <a:off x="9100971" y="1146182"/>
            <a:ext cx="249679" cy="200293"/>
          </a:xfrm>
          <a:custGeom>
            <a:rect b="b" l="l" r="r" t="t"/>
            <a:pathLst>
              <a:path extrusionOk="0" h="6600" w="8228">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411" name="Google Shape;1411;p18"/>
          <p:cNvGrpSpPr/>
          <p:nvPr/>
        </p:nvGrpSpPr>
        <p:grpSpPr>
          <a:xfrm flipH="1" rot="1984659">
            <a:off x="8953350" y="3669260"/>
            <a:ext cx="392553" cy="111935"/>
            <a:chOff x="3827225" y="3139400"/>
            <a:chExt cx="298975" cy="88200"/>
          </a:xfrm>
        </p:grpSpPr>
        <p:sp>
          <p:nvSpPr>
            <p:cNvPr id="1412" name="Google Shape;1412;p18"/>
            <p:cNvSpPr/>
            <p:nvPr/>
          </p:nvSpPr>
          <p:spPr>
            <a:xfrm>
              <a:off x="3827225" y="3143250"/>
              <a:ext cx="153950" cy="84350"/>
            </a:xfrm>
            <a:custGeom>
              <a:rect b="b" l="l" r="r" t="t"/>
              <a:pathLst>
                <a:path extrusionOk="0" h="3374" w="6158">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3" name="Google Shape;1413;p18"/>
            <p:cNvSpPr/>
            <p:nvPr/>
          </p:nvSpPr>
          <p:spPr>
            <a:xfrm>
              <a:off x="3973775" y="3139400"/>
              <a:ext cx="152425" cy="67325"/>
            </a:xfrm>
            <a:custGeom>
              <a:rect b="b" l="l" r="r" t="t"/>
              <a:pathLst>
                <a:path extrusionOk="0" h="2693" w="6097">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14" name="Google Shape;1414;p18"/>
          <p:cNvGrpSpPr/>
          <p:nvPr/>
        </p:nvGrpSpPr>
        <p:grpSpPr>
          <a:xfrm flipH="1">
            <a:off x="8851665" y="1943536"/>
            <a:ext cx="482481" cy="490933"/>
            <a:chOff x="1634175" y="4169925"/>
            <a:chExt cx="308275" cy="313675"/>
          </a:xfrm>
        </p:grpSpPr>
        <p:sp>
          <p:nvSpPr>
            <p:cNvPr id="1415" name="Google Shape;1415;p18"/>
            <p:cNvSpPr/>
            <p:nvPr/>
          </p:nvSpPr>
          <p:spPr>
            <a:xfrm>
              <a:off x="1634175" y="4353375"/>
              <a:ext cx="131850" cy="130225"/>
            </a:xfrm>
            <a:custGeom>
              <a:rect b="b" l="l" r="r" t="t"/>
              <a:pathLst>
                <a:path extrusionOk="0" h="5209" w="5274">
                  <a:moveTo>
                    <a:pt x="3983" y="1"/>
                  </a:moveTo>
                  <a:cubicBezTo>
                    <a:pt x="3890" y="1"/>
                    <a:pt x="3805" y="8"/>
                    <a:pt x="3754" y="25"/>
                  </a:cubicBezTo>
                  <a:cubicBezTo>
                    <a:pt x="3211" y="211"/>
                    <a:pt x="652" y="1250"/>
                    <a:pt x="202" y="1901"/>
                  </a:cubicBezTo>
                  <a:cubicBezTo>
                    <a:pt x="93" y="2041"/>
                    <a:pt x="0" y="2243"/>
                    <a:pt x="47" y="2413"/>
                  </a:cubicBezTo>
                  <a:cubicBezTo>
                    <a:pt x="78" y="2568"/>
                    <a:pt x="202" y="2677"/>
                    <a:pt x="342" y="2754"/>
                  </a:cubicBezTo>
                  <a:cubicBezTo>
                    <a:pt x="508" y="2845"/>
                    <a:pt x="679" y="2883"/>
                    <a:pt x="853" y="2883"/>
                  </a:cubicBezTo>
                  <a:cubicBezTo>
                    <a:pt x="1361" y="2883"/>
                    <a:pt x="1892" y="2563"/>
                    <a:pt x="2389" y="2320"/>
                  </a:cubicBezTo>
                  <a:lnTo>
                    <a:pt x="2389" y="2320"/>
                  </a:lnTo>
                  <a:cubicBezTo>
                    <a:pt x="2187" y="2584"/>
                    <a:pt x="1986" y="2878"/>
                    <a:pt x="1768" y="3204"/>
                  </a:cubicBezTo>
                  <a:cubicBezTo>
                    <a:pt x="1520" y="3576"/>
                    <a:pt x="1567" y="4042"/>
                    <a:pt x="1846" y="4243"/>
                  </a:cubicBezTo>
                  <a:cubicBezTo>
                    <a:pt x="1951" y="4315"/>
                    <a:pt x="2057" y="4346"/>
                    <a:pt x="2163" y="4346"/>
                  </a:cubicBezTo>
                  <a:cubicBezTo>
                    <a:pt x="2742" y="4346"/>
                    <a:pt x="3300" y="3403"/>
                    <a:pt x="3537" y="3049"/>
                  </a:cubicBezTo>
                  <a:lnTo>
                    <a:pt x="3537" y="3049"/>
                  </a:lnTo>
                  <a:cubicBezTo>
                    <a:pt x="3397" y="3530"/>
                    <a:pt x="3319" y="3980"/>
                    <a:pt x="3350" y="4476"/>
                  </a:cubicBezTo>
                  <a:cubicBezTo>
                    <a:pt x="3366" y="4848"/>
                    <a:pt x="3490" y="5019"/>
                    <a:pt x="3645" y="5112"/>
                  </a:cubicBezTo>
                  <a:cubicBezTo>
                    <a:pt x="3714" y="5163"/>
                    <a:pt x="3831" y="5208"/>
                    <a:pt x="3967" y="5208"/>
                  </a:cubicBezTo>
                  <a:cubicBezTo>
                    <a:pt x="4200" y="5208"/>
                    <a:pt x="4488" y="5076"/>
                    <a:pt x="4684" y="4615"/>
                  </a:cubicBezTo>
                  <a:cubicBezTo>
                    <a:pt x="4963" y="3949"/>
                    <a:pt x="5274" y="180"/>
                    <a:pt x="4421" y="40"/>
                  </a:cubicBezTo>
                  <a:cubicBezTo>
                    <a:pt x="4332" y="21"/>
                    <a:pt x="4145" y="1"/>
                    <a:pt x="3983"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6" name="Google Shape;1416;p18"/>
            <p:cNvSpPr/>
            <p:nvPr/>
          </p:nvSpPr>
          <p:spPr>
            <a:xfrm>
              <a:off x="1807500" y="4169925"/>
              <a:ext cx="134950" cy="124500"/>
            </a:xfrm>
            <a:custGeom>
              <a:rect b="b" l="l" r="r" t="t"/>
              <a:pathLst>
                <a:path extrusionOk="0" h="4980" w="5398">
                  <a:moveTo>
                    <a:pt x="2051" y="0"/>
                  </a:moveTo>
                  <a:cubicBezTo>
                    <a:pt x="1900" y="0"/>
                    <a:pt x="1759" y="93"/>
                    <a:pt x="1629" y="197"/>
                  </a:cubicBezTo>
                  <a:cubicBezTo>
                    <a:pt x="1024" y="709"/>
                    <a:pt x="171" y="3346"/>
                    <a:pt x="47" y="3889"/>
                  </a:cubicBezTo>
                  <a:cubicBezTo>
                    <a:pt x="0" y="4028"/>
                    <a:pt x="78" y="4416"/>
                    <a:pt x="109" y="4555"/>
                  </a:cubicBezTo>
                  <a:cubicBezTo>
                    <a:pt x="184" y="4868"/>
                    <a:pt x="753" y="4980"/>
                    <a:pt x="1469" y="4980"/>
                  </a:cubicBezTo>
                  <a:cubicBezTo>
                    <a:pt x="2670" y="4980"/>
                    <a:pt x="4286" y="4666"/>
                    <a:pt x="4684" y="4462"/>
                  </a:cubicBezTo>
                  <a:cubicBezTo>
                    <a:pt x="5397" y="4106"/>
                    <a:pt x="5258" y="3563"/>
                    <a:pt x="5103" y="3377"/>
                  </a:cubicBezTo>
                  <a:cubicBezTo>
                    <a:pt x="5000" y="3245"/>
                    <a:pt x="4829" y="3127"/>
                    <a:pt x="4511" y="3127"/>
                  </a:cubicBezTo>
                  <a:cubicBezTo>
                    <a:pt x="4491" y="3127"/>
                    <a:pt x="4472" y="3128"/>
                    <a:pt x="4451" y="3129"/>
                  </a:cubicBezTo>
                  <a:cubicBezTo>
                    <a:pt x="3955" y="3160"/>
                    <a:pt x="3505" y="3253"/>
                    <a:pt x="3040" y="3439"/>
                  </a:cubicBezTo>
                  <a:cubicBezTo>
                    <a:pt x="3443" y="3129"/>
                    <a:pt x="4606" y="2307"/>
                    <a:pt x="4095" y="1671"/>
                  </a:cubicBezTo>
                  <a:cubicBezTo>
                    <a:pt x="3983" y="1535"/>
                    <a:pt x="3805" y="1465"/>
                    <a:pt x="3613" y="1465"/>
                  </a:cubicBezTo>
                  <a:cubicBezTo>
                    <a:pt x="3431" y="1465"/>
                    <a:pt x="3237" y="1527"/>
                    <a:pt x="3071" y="1655"/>
                  </a:cubicBezTo>
                  <a:cubicBezTo>
                    <a:pt x="2761" y="1903"/>
                    <a:pt x="2482" y="2120"/>
                    <a:pt x="2233" y="2353"/>
                  </a:cubicBezTo>
                  <a:cubicBezTo>
                    <a:pt x="2513" y="1671"/>
                    <a:pt x="2900" y="895"/>
                    <a:pt x="2497" y="275"/>
                  </a:cubicBezTo>
                  <a:cubicBezTo>
                    <a:pt x="2420" y="151"/>
                    <a:pt x="2296" y="27"/>
                    <a:pt x="2140" y="11"/>
                  </a:cubicBezTo>
                  <a:cubicBezTo>
                    <a:pt x="2110" y="4"/>
                    <a:pt x="2081" y="0"/>
                    <a:pt x="2051"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7" name="Google Shape;1417;p18"/>
            <p:cNvSpPr/>
            <p:nvPr/>
          </p:nvSpPr>
          <p:spPr>
            <a:xfrm>
              <a:off x="1693875" y="4239500"/>
              <a:ext cx="174525" cy="165775"/>
            </a:xfrm>
            <a:custGeom>
              <a:rect b="b" l="l" r="r" t="t"/>
              <a:pathLst>
                <a:path extrusionOk="0" h="6631" w="6981">
                  <a:moveTo>
                    <a:pt x="4451" y="1"/>
                  </a:moveTo>
                  <a:cubicBezTo>
                    <a:pt x="3837" y="1"/>
                    <a:pt x="3224" y="246"/>
                    <a:pt x="2777" y="733"/>
                  </a:cubicBezTo>
                  <a:lnTo>
                    <a:pt x="854" y="2812"/>
                  </a:lnTo>
                  <a:cubicBezTo>
                    <a:pt x="1" y="3727"/>
                    <a:pt x="63" y="5185"/>
                    <a:pt x="978" y="6022"/>
                  </a:cubicBezTo>
                  <a:cubicBezTo>
                    <a:pt x="1414" y="6428"/>
                    <a:pt x="1972" y="6630"/>
                    <a:pt x="2530" y="6630"/>
                  </a:cubicBezTo>
                  <a:cubicBezTo>
                    <a:pt x="3144" y="6630"/>
                    <a:pt x="3757" y="6386"/>
                    <a:pt x="4204" y="5898"/>
                  </a:cubicBezTo>
                  <a:lnTo>
                    <a:pt x="6127" y="3820"/>
                  </a:lnTo>
                  <a:cubicBezTo>
                    <a:pt x="6980" y="2905"/>
                    <a:pt x="6918" y="1462"/>
                    <a:pt x="6003" y="609"/>
                  </a:cubicBezTo>
                  <a:cubicBezTo>
                    <a:pt x="5567" y="203"/>
                    <a:pt x="5009" y="1"/>
                    <a:pt x="4451" y="1"/>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8" name="Google Shape;1418;p18"/>
            <p:cNvSpPr/>
            <p:nvPr/>
          </p:nvSpPr>
          <p:spPr>
            <a:xfrm>
              <a:off x="1727225" y="4305900"/>
              <a:ext cx="51975" cy="40725"/>
            </a:xfrm>
            <a:custGeom>
              <a:rect b="b" l="l" r="r" t="t"/>
              <a:pathLst>
                <a:path extrusionOk="0" h="1629" w="2079">
                  <a:moveTo>
                    <a:pt x="1040" y="0"/>
                  </a:moveTo>
                  <a:cubicBezTo>
                    <a:pt x="1" y="0"/>
                    <a:pt x="1" y="1629"/>
                    <a:pt x="1040" y="1629"/>
                  </a:cubicBezTo>
                  <a:cubicBezTo>
                    <a:pt x="2079" y="1629"/>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9" name="Google Shape;1419;p18"/>
            <p:cNvSpPr/>
            <p:nvPr/>
          </p:nvSpPr>
          <p:spPr>
            <a:xfrm>
              <a:off x="1716375" y="4362900"/>
              <a:ext cx="52375" cy="40725"/>
            </a:xfrm>
            <a:custGeom>
              <a:rect b="b" l="l" r="r" t="t"/>
              <a:pathLst>
                <a:path extrusionOk="0" h="1629" w="2095">
                  <a:moveTo>
                    <a:pt x="1039" y="0"/>
                  </a:moveTo>
                  <a:cubicBezTo>
                    <a:pt x="0" y="0"/>
                    <a:pt x="0" y="1629"/>
                    <a:pt x="1039" y="1629"/>
                  </a:cubicBezTo>
                  <a:cubicBezTo>
                    <a:pt x="2094" y="1629"/>
                    <a:pt x="2094"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0" name="Google Shape;1420;p18"/>
            <p:cNvSpPr/>
            <p:nvPr/>
          </p:nvSpPr>
          <p:spPr>
            <a:xfrm>
              <a:off x="1826500" y="4282250"/>
              <a:ext cx="51975" cy="40725"/>
            </a:xfrm>
            <a:custGeom>
              <a:rect b="b" l="l" r="r" t="t"/>
              <a:pathLst>
                <a:path extrusionOk="0" h="1629" w="2079">
                  <a:moveTo>
                    <a:pt x="1039" y="0"/>
                  </a:moveTo>
                  <a:cubicBezTo>
                    <a:pt x="0" y="0"/>
                    <a:pt x="0" y="1629"/>
                    <a:pt x="1039" y="1629"/>
                  </a:cubicBezTo>
                  <a:cubicBezTo>
                    <a:pt x="2078" y="1629"/>
                    <a:pt x="2078"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1" name="Google Shape;1421;p18"/>
            <p:cNvSpPr/>
            <p:nvPr/>
          </p:nvSpPr>
          <p:spPr>
            <a:xfrm>
              <a:off x="1783850" y="4239200"/>
              <a:ext cx="52350" cy="40750"/>
            </a:xfrm>
            <a:custGeom>
              <a:rect b="b" l="l" r="r" t="t"/>
              <a:pathLst>
                <a:path extrusionOk="0" h="1630" w="2094">
                  <a:moveTo>
                    <a:pt x="1055" y="1"/>
                  </a:moveTo>
                  <a:cubicBezTo>
                    <a:pt x="16" y="1"/>
                    <a:pt x="0" y="1629"/>
                    <a:pt x="1055" y="1629"/>
                  </a:cubicBezTo>
                  <a:cubicBezTo>
                    <a:pt x="2094" y="1629"/>
                    <a:pt x="2094" y="1"/>
                    <a:pt x="1055"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2" name="Google Shape;1422;p18"/>
            <p:cNvSpPr/>
            <p:nvPr/>
          </p:nvSpPr>
          <p:spPr>
            <a:xfrm>
              <a:off x="1776850" y="4297750"/>
              <a:ext cx="52375" cy="40350"/>
            </a:xfrm>
            <a:custGeom>
              <a:rect b="b" l="l" r="r" t="t"/>
              <a:pathLst>
                <a:path extrusionOk="0" h="1614" w="2095">
                  <a:moveTo>
                    <a:pt x="1040" y="1"/>
                  </a:moveTo>
                  <a:cubicBezTo>
                    <a:pt x="1" y="1"/>
                    <a:pt x="1" y="1614"/>
                    <a:pt x="1040" y="1614"/>
                  </a:cubicBezTo>
                  <a:cubicBezTo>
                    <a:pt x="2095" y="1614"/>
                    <a:pt x="2095" y="1"/>
                    <a:pt x="1040"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3" name="Google Shape;1423;p18"/>
            <p:cNvSpPr/>
            <p:nvPr/>
          </p:nvSpPr>
          <p:spPr>
            <a:xfrm>
              <a:off x="1769500" y="4348175"/>
              <a:ext cx="51975" cy="40325"/>
            </a:xfrm>
            <a:custGeom>
              <a:rect b="b" l="l" r="r" t="t"/>
              <a:pathLst>
                <a:path extrusionOk="0" h="1613" w="2079">
                  <a:moveTo>
                    <a:pt x="1039" y="0"/>
                  </a:moveTo>
                  <a:cubicBezTo>
                    <a:pt x="0" y="0"/>
                    <a:pt x="0" y="1613"/>
                    <a:pt x="1039" y="1613"/>
                  </a:cubicBezTo>
                  <a:cubicBezTo>
                    <a:pt x="2078" y="1613"/>
                    <a:pt x="2078"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4" name="Google Shape;1424;p18"/>
            <p:cNvSpPr/>
            <p:nvPr/>
          </p:nvSpPr>
          <p:spPr>
            <a:xfrm>
              <a:off x="1738475" y="4252400"/>
              <a:ext cx="51975" cy="40725"/>
            </a:xfrm>
            <a:custGeom>
              <a:rect b="b" l="l" r="r" t="t"/>
              <a:pathLst>
                <a:path extrusionOk="0" h="1629" w="2079">
                  <a:moveTo>
                    <a:pt x="1040" y="0"/>
                  </a:moveTo>
                  <a:cubicBezTo>
                    <a:pt x="0" y="0"/>
                    <a:pt x="0" y="1629"/>
                    <a:pt x="1040" y="1629"/>
                  </a:cubicBezTo>
                  <a:cubicBezTo>
                    <a:pt x="2079" y="1629"/>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5" name="Google Shape;1425;p18"/>
            <p:cNvSpPr/>
            <p:nvPr/>
          </p:nvSpPr>
          <p:spPr>
            <a:xfrm>
              <a:off x="1679925" y="4322575"/>
              <a:ext cx="51975" cy="40350"/>
            </a:xfrm>
            <a:custGeom>
              <a:rect b="b" l="l" r="r" t="t"/>
              <a:pathLst>
                <a:path extrusionOk="0" h="1614" w="2079">
                  <a:moveTo>
                    <a:pt x="1040" y="0"/>
                  </a:moveTo>
                  <a:cubicBezTo>
                    <a:pt x="0" y="0"/>
                    <a:pt x="0" y="1613"/>
                    <a:pt x="1040" y="1613"/>
                  </a:cubicBezTo>
                  <a:cubicBezTo>
                    <a:pt x="2079" y="1613"/>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26" name="Google Shape;1426;p18"/>
          <p:cNvSpPr/>
          <p:nvPr/>
        </p:nvSpPr>
        <p:spPr>
          <a:xfrm flipH="1">
            <a:off x="8972626" y="759887"/>
            <a:ext cx="90364" cy="69825"/>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7" name="Google Shape;1427;p18"/>
          <p:cNvSpPr/>
          <p:nvPr/>
        </p:nvSpPr>
        <p:spPr>
          <a:xfrm flipH="1">
            <a:off x="8916405" y="3329784"/>
            <a:ext cx="134063" cy="104210"/>
          </a:xfrm>
          <a:custGeom>
            <a:rect b="b" l="l" r="r" t="t"/>
            <a:pathLst>
              <a:path extrusionOk="0" h="2653" w="3413">
                <a:moveTo>
                  <a:pt x="1707" y="0"/>
                </a:moveTo>
                <a:cubicBezTo>
                  <a:pt x="1" y="0"/>
                  <a:pt x="1" y="2652"/>
                  <a:pt x="1707" y="2652"/>
                </a:cubicBezTo>
                <a:cubicBezTo>
                  <a:pt x="3413" y="2652"/>
                  <a:pt x="3413" y="0"/>
                  <a:pt x="170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8" name="Google Shape;1428;p18"/>
          <p:cNvSpPr/>
          <p:nvPr/>
        </p:nvSpPr>
        <p:spPr>
          <a:xfrm flipH="1">
            <a:off x="9194907" y="3300245"/>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9" name="Google Shape;1429;p18"/>
          <p:cNvSpPr/>
          <p:nvPr/>
        </p:nvSpPr>
        <p:spPr>
          <a:xfrm flipH="1">
            <a:off x="8966307" y="3909845"/>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0" name="Google Shape;1430;p18"/>
          <p:cNvSpPr/>
          <p:nvPr/>
        </p:nvSpPr>
        <p:spPr>
          <a:xfrm flipH="1">
            <a:off x="9042507" y="1471445"/>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1" name="Google Shape;1431;p18"/>
          <p:cNvSpPr/>
          <p:nvPr/>
        </p:nvSpPr>
        <p:spPr>
          <a:xfrm flipH="1">
            <a:off x="8966307" y="1090445"/>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432" name="Google Shape;1432;p18"/>
          <p:cNvGrpSpPr/>
          <p:nvPr/>
        </p:nvGrpSpPr>
        <p:grpSpPr>
          <a:xfrm flipH="1" rot="-2923779">
            <a:off x="9056223" y="1831492"/>
            <a:ext cx="299649" cy="85879"/>
            <a:chOff x="3827225" y="3139400"/>
            <a:chExt cx="298975" cy="88200"/>
          </a:xfrm>
        </p:grpSpPr>
        <p:sp>
          <p:nvSpPr>
            <p:cNvPr id="1433" name="Google Shape;1433;p18"/>
            <p:cNvSpPr/>
            <p:nvPr/>
          </p:nvSpPr>
          <p:spPr>
            <a:xfrm>
              <a:off x="3827225" y="3143250"/>
              <a:ext cx="153950" cy="84350"/>
            </a:xfrm>
            <a:custGeom>
              <a:rect b="b" l="l" r="r" t="t"/>
              <a:pathLst>
                <a:path extrusionOk="0" h="3374" w="6158">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4" name="Google Shape;1434;p18"/>
            <p:cNvSpPr/>
            <p:nvPr/>
          </p:nvSpPr>
          <p:spPr>
            <a:xfrm>
              <a:off x="3973775" y="3139400"/>
              <a:ext cx="152425" cy="67325"/>
            </a:xfrm>
            <a:custGeom>
              <a:rect b="b" l="l" r="r" t="t"/>
              <a:pathLst>
                <a:path extrusionOk="0" h="2693" w="6097">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35" name="Google Shape;1435;p18"/>
          <p:cNvGrpSpPr/>
          <p:nvPr/>
        </p:nvGrpSpPr>
        <p:grpSpPr>
          <a:xfrm flipH="1">
            <a:off x="8759374" y="2703079"/>
            <a:ext cx="187566" cy="183830"/>
            <a:chOff x="7972900" y="1017250"/>
            <a:chExt cx="754791" cy="739760"/>
          </a:xfrm>
        </p:grpSpPr>
        <p:sp>
          <p:nvSpPr>
            <p:cNvPr id="1436" name="Google Shape;1436;p18"/>
            <p:cNvSpPr/>
            <p:nvPr/>
          </p:nvSpPr>
          <p:spPr>
            <a:xfrm>
              <a:off x="7972900" y="1017250"/>
              <a:ext cx="754791" cy="739760"/>
            </a:xfrm>
            <a:custGeom>
              <a:rect b="b" l="l" r="r" t="t"/>
              <a:pathLst>
                <a:path extrusionOk="0" h="14715" w="15014">
                  <a:moveTo>
                    <a:pt x="7499" y="1"/>
                  </a:moveTo>
                  <a:cubicBezTo>
                    <a:pt x="7404" y="1"/>
                    <a:pt x="7308" y="3"/>
                    <a:pt x="7212" y="6"/>
                  </a:cubicBezTo>
                  <a:cubicBezTo>
                    <a:pt x="3149" y="161"/>
                    <a:pt x="0" y="3589"/>
                    <a:pt x="156" y="7637"/>
                  </a:cubicBezTo>
                  <a:cubicBezTo>
                    <a:pt x="307" y="11605"/>
                    <a:pt x="3578" y="14715"/>
                    <a:pt x="7501" y="14715"/>
                  </a:cubicBezTo>
                  <a:cubicBezTo>
                    <a:pt x="7596" y="14715"/>
                    <a:pt x="7691" y="14713"/>
                    <a:pt x="7786" y="14709"/>
                  </a:cubicBezTo>
                  <a:cubicBezTo>
                    <a:pt x="11850" y="14554"/>
                    <a:pt x="15014" y="11127"/>
                    <a:pt x="14859" y="7063"/>
                  </a:cubicBezTo>
                  <a:cubicBezTo>
                    <a:pt x="14707" y="3111"/>
                    <a:pt x="11436" y="1"/>
                    <a:pt x="749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7" name="Google Shape;1437;p18"/>
            <p:cNvSpPr/>
            <p:nvPr/>
          </p:nvSpPr>
          <p:spPr>
            <a:xfrm>
              <a:off x="8110900" y="1152989"/>
              <a:ext cx="478795" cy="468288"/>
            </a:xfrm>
            <a:custGeom>
              <a:rect b="b" l="l" r="r" t="t"/>
              <a:pathLst>
                <a:path extrusionOk="0" h="9315" w="9524">
                  <a:moveTo>
                    <a:pt x="4776" y="1"/>
                  </a:moveTo>
                  <a:cubicBezTo>
                    <a:pt x="4709" y="1"/>
                    <a:pt x="4643" y="2"/>
                    <a:pt x="4576" y="5"/>
                  </a:cubicBezTo>
                  <a:cubicBezTo>
                    <a:pt x="2001" y="114"/>
                    <a:pt x="1" y="2269"/>
                    <a:pt x="109" y="4844"/>
                  </a:cubicBezTo>
                  <a:cubicBezTo>
                    <a:pt x="215" y="7352"/>
                    <a:pt x="2278" y="9315"/>
                    <a:pt x="4764" y="9315"/>
                  </a:cubicBezTo>
                  <a:cubicBezTo>
                    <a:pt x="4830" y="9315"/>
                    <a:pt x="4897" y="9314"/>
                    <a:pt x="4964" y="9311"/>
                  </a:cubicBezTo>
                  <a:cubicBezTo>
                    <a:pt x="7523" y="9202"/>
                    <a:pt x="9523" y="7031"/>
                    <a:pt x="9415" y="4472"/>
                  </a:cubicBezTo>
                  <a:cubicBezTo>
                    <a:pt x="9309" y="1964"/>
                    <a:pt x="7261" y="1"/>
                    <a:pt x="4776" y="1"/>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8" name="Google Shape;1438;p18"/>
            <p:cNvSpPr/>
            <p:nvPr/>
          </p:nvSpPr>
          <p:spPr>
            <a:xfrm>
              <a:off x="8232560" y="1270126"/>
              <a:ext cx="236281" cy="234018"/>
            </a:xfrm>
            <a:custGeom>
              <a:rect b="b" l="l" r="r" t="t"/>
              <a:pathLst>
                <a:path extrusionOk="0" h="4655" w="4700">
                  <a:moveTo>
                    <a:pt x="2318" y="1"/>
                  </a:moveTo>
                  <a:cubicBezTo>
                    <a:pt x="1070" y="1"/>
                    <a:pt x="31" y="1028"/>
                    <a:pt x="16" y="2297"/>
                  </a:cubicBezTo>
                  <a:cubicBezTo>
                    <a:pt x="0" y="3569"/>
                    <a:pt x="1024" y="4639"/>
                    <a:pt x="2311" y="4654"/>
                  </a:cubicBezTo>
                  <a:cubicBezTo>
                    <a:pt x="2321" y="4654"/>
                    <a:pt x="2330" y="4654"/>
                    <a:pt x="2340" y="4654"/>
                  </a:cubicBezTo>
                  <a:cubicBezTo>
                    <a:pt x="3614" y="4654"/>
                    <a:pt x="4653" y="3637"/>
                    <a:pt x="4668" y="2359"/>
                  </a:cubicBezTo>
                  <a:cubicBezTo>
                    <a:pt x="4700" y="1072"/>
                    <a:pt x="3660" y="17"/>
                    <a:pt x="2373" y="1"/>
                  </a:cubicBezTo>
                  <a:cubicBezTo>
                    <a:pt x="2355" y="1"/>
                    <a:pt x="2336" y="1"/>
                    <a:pt x="2318" y="1"/>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9" name="Google Shape;1439;p18"/>
            <p:cNvSpPr/>
            <p:nvPr/>
          </p:nvSpPr>
          <p:spPr>
            <a:xfrm>
              <a:off x="8209938" y="1349005"/>
              <a:ext cx="61634" cy="56054"/>
            </a:xfrm>
            <a:custGeom>
              <a:rect b="b" l="l" r="r" t="t"/>
              <a:pathLst>
                <a:path extrusionOk="0" h="1115" w="1226">
                  <a:moveTo>
                    <a:pt x="614" y="0"/>
                  </a:moveTo>
                  <a:cubicBezTo>
                    <a:pt x="465" y="0"/>
                    <a:pt x="316" y="63"/>
                    <a:pt x="202" y="185"/>
                  </a:cubicBezTo>
                  <a:cubicBezTo>
                    <a:pt x="0" y="402"/>
                    <a:pt x="16" y="759"/>
                    <a:pt x="233" y="960"/>
                  </a:cubicBezTo>
                  <a:cubicBezTo>
                    <a:pt x="343" y="1063"/>
                    <a:pt x="478" y="1114"/>
                    <a:pt x="612" y="1114"/>
                  </a:cubicBezTo>
                  <a:cubicBezTo>
                    <a:pt x="761" y="1114"/>
                    <a:pt x="910" y="1052"/>
                    <a:pt x="1024" y="929"/>
                  </a:cubicBezTo>
                  <a:cubicBezTo>
                    <a:pt x="1226" y="712"/>
                    <a:pt x="1210" y="356"/>
                    <a:pt x="993" y="154"/>
                  </a:cubicBezTo>
                  <a:cubicBezTo>
                    <a:pt x="883" y="51"/>
                    <a:pt x="748" y="0"/>
                    <a:pt x="61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40" name="Google Shape;1440;p18"/>
          <p:cNvSpPr/>
          <p:nvPr/>
        </p:nvSpPr>
        <p:spPr>
          <a:xfrm flipH="1" rot="-5400000">
            <a:off x="8944446" y="2943844"/>
            <a:ext cx="249679" cy="200293"/>
          </a:xfrm>
          <a:custGeom>
            <a:rect b="b" l="l" r="r" t="t"/>
            <a:pathLst>
              <a:path extrusionOk="0" h="6600" w="8228">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441" name="Google Shape;1441;p18"/>
          <p:cNvGrpSpPr/>
          <p:nvPr/>
        </p:nvGrpSpPr>
        <p:grpSpPr>
          <a:xfrm>
            <a:off x="8682847" y="598847"/>
            <a:ext cx="995211" cy="1086740"/>
            <a:chOff x="8232500" y="3951225"/>
            <a:chExt cx="1138425" cy="1243125"/>
          </a:xfrm>
        </p:grpSpPr>
        <p:sp>
          <p:nvSpPr>
            <p:cNvPr id="1442" name="Google Shape;1442;p18"/>
            <p:cNvSpPr/>
            <p:nvPr/>
          </p:nvSpPr>
          <p:spPr>
            <a:xfrm>
              <a:off x="8232500" y="3951225"/>
              <a:ext cx="1138425" cy="1243125"/>
            </a:xfrm>
            <a:custGeom>
              <a:rect b="b" l="l" r="r" t="t"/>
              <a:pathLst>
                <a:path extrusionOk="0" h="49725" w="45537">
                  <a:moveTo>
                    <a:pt x="26072" y="0"/>
                  </a:moveTo>
                  <a:lnTo>
                    <a:pt x="26072" y="0"/>
                  </a:lnTo>
                  <a:cubicBezTo>
                    <a:pt x="17449" y="186"/>
                    <a:pt x="11648" y="8158"/>
                    <a:pt x="9213" y="16425"/>
                  </a:cubicBezTo>
                  <a:cubicBezTo>
                    <a:pt x="6096" y="27018"/>
                    <a:pt x="8376" y="35641"/>
                    <a:pt x="8376" y="35641"/>
                  </a:cubicBezTo>
                  <a:cubicBezTo>
                    <a:pt x="8376" y="35641"/>
                    <a:pt x="0" y="43598"/>
                    <a:pt x="652" y="48747"/>
                  </a:cubicBezTo>
                  <a:cubicBezTo>
                    <a:pt x="2498" y="49181"/>
                    <a:pt x="4374" y="49460"/>
                    <a:pt x="6297" y="49600"/>
                  </a:cubicBezTo>
                  <a:lnTo>
                    <a:pt x="8019" y="45474"/>
                  </a:lnTo>
                  <a:lnTo>
                    <a:pt x="8267" y="49709"/>
                  </a:lnTo>
                  <a:cubicBezTo>
                    <a:pt x="8657" y="49719"/>
                    <a:pt x="9049" y="49725"/>
                    <a:pt x="9441" y="49725"/>
                  </a:cubicBezTo>
                  <a:cubicBezTo>
                    <a:pt x="14160" y="49725"/>
                    <a:pt x="18999" y="48954"/>
                    <a:pt x="23653" y="47522"/>
                  </a:cubicBezTo>
                  <a:cubicBezTo>
                    <a:pt x="23234" y="46359"/>
                    <a:pt x="22893" y="44947"/>
                    <a:pt x="23094" y="43722"/>
                  </a:cubicBezTo>
                  <a:lnTo>
                    <a:pt x="23094" y="43722"/>
                  </a:lnTo>
                  <a:lnTo>
                    <a:pt x="25467" y="46932"/>
                  </a:lnTo>
                  <a:cubicBezTo>
                    <a:pt x="31190" y="44963"/>
                    <a:pt x="36588" y="42016"/>
                    <a:pt x="41132" y="38325"/>
                  </a:cubicBezTo>
                  <a:lnTo>
                    <a:pt x="38278" y="35471"/>
                  </a:lnTo>
                  <a:lnTo>
                    <a:pt x="38278" y="35471"/>
                  </a:lnTo>
                  <a:lnTo>
                    <a:pt x="42636" y="37053"/>
                  </a:lnTo>
                  <a:cubicBezTo>
                    <a:pt x="43660" y="36169"/>
                    <a:pt x="44621" y="35223"/>
                    <a:pt x="45537" y="34261"/>
                  </a:cubicBezTo>
                  <a:cubicBezTo>
                    <a:pt x="42342" y="31562"/>
                    <a:pt x="38712" y="28895"/>
                    <a:pt x="31780" y="28755"/>
                  </a:cubicBezTo>
                  <a:cubicBezTo>
                    <a:pt x="28585" y="24443"/>
                    <a:pt x="24614" y="17076"/>
                    <a:pt x="22226" y="10593"/>
                  </a:cubicBezTo>
                  <a:cubicBezTo>
                    <a:pt x="21760" y="9337"/>
                    <a:pt x="21249" y="8096"/>
                    <a:pt x="21109" y="6778"/>
                  </a:cubicBezTo>
                  <a:cubicBezTo>
                    <a:pt x="20969" y="5460"/>
                    <a:pt x="21249" y="4017"/>
                    <a:pt x="22179" y="3071"/>
                  </a:cubicBezTo>
                  <a:cubicBezTo>
                    <a:pt x="23249" y="1970"/>
                    <a:pt x="25033" y="1148"/>
                    <a:pt x="26072" y="0"/>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3" name="Google Shape;1443;p18"/>
            <p:cNvSpPr/>
            <p:nvPr/>
          </p:nvSpPr>
          <p:spPr>
            <a:xfrm>
              <a:off x="8427925" y="4604575"/>
              <a:ext cx="608000" cy="256825"/>
            </a:xfrm>
            <a:custGeom>
              <a:rect b="b" l="l" r="r" t="t"/>
              <a:pathLst>
                <a:path extrusionOk="0" h="10273" w="24320">
                  <a:moveTo>
                    <a:pt x="22241" y="0"/>
                  </a:moveTo>
                  <a:cubicBezTo>
                    <a:pt x="22241" y="0"/>
                    <a:pt x="11925" y="6852"/>
                    <a:pt x="3055" y="6852"/>
                  </a:cubicBezTo>
                  <a:cubicBezTo>
                    <a:pt x="2010" y="6852"/>
                    <a:pt x="986" y="6757"/>
                    <a:pt x="0" y="6545"/>
                  </a:cubicBezTo>
                  <a:lnTo>
                    <a:pt x="0" y="6545"/>
                  </a:lnTo>
                  <a:lnTo>
                    <a:pt x="171" y="9849"/>
                  </a:lnTo>
                  <a:cubicBezTo>
                    <a:pt x="171" y="9849"/>
                    <a:pt x="1849" y="10272"/>
                    <a:pt x="4573" y="10272"/>
                  </a:cubicBezTo>
                  <a:cubicBezTo>
                    <a:pt x="9181" y="10272"/>
                    <a:pt x="16784" y="9059"/>
                    <a:pt x="24319" y="2528"/>
                  </a:cubicBezTo>
                  <a:lnTo>
                    <a:pt x="22241" y="0"/>
                  </a:lnTo>
                  <a:close/>
                </a:path>
              </a:pathLst>
            </a:custGeom>
            <a:solidFill>
              <a:srgbClr val="BED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4" name="Google Shape;1444;p18"/>
            <p:cNvSpPr/>
            <p:nvPr/>
          </p:nvSpPr>
          <p:spPr>
            <a:xfrm>
              <a:off x="8646600" y="4672925"/>
              <a:ext cx="224925" cy="202825"/>
            </a:xfrm>
            <a:custGeom>
              <a:rect b="b" l="l" r="r" t="t"/>
              <a:pathLst>
                <a:path extrusionOk="0" h="8113" w="8997">
                  <a:moveTo>
                    <a:pt x="5755" y="1764"/>
                  </a:moveTo>
                  <a:cubicBezTo>
                    <a:pt x="6003" y="2369"/>
                    <a:pt x="6220" y="2927"/>
                    <a:pt x="6437" y="3470"/>
                  </a:cubicBezTo>
                  <a:cubicBezTo>
                    <a:pt x="6623" y="3935"/>
                    <a:pt x="6809" y="4416"/>
                    <a:pt x="7011" y="4928"/>
                  </a:cubicBezTo>
                  <a:lnTo>
                    <a:pt x="3149" y="6293"/>
                  </a:lnTo>
                  <a:cubicBezTo>
                    <a:pt x="2622" y="5098"/>
                    <a:pt x="2234" y="4106"/>
                    <a:pt x="1893" y="2989"/>
                  </a:cubicBezTo>
                  <a:cubicBezTo>
                    <a:pt x="3010" y="2555"/>
                    <a:pt x="4281" y="2152"/>
                    <a:pt x="5755" y="1764"/>
                  </a:cubicBezTo>
                  <a:close/>
                  <a:moveTo>
                    <a:pt x="6178" y="0"/>
                  </a:moveTo>
                  <a:cubicBezTo>
                    <a:pt x="6105" y="0"/>
                    <a:pt x="6031" y="9"/>
                    <a:pt x="5956" y="27"/>
                  </a:cubicBezTo>
                  <a:cubicBezTo>
                    <a:pt x="4188" y="477"/>
                    <a:pt x="2358" y="1019"/>
                    <a:pt x="668" y="1717"/>
                  </a:cubicBezTo>
                  <a:cubicBezTo>
                    <a:pt x="233" y="1888"/>
                    <a:pt x="1" y="2353"/>
                    <a:pt x="125" y="2803"/>
                  </a:cubicBezTo>
                  <a:cubicBezTo>
                    <a:pt x="621" y="4556"/>
                    <a:pt x="1179" y="5905"/>
                    <a:pt x="1924" y="7580"/>
                  </a:cubicBezTo>
                  <a:cubicBezTo>
                    <a:pt x="2080" y="7916"/>
                    <a:pt x="2412" y="8113"/>
                    <a:pt x="2763" y="8113"/>
                  </a:cubicBezTo>
                  <a:cubicBezTo>
                    <a:pt x="2866" y="8113"/>
                    <a:pt x="2970" y="8096"/>
                    <a:pt x="3072" y="8061"/>
                  </a:cubicBezTo>
                  <a:lnTo>
                    <a:pt x="8267" y="6231"/>
                  </a:lnTo>
                  <a:cubicBezTo>
                    <a:pt x="8748" y="6060"/>
                    <a:pt x="8996" y="5502"/>
                    <a:pt x="8810" y="5021"/>
                  </a:cubicBezTo>
                  <a:cubicBezTo>
                    <a:pt x="8143" y="3408"/>
                    <a:pt x="7709" y="2214"/>
                    <a:pt x="7042" y="570"/>
                  </a:cubicBezTo>
                  <a:cubicBezTo>
                    <a:pt x="6887" y="220"/>
                    <a:pt x="6548" y="0"/>
                    <a:pt x="6178" y="0"/>
                  </a:cubicBezTo>
                  <a:close/>
                </a:path>
              </a:pathLst>
            </a:custGeom>
            <a:solidFill>
              <a:srgbClr val="D1A79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45" name="Google Shape;1445;p18"/>
          <p:cNvGrpSpPr/>
          <p:nvPr/>
        </p:nvGrpSpPr>
        <p:grpSpPr>
          <a:xfrm flipH="1">
            <a:off x="8591242" y="4035525"/>
            <a:ext cx="924800" cy="948300"/>
            <a:chOff x="2100225" y="3794250"/>
            <a:chExt cx="924800" cy="948300"/>
          </a:xfrm>
        </p:grpSpPr>
        <p:sp>
          <p:nvSpPr>
            <p:cNvPr id="1446" name="Google Shape;1446;p18"/>
            <p:cNvSpPr/>
            <p:nvPr/>
          </p:nvSpPr>
          <p:spPr>
            <a:xfrm>
              <a:off x="2100225" y="3794250"/>
              <a:ext cx="924800" cy="948300"/>
            </a:xfrm>
            <a:custGeom>
              <a:rect b="b" l="l" r="r" t="t"/>
              <a:pathLst>
                <a:path extrusionOk="0" h="37932" w="36992">
                  <a:moveTo>
                    <a:pt x="18631" y="0"/>
                  </a:moveTo>
                  <a:cubicBezTo>
                    <a:pt x="18420" y="0"/>
                    <a:pt x="18212" y="3"/>
                    <a:pt x="18007" y="9"/>
                  </a:cubicBezTo>
                  <a:cubicBezTo>
                    <a:pt x="12827" y="149"/>
                    <a:pt x="3770" y="5329"/>
                    <a:pt x="5088" y="19675"/>
                  </a:cubicBezTo>
                  <a:cubicBezTo>
                    <a:pt x="5383" y="22824"/>
                    <a:pt x="5522" y="25833"/>
                    <a:pt x="4281" y="28842"/>
                  </a:cubicBezTo>
                  <a:cubicBezTo>
                    <a:pt x="3397" y="30997"/>
                    <a:pt x="2079" y="32936"/>
                    <a:pt x="823" y="34890"/>
                  </a:cubicBezTo>
                  <a:cubicBezTo>
                    <a:pt x="404" y="35526"/>
                    <a:pt x="1" y="36317"/>
                    <a:pt x="358" y="36969"/>
                  </a:cubicBezTo>
                  <a:cubicBezTo>
                    <a:pt x="637" y="37511"/>
                    <a:pt x="1304" y="37698"/>
                    <a:pt x="1908" y="37775"/>
                  </a:cubicBezTo>
                  <a:cubicBezTo>
                    <a:pt x="2602" y="37883"/>
                    <a:pt x="3296" y="37931"/>
                    <a:pt x="3989" y="37931"/>
                  </a:cubicBezTo>
                  <a:cubicBezTo>
                    <a:pt x="6988" y="37931"/>
                    <a:pt x="9977" y="37031"/>
                    <a:pt x="12874" y="36162"/>
                  </a:cubicBezTo>
                  <a:cubicBezTo>
                    <a:pt x="32013" y="30470"/>
                    <a:pt x="36991" y="17783"/>
                    <a:pt x="34758" y="10246"/>
                  </a:cubicBezTo>
                  <a:cubicBezTo>
                    <a:pt x="32408" y="2328"/>
                    <a:pt x="24440" y="0"/>
                    <a:pt x="18631"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7" name="Google Shape;1447;p18"/>
            <p:cNvSpPr/>
            <p:nvPr/>
          </p:nvSpPr>
          <p:spPr>
            <a:xfrm>
              <a:off x="2689975" y="4074825"/>
              <a:ext cx="150100" cy="149800"/>
            </a:xfrm>
            <a:custGeom>
              <a:rect b="b" l="l" r="r" t="t"/>
              <a:pathLst>
                <a:path extrusionOk="0" h="5992" w="6004">
                  <a:moveTo>
                    <a:pt x="3246" y="0"/>
                  </a:moveTo>
                  <a:cubicBezTo>
                    <a:pt x="2115" y="0"/>
                    <a:pt x="985" y="836"/>
                    <a:pt x="528" y="2125"/>
                  </a:cubicBezTo>
                  <a:cubicBezTo>
                    <a:pt x="1" y="3613"/>
                    <a:pt x="544" y="5195"/>
                    <a:pt x="1753" y="5769"/>
                  </a:cubicBezTo>
                  <a:cubicBezTo>
                    <a:pt x="1815" y="5800"/>
                    <a:pt x="1893" y="5831"/>
                    <a:pt x="1971" y="5862"/>
                  </a:cubicBezTo>
                  <a:cubicBezTo>
                    <a:pt x="2220" y="5950"/>
                    <a:pt x="2475" y="5992"/>
                    <a:pt x="2730" y="5992"/>
                  </a:cubicBezTo>
                  <a:cubicBezTo>
                    <a:pt x="3869" y="5992"/>
                    <a:pt x="4988" y="5155"/>
                    <a:pt x="5445" y="3862"/>
                  </a:cubicBezTo>
                  <a:cubicBezTo>
                    <a:pt x="6003" y="2280"/>
                    <a:pt x="5367" y="605"/>
                    <a:pt x="4002" y="124"/>
                  </a:cubicBezTo>
                  <a:cubicBezTo>
                    <a:pt x="3925" y="108"/>
                    <a:pt x="3847" y="77"/>
                    <a:pt x="3770" y="62"/>
                  </a:cubicBezTo>
                  <a:cubicBezTo>
                    <a:pt x="3597" y="20"/>
                    <a:pt x="3421" y="0"/>
                    <a:pt x="3246" y="0"/>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8" name="Google Shape;1448;p18"/>
            <p:cNvSpPr/>
            <p:nvPr/>
          </p:nvSpPr>
          <p:spPr>
            <a:xfrm>
              <a:off x="2689975" y="4074825"/>
              <a:ext cx="138075" cy="145800"/>
            </a:xfrm>
            <a:custGeom>
              <a:rect b="b" l="l" r="r" t="t"/>
              <a:pathLst>
                <a:path extrusionOk="0" h="5832" w="5523">
                  <a:moveTo>
                    <a:pt x="3247" y="0"/>
                  </a:moveTo>
                  <a:cubicBezTo>
                    <a:pt x="2119" y="0"/>
                    <a:pt x="998" y="836"/>
                    <a:pt x="528" y="2125"/>
                  </a:cubicBezTo>
                  <a:cubicBezTo>
                    <a:pt x="1" y="3613"/>
                    <a:pt x="544" y="5195"/>
                    <a:pt x="1753" y="5769"/>
                  </a:cubicBezTo>
                  <a:cubicBezTo>
                    <a:pt x="1926" y="5811"/>
                    <a:pt x="2101" y="5831"/>
                    <a:pt x="2276" y="5831"/>
                  </a:cubicBezTo>
                  <a:cubicBezTo>
                    <a:pt x="3404" y="5831"/>
                    <a:pt x="4525" y="4995"/>
                    <a:pt x="4995" y="3707"/>
                  </a:cubicBezTo>
                  <a:cubicBezTo>
                    <a:pt x="5522" y="2202"/>
                    <a:pt x="4979" y="636"/>
                    <a:pt x="3770" y="62"/>
                  </a:cubicBezTo>
                  <a:cubicBezTo>
                    <a:pt x="3597" y="20"/>
                    <a:pt x="3422" y="0"/>
                    <a:pt x="3247" y="0"/>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9" name="Google Shape;1449;p18"/>
            <p:cNvSpPr/>
            <p:nvPr/>
          </p:nvSpPr>
          <p:spPr>
            <a:xfrm>
              <a:off x="2418950" y="3978900"/>
              <a:ext cx="150075" cy="149850"/>
            </a:xfrm>
            <a:custGeom>
              <a:rect b="b" l="l" r="r" t="t"/>
              <a:pathLst>
                <a:path extrusionOk="0" h="5994" w="6003">
                  <a:moveTo>
                    <a:pt x="3280" y="0"/>
                  </a:moveTo>
                  <a:cubicBezTo>
                    <a:pt x="2145" y="0"/>
                    <a:pt x="1015" y="838"/>
                    <a:pt x="559" y="2131"/>
                  </a:cubicBezTo>
                  <a:cubicBezTo>
                    <a:pt x="1" y="3713"/>
                    <a:pt x="652" y="5388"/>
                    <a:pt x="2001" y="5869"/>
                  </a:cubicBezTo>
                  <a:cubicBezTo>
                    <a:pt x="2079" y="5900"/>
                    <a:pt x="2156" y="5915"/>
                    <a:pt x="2234" y="5931"/>
                  </a:cubicBezTo>
                  <a:cubicBezTo>
                    <a:pt x="2409" y="5973"/>
                    <a:pt x="2586" y="5993"/>
                    <a:pt x="2764" y="5993"/>
                  </a:cubicBezTo>
                  <a:cubicBezTo>
                    <a:pt x="3892" y="5993"/>
                    <a:pt x="5020" y="5168"/>
                    <a:pt x="5476" y="3868"/>
                  </a:cubicBezTo>
                  <a:cubicBezTo>
                    <a:pt x="6003" y="2379"/>
                    <a:pt x="5460" y="812"/>
                    <a:pt x="4250" y="223"/>
                  </a:cubicBezTo>
                  <a:cubicBezTo>
                    <a:pt x="4188" y="192"/>
                    <a:pt x="4111" y="161"/>
                    <a:pt x="4033" y="130"/>
                  </a:cubicBezTo>
                  <a:cubicBezTo>
                    <a:pt x="3787" y="42"/>
                    <a:pt x="3533" y="0"/>
                    <a:pt x="3280" y="0"/>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0" name="Google Shape;1450;p18"/>
            <p:cNvSpPr/>
            <p:nvPr/>
          </p:nvSpPr>
          <p:spPr>
            <a:xfrm>
              <a:off x="2430975" y="3982925"/>
              <a:ext cx="138050" cy="145825"/>
            </a:xfrm>
            <a:custGeom>
              <a:rect b="b" l="l" r="r" t="t"/>
              <a:pathLst>
                <a:path extrusionOk="0" h="5833" w="5522">
                  <a:moveTo>
                    <a:pt x="3247" y="0"/>
                  </a:moveTo>
                  <a:cubicBezTo>
                    <a:pt x="2119" y="0"/>
                    <a:pt x="1000" y="838"/>
                    <a:pt x="543" y="2140"/>
                  </a:cubicBezTo>
                  <a:cubicBezTo>
                    <a:pt x="0" y="3629"/>
                    <a:pt x="543" y="5196"/>
                    <a:pt x="1753" y="5770"/>
                  </a:cubicBezTo>
                  <a:cubicBezTo>
                    <a:pt x="1928" y="5812"/>
                    <a:pt x="2105" y="5832"/>
                    <a:pt x="2283" y="5832"/>
                  </a:cubicBezTo>
                  <a:cubicBezTo>
                    <a:pt x="3411" y="5832"/>
                    <a:pt x="4539" y="5007"/>
                    <a:pt x="4995" y="3707"/>
                  </a:cubicBezTo>
                  <a:cubicBezTo>
                    <a:pt x="5522" y="2218"/>
                    <a:pt x="4979" y="651"/>
                    <a:pt x="3769" y="62"/>
                  </a:cubicBezTo>
                  <a:cubicBezTo>
                    <a:pt x="3597" y="20"/>
                    <a:pt x="3422" y="0"/>
                    <a:pt x="3247" y="0"/>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1" name="Google Shape;1451;p18"/>
            <p:cNvSpPr/>
            <p:nvPr/>
          </p:nvSpPr>
          <p:spPr>
            <a:xfrm>
              <a:off x="2509675" y="4150775"/>
              <a:ext cx="178000" cy="109400"/>
            </a:xfrm>
            <a:custGeom>
              <a:rect b="b" l="l" r="r" t="t"/>
              <a:pathLst>
                <a:path extrusionOk="0" h="4376" w="7120">
                  <a:moveTo>
                    <a:pt x="2717" y="1"/>
                  </a:moveTo>
                  <a:cubicBezTo>
                    <a:pt x="569" y="1"/>
                    <a:pt x="1" y="2297"/>
                    <a:pt x="1" y="2297"/>
                  </a:cubicBezTo>
                  <a:lnTo>
                    <a:pt x="5848" y="4375"/>
                  </a:lnTo>
                  <a:cubicBezTo>
                    <a:pt x="5848" y="4375"/>
                    <a:pt x="7120" y="1335"/>
                    <a:pt x="4033" y="250"/>
                  </a:cubicBezTo>
                  <a:cubicBezTo>
                    <a:pt x="3540" y="75"/>
                    <a:pt x="3103" y="1"/>
                    <a:pt x="2717" y="1"/>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2" name="Google Shape;1452;p18"/>
            <p:cNvSpPr/>
            <p:nvPr/>
          </p:nvSpPr>
          <p:spPr>
            <a:xfrm>
              <a:off x="2515500" y="4150525"/>
              <a:ext cx="158600" cy="101900"/>
            </a:xfrm>
            <a:custGeom>
              <a:rect b="b" l="l" r="r" t="t"/>
              <a:pathLst>
                <a:path extrusionOk="0" h="4076" w="6344">
                  <a:moveTo>
                    <a:pt x="2689" y="0"/>
                  </a:moveTo>
                  <a:cubicBezTo>
                    <a:pt x="721" y="0"/>
                    <a:pt x="1" y="2105"/>
                    <a:pt x="1" y="2105"/>
                  </a:cubicBezTo>
                  <a:lnTo>
                    <a:pt x="5553" y="4075"/>
                  </a:lnTo>
                  <a:cubicBezTo>
                    <a:pt x="5553" y="4075"/>
                    <a:pt x="6344" y="1113"/>
                    <a:pt x="3831" y="213"/>
                  </a:cubicBezTo>
                  <a:cubicBezTo>
                    <a:pt x="3411" y="64"/>
                    <a:pt x="3031" y="0"/>
                    <a:pt x="2689" y="0"/>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53" name="Google Shape;1453;p18"/>
          <p:cNvSpPr/>
          <p:nvPr/>
        </p:nvSpPr>
        <p:spPr>
          <a:xfrm flipH="1">
            <a:off x="-7827" y="4642252"/>
            <a:ext cx="435570" cy="349388"/>
          </a:xfrm>
          <a:custGeom>
            <a:rect b="b" l="l" r="r" t="t"/>
            <a:pathLst>
              <a:path extrusionOk="0" h="6600" w="8228">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4" name="Google Shape;1454;p18"/>
          <p:cNvSpPr/>
          <p:nvPr/>
        </p:nvSpPr>
        <p:spPr>
          <a:xfrm flipH="1">
            <a:off x="-88545" y="309542"/>
            <a:ext cx="105420" cy="81458"/>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5" name="Google Shape;1455;p18"/>
          <p:cNvSpPr/>
          <p:nvPr/>
        </p:nvSpPr>
        <p:spPr>
          <a:xfrm flipH="1">
            <a:off x="321664" y="4586421"/>
            <a:ext cx="90364" cy="69825"/>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6" name="Google Shape;1456;p18"/>
          <p:cNvSpPr/>
          <p:nvPr/>
        </p:nvSpPr>
        <p:spPr>
          <a:xfrm flipH="1">
            <a:off x="-87883" y="4909709"/>
            <a:ext cx="134063" cy="104210"/>
          </a:xfrm>
          <a:custGeom>
            <a:rect b="b" l="l" r="r" t="t"/>
            <a:pathLst>
              <a:path extrusionOk="0" h="2653" w="3413">
                <a:moveTo>
                  <a:pt x="1707" y="0"/>
                </a:moveTo>
                <a:cubicBezTo>
                  <a:pt x="1" y="0"/>
                  <a:pt x="1" y="2652"/>
                  <a:pt x="1707" y="2652"/>
                </a:cubicBezTo>
                <a:cubicBezTo>
                  <a:pt x="3413" y="2652"/>
                  <a:pt x="3413" y="0"/>
                  <a:pt x="170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457" name="Google Shape;1457;p18"/>
          <p:cNvGrpSpPr/>
          <p:nvPr/>
        </p:nvGrpSpPr>
        <p:grpSpPr>
          <a:xfrm flipH="1">
            <a:off x="50515" y="3993504"/>
            <a:ext cx="406380" cy="398287"/>
            <a:chOff x="7972900" y="1017250"/>
            <a:chExt cx="754791" cy="739760"/>
          </a:xfrm>
        </p:grpSpPr>
        <p:sp>
          <p:nvSpPr>
            <p:cNvPr id="1458" name="Google Shape;1458;p18"/>
            <p:cNvSpPr/>
            <p:nvPr/>
          </p:nvSpPr>
          <p:spPr>
            <a:xfrm>
              <a:off x="7972900" y="1017250"/>
              <a:ext cx="754791" cy="739760"/>
            </a:xfrm>
            <a:custGeom>
              <a:rect b="b" l="l" r="r" t="t"/>
              <a:pathLst>
                <a:path extrusionOk="0" h="14715" w="15014">
                  <a:moveTo>
                    <a:pt x="7499" y="1"/>
                  </a:moveTo>
                  <a:cubicBezTo>
                    <a:pt x="7404" y="1"/>
                    <a:pt x="7308" y="3"/>
                    <a:pt x="7212" y="6"/>
                  </a:cubicBezTo>
                  <a:cubicBezTo>
                    <a:pt x="3149" y="161"/>
                    <a:pt x="0" y="3589"/>
                    <a:pt x="156" y="7637"/>
                  </a:cubicBezTo>
                  <a:cubicBezTo>
                    <a:pt x="307" y="11605"/>
                    <a:pt x="3578" y="14715"/>
                    <a:pt x="7501" y="14715"/>
                  </a:cubicBezTo>
                  <a:cubicBezTo>
                    <a:pt x="7596" y="14715"/>
                    <a:pt x="7691" y="14713"/>
                    <a:pt x="7786" y="14709"/>
                  </a:cubicBezTo>
                  <a:cubicBezTo>
                    <a:pt x="11850" y="14554"/>
                    <a:pt x="15014" y="11127"/>
                    <a:pt x="14859" y="7063"/>
                  </a:cubicBezTo>
                  <a:cubicBezTo>
                    <a:pt x="14707" y="3111"/>
                    <a:pt x="11436" y="1"/>
                    <a:pt x="749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9" name="Google Shape;1459;p18"/>
            <p:cNvSpPr/>
            <p:nvPr/>
          </p:nvSpPr>
          <p:spPr>
            <a:xfrm>
              <a:off x="8110900" y="1152989"/>
              <a:ext cx="478795" cy="468288"/>
            </a:xfrm>
            <a:custGeom>
              <a:rect b="b" l="l" r="r" t="t"/>
              <a:pathLst>
                <a:path extrusionOk="0" h="9315" w="9524">
                  <a:moveTo>
                    <a:pt x="4776" y="1"/>
                  </a:moveTo>
                  <a:cubicBezTo>
                    <a:pt x="4709" y="1"/>
                    <a:pt x="4643" y="2"/>
                    <a:pt x="4576" y="5"/>
                  </a:cubicBezTo>
                  <a:cubicBezTo>
                    <a:pt x="2001" y="114"/>
                    <a:pt x="1" y="2269"/>
                    <a:pt x="109" y="4844"/>
                  </a:cubicBezTo>
                  <a:cubicBezTo>
                    <a:pt x="215" y="7352"/>
                    <a:pt x="2278" y="9315"/>
                    <a:pt x="4764" y="9315"/>
                  </a:cubicBezTo>
                  <a:cubicBezTo>
                    <a:pt x="4830" y="9315"/>
                    <a:pt x="4897" y="9314"/>
                    <a:pt x="4964" y="9311"/>
                  </a:cubicBezTo>
                  <a:cubicBezTo>
                    <a:pt x="7523" y="9202"/>
                    <a:pt x="9523" y="7031"/>
                    <a:pt x="9415" y="4472"/>
                  </a:cubicBezTo>
                  <a:cubicBezTo>
                    <a:pt x="9309" y="1964"/>
                    <a:pt x="7261" y="1"/>
                    <a:pt x="4776" y="1"/>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0" name="Google Shape;1460;p18"/>
            <p:cNvSpPr/>
            <p:nvPr/>
          </p:nvSpPr>
          <p:spPr>
            <a:xfrm>
              <a:off x="8232560" y="1270126"/>
              <a:ext cx="236281" cy="234018"/>
            </a:xfrm>
            <a:custGeom>
              <a:rect b="b" l="l" r="r" t="t"/>
              <a:pathLst>
                <a:path extrusionOk="0" h="4655" w="4700">
                  <a:moveTo>
                    <a:pt x="2318" y="1"/>
                  </a:moveTo>
                  <a:cubicBezTo>
                    <a:pt x="1070" y="1"/>
                    <a:pt x="31" y="1028"/>
                    <a:pt x="16" y="2297"/>
                  </a:cubicBezTo>
                  <a:cubicBezTo>
                    <a:pt x="0" y="3569"/>
                    <a:pt x="1024" y="4639"/>
                    <a:pt x="2311" y="4654"/>
                  </a:cubicBezTo>
                  <a:cubicBezTo>
                    <a:pt x="2321" y="4654"/>
                    <a:pt x="2330" y="4654"/>
                    <a:pt x="2340" y="4654"/>
                  </a:cubicBezTo>
                  <a:cubicBezTo>
                    <a:pt x="3614" y="4654"/>
                    <a:pt x="4653" y="3637"/>
                    <a:pt x="4668" y="2359"/>
                  </a:cubicBezTo>
                  <a:cubicBezTo>
                    <a:pt x="4700" y="1072"/>
                    <a:pt x="3660" y="17"/>
                    <a:pt x="2373" y="1"/>
                  </a:cubicBezTo>
                  <a:cubicBezTo>
                    <a:pt x="2355" y="1"/>
                    <a:pt x="2336" y="1"/>
                    <a:pt x="2318" y="1"/>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1" name="Google Shape;1461;p18"/>
            <p:cNvSpPr/>
            <p:nvPr/>
          </p:nvSpPr>
          <p:spPr>
            <a:xfrm>
              <a:off x="8209938" y="1349005"/>
              <a:ext cx="61634" cy="56054"/>
            </a:xfrm>
            <a:custGeom>
              <a:rect b="b" l="l" r="r" t="t"/>
              <a:pathLst>
                <a:path extrusionOk="0" h="1115" w="1226">
                  <a:moveTo>
                    <a:pt x="614" y="0"/>
                  </a:moveTo>
                  <a:cubicBezTo>
                    <a:pt x="465" y="0"/>
                    <a:pt x="316" y="63"/>
                    <a:pt x="202" y="185"/>
                  </a:cubicBezTo>
                  <a:cubicBezTo>
                    <a:pt x="0" y="402"/>
                    <a:pt x="16" y="759"/>
                    <a:pt x="233" y="960"/>
                  </a:cubicBezTo>
                  <a:cubicBezTo>
                    <a:pt x="343" y="1063"/>
                    <a:pt x="478" y="1114"/>
                    <a:pt x="612" y="1114"/>
                  </a:cubicBezTo>
                  <a:cubicBezTo>
                    <a:pt x="761" y="1114"/>
                    <a:pt x="910" y="1052"/>
                    <a:pt x="1024" y="929"/>
                  </a:cubicBezTo>
                  <a:cubicBezTo>
                    <a:pt x="1226" y="712"/>
                    <a:pt x="1210" y="356"/>
                    <a:pt x="993" y="154"/>
                  </a:cubicBezTo>
                  <a:cubicBezTo>
                    <a:pt x="883" y="51"/>
                    <a:pt x="748" y="0"/>
                    <a:pt x="61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62" name="Google Shape;1462;p18"/>
          <p:cNvGrpSpPr/>
          <p:nvPr/>
        </p:nvGrpSpPr>
        <p:grpSpPr>
          <a:xfrm flipH="1" rot="1984659">
            <a:off x="-521776" y="4981126"/>
            <a:ext cx="392553" cy="111935"/>
            <a:chOff x="3827225" y="3139400"/>
            <a:chExt cx="298975" cy="88200"/>
          </a:xfrm>
        </p:grpSpPr>
        <p:sp>
          <p:nvSpPr>
            <p:cNvPr id="1463" name="Google Shape;1463;p18"/>
            <p:cNvSpPr/>
            <p:nvPr/>
          </p:nvSpPr>
          <p:spPr>
            <a:xfrm>
              <a:off x="3827225" y="3143250"/>
              <a:ext cx="153950" cy="84350"/>
            </a:xfrm>
            <a:custGeom>
              <a:rect b="b" l="l" r="r" t="t"/>
              <a:pathLst>
                <a:path extrusionOk="0" h="3374" w="6158">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4" name="Google Shape;1464;p18"/>
            <p:cNvSpPr/>
            <p:nvPr/>
          </p:nvSpPr>
          <p:spPr>
            <a:xfrm>
              <a:off x="3973775" y="3139400"/>
              <a:ext cx="152425" cy="67325"/>
            </a:xfrm>
            <a:custGeom>
              <a:rect b="b" l="l" r="r" t="t"/>
              <a:pathLst>
                <a:path extrusionOk="0" h="2693" w="6097">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65" name="Google Shape;1465;p18"/>
          <p:cNvSpPr/>
          <p:nvPr/>
        </p:nvSpPr>
        <p:spPr>
          <a:xfrm flipH="1" rot="-5400000">
            <a:off x="261771" y="1146182"/>
            <a:ext cx="249679" cy="200294"/>
          </a:xfrm>
          <a:custGeom>
            <a:rect b="b" l="l" r="r" t="t"/>
            <a:pathLst>
              <a:path extrusionOk="0" h="6600" w="8228">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466" name="Google Shape;1466;p18"/>
          <p:cNvGrpSpPr/>
          <p:nvPr/>
        </p:nvGrpSpPr>
        <p:grpSpPr>
          <a:xfrm flipH="1" rot="1984659">
            <a:off x="136487" y="1689510"/>
            <a:ext cx="392553" cy="111935"/>
            <a:chOff x="3827225" y="3139400"/>
            <a:chExt cx="298975" cy="88200"/>
          </a:xfrm>
        </p:grpSpPr>
        <p:sp>
          <p:nvSpPr>
            <p:cNvPr id="1467" name="Google Shape;1467;p18"/>
            <p:cNvSpPr/>
            <p:nvPr/>
          </p:nvSpPr>
          <p:spPr>
            <a:xfrm>
              <a:off x="3827225" y="3143250"/>
              <a:ext cx="153950" cy="84350"/>
            </a:xfrm>
            <a:custGeom>
              <a:rect b="b" l="l" r="r" t="t"/>
              <a:pathLst>
                <a:path extrusionOk="0" h="3374" w="6158">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8" name="Google Shape;1468;p18"/>
            <p:cNvSpPr/>
            <p:nvPr/>
          </p:nvSpPr>
          <p:spPr>
            <a:xfrm>
              <a:off x="3973775" y="3139400"/>
              <a:ext cx="152425" cy="67325"/>
            </a:xfrm>
            <a:custGeom>
              <a:rect b="b" l="l" r="r" t="t"/>
              <a:pathLst>
                <a:path extrusionOk="0" h="2693" w="6097">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69" name="Google Shape;1469;p18"/>
          <p:cNvGrpSpPr/>
          <p:nvPr/>
        </p:nvGrpSpPr>
        <p:grpSpPr>
          <a:xfrm flipH="1">
            <a:off x="12465" y="1943536"/>
            <a:ext cx="482481" cy="490933"/>
            <a:chOff x="1634175" y="4169925"/>
            <a:chExt cx="308275" cy="313675"/>
          </a:xfrm>
        </p:grpSpPr>
        <p:sp>
          <p:nvSpPr>
            <p:cNvPr id="1470" name="Google Shape;1470;p18"/>
            <p:cNvSpPr/>
            <p:nvPr/>
          </p:nvSpPr>
          <p:spPr>
            <a:xfrm>
              <a:off x="1634175" y="4353375"/>
              <a:ext cx="131850" cy="130225"/>
            </a:xfrm>
            <a:custGeom>
              <a:rect b="b" l="l" r="r" t="t"/>
              <a:pathLst>
                <a:path extrusionOk="0" h="5209" w="5274">
                  <a:moveTo>
                    <a:pt x="3983" y="1"/>
                  </a:moveTo>
                  <a:cubicBezTo>
                    <a:pt x="3890" y="1"/>
                    <a:pt x="3805" y="8"/>
                    <a:pt x="3754" y="25"/>
                  </a:cubicBezTo>
                  <a:cubicBezTo>
                    <a:pt x="3211" y="211"/>
                    <a:pt x="652" y="1250"/>
                    <a:pt x="202" y="1901"/>
                  </a:cubicBezTo>
                  <a:cubicBezTo>
                    <a:pt x="93" y="2041"/>
                    <a:pt x="0" y="2243"/>
                    <a:pt x="47" y="2413"/>
                  </a:cubicBezTo>
                  <a:cubicBezTo>
                    <a:pt x="78" y="2568"/>
                    <a:pt x="202" y="2677"/>
                    <a:pt x="342" y="2754"/>
                  </a:cubicBezTo>
                  <a:cubicBezTo>
                    <a:pt x="508" y="2845"/>
                    <a:pt x="679" y="2883"/>
                    <a:pt x="853" y="2883"/>
                  </a:cubicBezTo>
                  <a:cubicBezTo>
                    <a:pt x="1361" y="2883"/>
                    <a:pt x="1892" y="2563"/>
                    <a:pt x="2389" y="2320"/>
                  </a:cubicBezTo>
                  <a:lnTo>
                    <a:pt x="2389" y="2320"/>
                  </a:lnTo>
                  <a:cubicBezTo>
                    <a:pt x="2187" y="2584"/>
                    <a:pt x="1986" y="2878"/>
                    <a:pt x="1768" y="3204"/>
                  </a:cubicBezTo>
                  <a:cubicBezTo>
                    <a:pt x="1520" y="3576"/>
                    <a:pt x="1567" y="4042"/>
                    <a:pt x="1846" y="4243"/>
                  </a:cubicBezTo>
                  <a:cubicBezTo>
                    <a:pt x="1951" y="4315"/>
                    <a:pt x="2057" y="4346"/>
                    <a:pt x="2163" y="4346"/>
                  </a:cubicBezTo>
                  <a:cubicBezTo>
                    <a:pt x="2742" y="4346"/>
                    <a:pt x="3300" y="3403"/>
                    <a:pt x="3537" y="3049"/>
                  </a:cubicBezTo>
                  <a:lnTo>
                    <a:pt x="3537" y="3049"/>
                  </a:lnTo>
                  <a:cubicBezTo>
                    <a:pt x="3397" y="3530"/>
                    <a:pt x="3319" y="3980"/>
                    <a:pt x="3350" y="4476"/>
                  </a:cubicBezTo>
                  <a:cubicBezTo>
                    <a:pt x="3366" y="4848"/>
                    <a:pt x="3490" y="5019"/>
                    <a:pt x="3645" y="5112"/>
                  </a:cubicBezTo>
                  <a:cubicBezTo>
                    <a:pt x="3714" y="5163"/>
                    <a:pt x="3831" y="5208"/>
                    <a:pt x="3967" y="5208"/>
                  </a:cubicBezTo>
                  <a:cubicBezTo>
                    <a:pt x="4200" y="5208"/>
                    <a:pt x="4488" y="5076"/>
                    <a:pt x="4684" y="4615"/>
                  </a:cubicBezTo>
                  <a:cubicBezTo>
                    <a:pt x="4963" y="3949"/>
                    <a:pt x="5274" y="180"/>
                    <a:pt x="4421" y="40"/>
                  </a:cubicBezTo>
                  <a:cubicBezTo>
                    <a:pt x="4332" y="21"/>
                    <a:pt x="4145" y="1"/>
                    <a:pt x="3983"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1" name="Google Shape;1471;p18"/>
            <p:cNvSpPr/>
            <p:nvPr/>
          </p:nvSpPr>
          <p:spPr>
            <a:xfrm>
              <a:off x="1807500" y="4169925"/>
              <a:ext cx="134950" cy="124500"/>
            </a:xfrm>
            <a:custGeom>
              <a:rect b="b" l="l" r="r" t="t"/>
              <a:pathLst>
                <a:path extrusionOk="0" h="4980" w="5398">
                  <a:moveTo>
                    <a:pt x="2051" y="0"/>
                  </a:moveTo>
                  <a:cubicBezTo>
                    <a:pt x="1900" y="0"/>
                    <a:pt x="1759" y="93"/>
                    <a:pt x="1629" y="197"/>
                  </a:cubicBezTo>
                  <a:cubicBezTo>
                    <a:pt x="1024" y="709"/>
                    <a:pt x="171" y="3346"/>
                    <a:pt x="47" y="3889"/>
                  </a:cubicBezTo>
                  <a:cubicBezTo>
                    <a:pt x="0" y="4028"/>
                    <a:pt x="78" y="4416"/>
                    <a:pt x="109" y="4555"/>
                  </a:cubicBezTo>
                  <a:cubicBezTo>
                    <a:pt x="184" y="4868"/>
                    <a:pt x="753" y="4980"/>
                    <a:pt x="1469" y="4980"/>
                  </a:cubicBezTo>
                  <a:cubicBezTo>
                    <a:pt x="2670" y="4980"/>
                    <a:pt x="4286" y="4666"/>
                    <a:pt x="4684" y="4462"/>
                  </a:cubicBezTo>
                  <a:cubicBezTo>
                    <a:pt x="5397" y="4106"/>
                    <a:pt x="5258" y="3563"/>
                    <a:pt x="5103" y="3377"/>
                  </a:cubicBezTo>
                  <a:cubicBezTo>
                    <a:pt x="5000" y="3245"/>
                    <a:pt x="4829" y="3127"/>
                    <a:pt x="4511" y="3127"/>
                  </a:cubicBezTo>
                  <a:cubicBezTo>
                    <a:pt x="4491" y="3127"/>
                    <a:pt x="4472" y="3128"/>
                    <a:pt x="4451" y="3129"/>
                  </a:cubicBezTo>
                  <a:cubicBezTo>
                    <a:pt x="3955" y="3160"/>
                    <a:pt x="3505" y="3253"/>
                    <a:pt x="3040" y="3439"/>
                  </a:cubicBezTo>
                  <a:cubicBezTo>
                    <a:pt x="3443" y="3129"/>
                    <a:pt x="4606" y="2307"/>
                    <a:pt x="4095" y="1671"/>
                  </a:cubicBezTo>
                  <a:cubicBezTo>
                    <a:pt x="3983" y="1535"/>
                    <a:pt x="3805" y="1465"/>
                    <a:pt x="3613" y="1465"/>
                  </a:cubicBezTo>
                  <a:cubicBezTo>
                    <a:pt x="3431" y="1465"/>
                    <a:pt x="3237" y="1527"/>
                    <a:pt x="3071" y="1655"/>
                  </a:cubicBezTo>
                  <a:cubicBezTo>
                    <a:pt x="2761" y="1903"/>
                    <a:pt x="2482" y="2120"/>
                    <a:pt x="2233" y="2353"/>
                  </a:cubicBezTo>
                  <a:cubicBezTo>
                    <a:pt x="2513" y="1671"/>
                    <a:pt x="2900" y="895"/>
                    <a:pt x="2497" y="275"/>
                  </a:cubicBezTo>
                  <a:cubicBezTo>
                    <a:pt x="2420" y="151"/>
                    <a:pt x="2296" y="27"/>
                    <a:pt x="2140" y="11"/>
                  </a:cubicBezTo>
                  <a:cubicBezTo>
                    <a:pt x="2110" y="4"/>
                    <a:pt x="2081" y="0"/>
                    <a:pt x="2051"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2" name="Google Shape;1472;p18"/>
            <p:cNvSpPr/>
            <p:nvPr/>
          </p:nvSpPr>
          <p:spPr>
            <a:xfrm>
              <a:off x="1693875" y="4239500"/>
              <a:ext cx="174525" cy="165775"/>
            </a:xfrm>
            <a:custGeom>
              <a:rect b="b" l="l" r="r" t="t"/>
              <a:pathLst>
                <a:path extrusionOk="0" h="6631" w="6981">
                  <a:moveTo>
                    <a:pt x="4451" y="1"/>
                  </a:moveTo>
                  <a:cubicBezTo>
                    <a:pt x="3837" y="1"/>
                    <a:pt x="3224" y="246"/>
                    <a:pt x="2777" y="733"/>
                  </a:cubicBezTo>
                  <a:lnTo>
                    <a:pt x="854" y="2812"/>
                  </a:lnTo>
                  <a:cubicBezTo>
                    <a:pt x="1" y="3727"/>
                    <a:pt x="63" y="5185"/>
                    <a:pt x="978" y="6022"/>
                  </a:cubicBezTo>
                  <a:cubicBezTo>
                    <a:pt x="1414" y="6428"/>
                    <a:pt x="1972" y="6630"/>
                    <a:pt x="2530" y="6630"/>
                  </a:cubicBezTo>
                  <a:cubicBezTo>
                    <a:pt x="3144" y="6630"/>
                    <a:pt x="3757" y="6386"/>
                    <a:pt x="4204" y="5898"/>
                  </a:cubicBezTo>
                  <a:lnTo>
                    <a:pt x="6127" y="3820"/>
                  </a:lnTo>
                  <a:cubicBezTo>
                    <a:pt x="6980" y="2905"/>
                    <a:pt x="6918" y="1462"/>
                    <a:pt x="6003" y="609"/>
                  </a:cubicBezTo>
                  <a:cubicBezTo>
                    <a:pt x="5567" y="203"/>
                    <a:pt x="5009" y="1"/>
                    <a:pt x="4451" y="1"/>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3" name="Google Shape;1473;p18"/>
            <p:cNvSpPr/>
            <p:nvPr/>
          </p:nvSpPr>
          <p:spPr>
            <a:xfrm>
              <a:off x="1727225" y="4305900"/>
              <a:ext cx="51975" cy="40725"/>
            </a:xfrm>
            <a:custGeom>
              <a:rect b="b" l="l" r="r" t="t"/>
              <a:pathLst>
                <a:path extrusionOk="0" h="1629" w="2079">
                  <a:moveTo>
                    <a:pt x="1040" y="0"/>
                  </a:moveTo>
                  <a:cubicBezTo>
                    <a:pt x="1" y="0"/>
                    <a:pt x="1" y="1629"/>
                    <a:pt x="1040" y="1629"/>
                  </a:cubicBezTo>
                  <a:cubicBezTo>
                    <a:pt x="2079" y="1629"/>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4" name="Google Shape;1474;p18"/>
            <p:cNvSpPr/>
            <p:nvPr/>
          </p:nvSpPr>
          <p:spPr>
            <a:xfrm>
              <a:off x="1716375" y="4362900"/>
              <a:ext cx="52375" cy="40725"/>
            </a:xfrm>
            <a:custGeom>
              <a:rect b="b" l="l" r="r" t="t"/>
              <a:pathLst>
                <a:path extrusionOk="0" h="1629" w="2095">
                  <a:moveTo>
                    <a:pt x="1039" y="0"/>
                  </a:moveTo>
                  <a:cubicBezTo>
                    <a:pt x="0" y="0"/>
                    <a:pt x="0" y="1629"/>
                    <a:pt x="1039" y="1629"/>
                  </a:cubicBezTo>
                  <a:cubicBezTo>
                    <a:pt x="2094" y="1629"/>
                    <a:pt x="2094"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5" name="Google Shape;1475;p18"/>
            <p:cNvSpPr/>
            <p:nvPr/>
          </p:nvSpPr>
          <p:spPr>
            <a:xfrm>
              <a:off x="1826500" y="4282250"/>
              <a:ext cx="51975" cy="40725"/>
            </a:xfrm>
            <a:custGeom>
              <a:rect b="b" l="l" r="r" t="t"/>
              <a:pathLst>
                <a:path extrusionOk="0" h="1629" w="2079">
                  <a:moveTo>
                    <a:pt x="1039" y="0"/>
                  </a:moveTo>
                  <a:cubicBezTo>
                    <a:pt x="0" y="0"/>
                    <a:pt x="0" y="1629"/>
                    <a:pt x="1039" y="1629"/>
                  </a:cubicBezTo>
                  <a:cubicBezTo>
                    <a:pt x="2078" y="1629"/>
                    <a:pt x="2078"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6" name="Google Shape;1476;p18"/>
            <p:cNvSpPr/>
            <p:nvPr/>
          </p:nvSpPr>
          <p:spPr>
            <a:xfrm>
              <a:off x="1783850" y="4239200"/>
              <a:ext cx="52350" cy="40750"/>
            </a:xfrm>
            <a:custGeom>
              <a:rect b="b" l="l" r="r" t="t"/>
              <a:pathLst>
                <a:path extrusionOk="0" h="1630" w="2094">
                  <a:moveTo>
                    <a:pt x="1055" y="1"/>
                  </a:moveTo>
                  <a:cubicBezTo>
                    <a:pt x="16" y="1"/>
                    <a:pt x="0" y="1629"/>
                    <a:pt x="1055" y="1629"/>
                  </a:cubicBezTo>
                  <a:cubicBezTo>
                    <a:pt x="2094" y="1629"/>
                    <a:pt x="2094" y="1"/>
                    <a:pt x="1055"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7" name="Google Shape;1477;p18"/>
            <p:cNvSpPr/>
            <p:nvPr/>
          </p:nvSpPr>
          <p:spPr>
            <a:xfrm>
              <a:off x="1776850" y="4297750"/>
              <a:ext cx="52375" cy="40350"/>
            </a:xfrm>
            <a:custGeom>
              <a:rect b="b" l="l" r="r" t="t"/>
              <a:pathLst>
                <a:path extrusionOk="0" h="1614" w="2095">
                  <a:moveTo>
                    <a:pt x="1040" y="1"/>
                  </a:moveTo>
                  <a:cubicBezTo>
                    <a:pt x="1" y="1"/>
                    <a:pt x="1" y="1614"/>
                    <a:pt x="1040" y="1614"/>
                  </a:cubicBezTo>
                  <a:cubicBezTo>
                    <a:pt x="2095" y="1614"/>
                    <a:pt x="2095" y="1"/>
                    <a:pt x="1040"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8" name="Google Shape;1478;p18"/>
            <p:cNvSpPr/>
            <p:nvPr/>
          </p:nvSpPr>
          <p:spPr>
            <a:xfrm>
              <a:off x="1769500" y="4348175"/>
              <a:ext cx="51975" cy="40325"/>
            </a:xfrm>
            <a:custGeom>
              <a:rect b="b" l="l" r="r" t="t"/>
              <a:pathLst>
                <a:path extrusionOk="0" h="1613" w="2079">
                  <a:moveTo>
                    <a:pt x="1039" y="0"/>
                  </a:moveTo>
                  <a:cubicBezTo>
                    <a:pt x="0" y="0"/>
                    <a:pt x="0" y="1613"/>
                    <a:pt x="1039" y="1613"/>
                  </a:cubicBezTo>
                  <a:cubicBezTo>
                    <a:pt x="2078" y="1613"/>
                    <a:pt x="2078"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9" name="Google Shape;1479;p18"/>
            <p:cNvSpPr/>
            <p:nvPr/>
          </p:nvSpPr>
          <p:spPr>
            <a:xfrm>
              <a:off x="1738475" y="4252400"/>
              <a:ext cx="51975" cy="40725"/>
            </a:xfrm>
            <a:custGeom>
              <a:rect b="b" l="l" r="r" t="t"/>
              <a:pathLst>
                <a:path extrusionOk="0" h="1629" w="2079">
                  <a:moveTo>
                    <a:pt x="1040" y="0"/>
                  </a:moveTo>
                  <a:cubicBezTo>
                    <a:pt x="0" y="0"/>
                    <a:pt x="0" y="1629"/>
                    <a:pt x="1040" y="1629"/>
                  </a:cubicBezTo>
                  <a:cubicBezTo>
                    <a:pt x="2079" y="1629"/>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0" name="Google Shape;1480;p18"/>
            <p:cNvSpPr/>
            <p:nvPr/>
          </p:nvSpPr>
          <p:spPr>
            <a:xfrm>
              <a:off x="1679925" y="4322575"/>
              <a:ext cx="51975" cy="40350"/>
            </a:xfrm>
            <a:custGeom>
              <a:rect b="b" l="l" r="r" t="t"/>
              <a:pathLst>
                <a:path extrusionOk="0" h="1614" w="2079">
                  <a:moveTo>
                    <a:pt x="1040" y="0"/>
                  </a:moveTo>
                  <a:cubicBezTo>
                    <a:pt x="0" y="0"/>
                    <a:pt x="0" y="1613"/>
                    <a:pt x="1040" y="1613"/>
                  </a:cubicBezTo>
                  <a:cubicBezTo>
                    <a:pt x="2079" y="1613"/>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81" name="Google Shape;1481;p18"/>
          <p:cNvSpPr/>
          <p:nvPr/>
        </p:nvSpPr>
        <p:spPr>
          <a:xfrm flipH="1">
            <a:off x="133426" y="759887"/>
            <a:ext cx="90364" cy="69825"/>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2" name="Google Shape;1482;p18"/>
          <p:cNvSpPr/>
          <p:nvPr/>
        </p:nvSpPr>
        <p:spPr>
          <a:xfrm flipH="1">
            <a:off x="77205" y="3329784"/>
            <a:ext cx="134063" cy="104210"/>
          </a:xfrm>
          <a:custGeom>
            <a:rect b="b" l="l" r="r" t="t"/>
            <a:pathLst>
              <a:path extrusionOk="0" h="2653" w="3413">
                <a:moveTo>
                  <a:pt x="1707" y="0"/>
                </a:moveTo>
                <a:cubicBezTo>
                  <a:pt x="1" y="0"/>
                  <a:pt x="1" y="2652"/>
                  <a:pt x="1707" y="2652"/>
                </a:cubicBezTo>
                <a:cubicBezTo>
                  <a:pt x="3413" y="2652"/>
                  <a:pt x="3413" y="0"/>
                  <a:pt x="170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3" name="Google Shape;1483;p18"/>
          <p:cNvSpPr/>
          <p:nvPr/>
        </p:nvSpPr>
        <p:spPr>
          <a:xfrm flipH="1">
            <a:off x="355707" y="3300245"/>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4" name="Google Shape;1484;p18"/>
          <p:cNvSpPr/>
          <p:nvPr/>
        </p:nvSpPr>
        <p:spPr>
          <a:xfrm flipH="1">
            <a:off x="127107" y="3909845"/>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5" name="Google Shape;1485;p18"/>
          <p:cNvSpPr/>
          <p:nvPr/>
        </p:nvSpPr>
        <p:spPr>
          <a:xfrm flipH="1">
            <a:off x="203307" y="1471445"/>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6" name="Google Shape;1486;p18"/>
          <p:cNvSpPr/>
          <p:nvPr/>
        </p:nvSpPr>
        <p:spPr>
          <a:xfrm flipH="1">
            <a:off x="127107" y="1090445"/>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487" name="Google Shape;1487;p18"/>
          <p:cNvGrpSpPr/>
          <p:nvPr/>
        </p:nvGrpSpPr>
        <p:grpSpPr>
          <a:xfrm flipH="1" rot="-2923779">
            <a:off x="136510" y="3564617"/>
            <a:ext cx="299649" cy="85879"/>
            <a:chOff x="3827225" y="3139400"/>
            <a:chExt cx="298975" cy="88200"/>
          </a:xfrm>
        </p:grpSpPr>
        <p:sp>
          <p:nvSpPr>
            <p:cNvPr id="1488" name="Google Shape;1488;p18"/>
            <p:cNvSpPr/>
            <p:nvPr/>
          </p:nvSpPr>
          <p:spPr>
            <a:xfrm>
              <a:off x="3827225" y="3143250"/>
              <a:ext cx="153950" cy="84350"/>
            </a:xfrm>
            <a:custGeom>
              <a:rect b="b" l="l" r="r" t="t"/>
              <a:pathLst>
                <a:path extrusionOk="0" h="3374" w="6158">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9" name="Google Shape;1489;p18"/>
            <p:cNvSpPr/>
            <p:nvPr/>
          </p:nvSpPr>
          <p:spPr>
            <a:xfrm>
              <a:off x="3973775" y="3139400"/>
              <a:ext cx="152425" cy="67325"/>
            </a:xfrm>
            <a:custGeom>
              <a:rect b="b" l="l" r="r" t="t"/>
              <a:pathLst>
                <a:path extrusionOk="0" h="2693" w="6097">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90" name="Google Shape;1490;p18"/>
          <p:cNvGrpSpPr/>
          <p:nvPr/>
        </p:nvGrpSpPr>
        <p:grpSpPr>
          <a:xfrm flipH="1">
            <a:off x="-16101" y="2514216"/>
            <a:ext cx="187566" cy="183830"/>
            <a:chOff x="7972900" y="1017250"/>
            <a:chExt cx="754791" cy="739760"/>
          </a:xfrm>
        </p:grpSpPr>
        <p:sp>
          <p:nvSpPr>
            <p:cNvPr id="1491" name="Google Shape;1491;p18"/>
            <p:cNvSpPr/>
            <p:nvPr/>
          </p:nvSpPr>
          <p:spPr>
            <a:xfrm>
              <a:off x="7972900" y="1017250"/>
              <a:ext cx="754791" cy="739760"/>
            </a:xfrm>
            <a:custGeom>
              <a:rect b="b" l="l" r="r" t="t"/>
              <a:pathLst>
                <a:path extrusionOk="0" h="14715" w="15014">
                  <a:moveTo>
                    <a:pt x="7499" y="1"/>
                  </a:moveTo>
                  <a:cubicBezTo>
                    <a:pt x="7404" y="1"/>
                    <a:pt x="7308" y="3"/>
                    <a:pt x="7212" y="6"/>
                  </a:cubicBezTo>
                  <a:cubicBezTo>
                    <a:pt x="3149" y="161"/>
                    <a:pt x="0" y="3589"/>
                    <a:pt x="156" y="7637"/>
                  </a:cubicBezTo>
                  <a:cubicBezTo>
                    <a:pt x="307" y="11605"/>
                    <a:pt x="3578" y="14715"/>
                    <a:pt x="7501" y="14715"/>
                  </a:cubicBezTo>
                  <a:cubicBezTo>
                    <a:pt x="7596" y="14715"/>
                    <a:pt x="7691" y="14713"/>
                    <a:pt x="7786" y="14709"/>
                  </a:cubicBezTo>
                  <a:cubicBezTo>
                    <a:pt x="11850" y="14554"/>
                    <a:pt x="15014" y="11127"/>
                    <a:pt x="14859" y="7063"/>
                  </a:cubicBezTo>
                  <a:cubicBezTo>
                    <a:pt x="14707" y="3111"/>
                    <a:pt x="11436" y="1"/>
                    <a:pt x="749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2" name="Google Shape;1492;p18"/>
            <p:cNvSpPr/>
            <p:nvPr/>
          </p:nvSpPr>
          <p:spPr>
            <a:xfrm>
              <a:off x="8110900" y="1152989"/>
              <a:ext cx="478795" cy="468288"/>
            </a:xfrm>
            <a:custGeom>
              <a:rect b="b" l="l" r="r" t="t"/>
              <a:pathLst>
                <a:path extrusionOk="0" h="9315" w="9524">
                  <a:moveTo>
                    <a:pt x="4776" y="1"/>
                  </a:moveTo>
                  <a:cubicBezTo>
                    <a:pt x="4709" y="1"/>
                    <a:pt x="4643" y="2"/>
                    <a:pt x="4576" y="5"/>
                  </a:cubicBezTo>
                  <a:cubicBezTo>
                    <a:pt x="2001" y="114"/>
                    <a:pt x="1" y="2269"/>
                    <a:pt x="109" y="4844"/>
                  </a:cubicBezTo>
                  <a:cubicBezTo>
                    <a:pt x="215" y="7352"/>
                    <a:pt x="2278" y="9315"/>
                    <a:pt x="4764" y="9315"/>
                  </a:cubicBezTo>
                  <a:cubicBezTo>
                    <a:pt x="4830" y="9315"/>
                    <a:pt x="4897" y="9314"/>
                    <a:pt x="4964" y="9311"/>
                  </a:cubicBezTo>
                  <a:cubicBezTo>
                    <a:pt x="7523" y="9202"/>
                    <a:pt x="9523" y="7031"/>
                    <a:pt x="9415" y="4472"/>
                  </a:cubicBezTo>
                  <a:cubicBezTo>
                    <a:pt x="9309" y="1964"/>
                    <a:pt x="7261" y="1"/>
                    <a:pt x="4776" y="1"/>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3" name="Google Shape;1493;p18"/>
            <p:cNvSpPr/>
            <p:nvPr/>
          </p:nvSpPr>
          <p:spPr>
            <a:xfrm>
              <a:off x="8232560" y="1270126"/>
              <a:ext cx="236281" cy="234018"/>
            </a:xfrm>
            <a:custGeom>
              <a:rect b="b" l="l" r="r" t="t"/>
              <a:pathLst>
                <a:path extrusionOk="0" h="4655" w="4700">
                  <a:moveTo>
                    <a:pt x="2318" y="1"/>
                  </a:moveTo>
                  <a:cubicBezTo>
                    <a:pt x="1070" y="1"/>
                    <a:pt x="31" y="1028"/>
                    <a:pt x="16" y="2297"/>
                  </a:cubicBezTo>
                  <a:cubicBezTo>
                    <a:pt x="0" y="3569"/>
                    <a:pt x="1024" y="4639"/>
                    <a:pt x="2311" y="4654"/>
                  </a:cubicBezTo>
                  <a:cubicBezTo>
                    <a:pt x="2321" y="4654"/>
                    <a:pt x="2330" y="4654"/>
                    <a:pt x="2340" y="4654"/>
                  </a:cubicBezTo>
                  <a:cubicBezTo>
                    <a:pt x="3614" y="4654"/>
                    <a:pt x="4653" y="3637"/>
                    <a:pt x="4668" y="2359"/>
                  </a:cubicBezTo>
                  <a:cubicBezTo>
                    <a:pt x="4700" y="1072"/>
                    <a:pt x="3660" y="17"/>
                    <a:pt x="2373" y="1"/>
                  </a:cubicBezTo>
                  <a:cubicBezTo>
                    <a:pt x="2355" y="1"/>
                    <a:pt x="2336" y="1"/>
                    <a:pt x="2318" y="1"/>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4" name="Google Shape;1494;p18"/>
            <p:cNvSpPr/>
            <p:nvPr/>
          </p:nvSpPr>
          <p:spPr>
            <a:xfrm>
              <a:off x="8209938" y="1349005"/>
              <a:ext cx="61634" cy="56054"/>
            </a:xfrm>
            <a:custGeom>
              <a:rect b="b" l="l" r="r" t="t"/>
              <a:pathLst>
                <a:path extrusionOk="0" h="1115" w="1226">
                  <a:moveTo>
                    <a:pt x="614" y="0"/>
                  </a:moveTo>
                  <a:cubicBezTo>
                    <a:pt x="465" y="0"/>
                    <a:pt x="316" y="63"/>
                    <a:pt x="202" y="185"/>
                  </a:cubicBezTo>
                  <a:cubicBezTo>
                    <a:pt x="0" y="402"/>
                    <a:pt x="16" y="759"/>
                    <a:pt x="233" y="960"/>
                  </a:cubicBezTo>
                  <a:cubicBezTo>
                    <a:pt x="343" y="1063"/>
                    <a:pt x="478" y="1114"/>
                    <a:pt x="612" y="1114"/>
                  </a:cubicBezTo>
                  <a:cubicBezTo>
                    <a:pt x="761" y="1114"/>
                    <a:pt x="910" y="1052"/>
                    <a:pt x="1024" y="929"/>
                  </a:cubicBezTo>
                  <a:cubicBezTo>
                    <a:pt x="1226" y="712"/>
                    <a:pt x="1210" y="356"/>
                    <a:pt x="993" y="154"/>
                  </a:cubicBezTo>
                  <a:cubicBezTo>
                    <a:pt x="883" y="51"/>
                    <a:pt x="748" y="0"/>
                    <a:pt x="61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95" name="Google Shape;1495;p18"/>
          <p:cNvGrpSpPr/>
          <p:nvPr/>
        </p:nvGrpSpPr>
        <p:grpSpPr>
          <a:xfrm flipH="1">
            <a:off x="-241053" y="2704997"/>
            <a:ext cx="995211" cy="1086740"/>
            <a:chOff x="8232500" y="3951225"/>
            <a:chExt cx="1138425" cy="1243125"/>
          </a:xfrm>
        </p:grpSpPr>
        <p:sp>
          <p:nvSpPr>
            <p:cNvPr id="1496" name="Google Shape;1496;p18"/>
            <p:cNvSpPr/>
            <p:nvPr/>
          </p:nvSpPr>
          <p:spPr>
            <a:xfrm>
              <a:off x="8232500" y="3951225"/>
              <a:ext cx="1138425" cy="1243125"/>
            </a:xfrm>
            <a:custGeom>
              <a:rect b="b" l="l" r="r" t="t"/>
              <a:pathLst>
                <a:path extrusionOk="0" h="49725" w="45537">
                  <a:moveTo>
                    <a:pt x="26072" y="0"/>
                  </a:moveTo>
                  <a:lnTo>
                    <a:pt x="26072" y="0"/>
                  </a:lnTo>
                  <a:cubicBezTo>
                    <a:pt x="17449" y="186"/>
                    <a:pt x="11648" y="8158"/>
                    <a:pt x="9213" y="16425"/>
                  </a:cubicBezTo>
                  <a:cubicBezTo>
                    <a:pt x="6096" y="27018"/>
                    <a:pt x="8376" y="35641"/>
                    <a:pt x="8376" y="35641"/>
                  </a:cubicBezTo>
                  <a:cubicBezTo>
                    <a:pt x="8376" y="35641"/>
                    <a:pt x="0" y="43598"/>
                    <a:pt x="652" y="48747"/>
                  </a:cubicBezTo>
                  <a:cubicBezTo>
                    <a:pt x="2498" y="49181"/>
                    <a:pt x="4374" y="49460"/>
                    <a:pt x="6297" y="49600"/>
                  </a:cubicBezTo>
                  <a:lnTo>
                    <a:pt x="8019" y="45474"/>
                  </a:lnTo>
                  <a:lnTo>
                    <a:pt x="8267" y="49709"/>
                  </a:lnTo>
                  <a:cubicBezTo>
                    <a:pt x="8657" y="49719"/>
                    <a:pt x="9049" y="49725"/>
                    <a:pt x="9441" y="49725"/>
                  </a:cubicBezTo>
                  <a:cubicBezTo>
                    <a:pt x="14160" y="49725"/>
                    <a:pt x="18999" y="48954"/>
                    <a:pt x="23653" y="47522"/>
                  </a:cubicBezTo>
                  <a:cubicBezTo>
                    <a:pt x="23234" y="46359"/>
                    <a:pt x="22893" y="44947"/>
                    <a:pt x="23094" y="43722"/>
                  </a:cubicBezTo>
                  <a:lnTo>
                    <a:pt x="23094" y="43722"/>
                  </a:lnTo>
                  <a:lnTo>
                    <a:pt x="25467" y="46932"/>
                  </a:lnTo>
                  <a:cubicBezTo>
                    <a:pt x="31190" y="44963"/>
                    <a:pt x="36588" y="42016"/>
                    <a:pt x="41132" y="38325"/>
                  </a:cubicBezTo>
                  <a:lnTo>
                    <a:pt x="38278" y="35471"/>
                  </a:lnTo>
                  <a:lnTo>
                    <a:pt x="38278" y="35471"/>
                  </a:lnTo>
                  <a:lnTo>
                    <a:pt x="42636" y="37053"/>
                  </a:lnTo>
                  <a:cubicBezTo>
                    <a:pt x="43660" y="36169"/>
                    <a:pt x="44621" y="35223"/>
                    <a:pt x="45537" y="34261"/>
                  </a:cubicBezTo>
                  <a:cubicBezTo>
                    <a:pt x="42342" y="31562"/>
                    <a:pt x="38712" y="28895"/>
                    <a:pt x="31780" y="28755"/>
                  </a:cubicBezTo>
                  <a:cubicBezTo>
                    <a:pt x="28585" y="24443"/>
                    <a:pt x="24614" y="17076"/>
                    <a:pt x="22226" y="10593"/>
                  </a:cubicBezTo>
                  <a:cubicBezTo>
                    <a:pt x="21760" y="9337"/>
                    <a:pt x="21249" y="8096"/>
                    <a:pt x="21109" y="6778"/>
                  </a:cubicBezTo>
                  <a:cubicBezTo>
                    <a:pt x="20969" y="5460"/>
                    <a:pt x="21249" y="4017"/>
                    <a:pt x="22179" y="3071"/>
                  </a:cubicBezTo>
                  <a:cubicBezTo>
                    <a:pt x="23249" y="1970"/>
                    <a:pt x="25033" y="1148"/>
                    <a:pt x="26072" y="0"/>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7" name="Google Shape;1497;p18"/>
            <p:cNvSpPr/>
            <p:nvPr/>
          </p:nvSpPr>
          <p:spPr>
            <a:xfrm>
              <a:off x="8427925" y="4604575"/>
              <a:ext cx="608000" cy="256825"/>
            </a:xfrm>
            <a:custGeom>
              <a:rect b="b" l="l" r="r" t="t"/>
              <a:pathLst>
                <a:path extrusionOk="0" h="10273" w="24320">
                  <a:moveTo>
                    <a:pt x="22241" y="0"/>
                  </a:moveTo>
                  <a:cubicBezTo>
                    <a:pt x="22241" y="0"/>
                    <a:pt x="11925" y="6852"/>
                    <a:pt x="3055" y="6852"/>
                  </a:cubicBezTo>
                  <a:cubicBezTo>
                    <a:pt x="2010" y="6852"/>
                    <a:pt x="986" y="6757"/>
                    <a:pt x="0" y="6545"/>
                  </a:cubicBezTo>
                  <a:lnTo>
                    <a:pt x="0" y="6545"/>
                  </a:lnTo>
                  <a:lnTo>
                    <a:pt x="171" y="9849"/>
                  </a:lnTo>
                  <a:cubicBezTo>
                    <a:pt x="171" y="9849"/>
                    <a:pt x="1849" y="10272"/>
                    <a:pt x="4573" y="10272"/>
                  </a:cubicBezTo>
                  <a:cubicBezTo>
                    <a:pt x="9181" y="10272"/>
                    <a:pt x="16784" y="9059"/>
                    <a:pt x="24319" y="2528"/>
                  </a:cubicBezTo>
                  <a:lnTo>
                    <a:pt x="22241" y="0"/>
                  </a:lnTo>
                  <a:close/>
                </a:path>
              </a:pathLst>
            </a:custGeom>
            <a:solidFill>
              <a:srgbClr val="BED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8" name="Google Shape;1498;p18"/>
            <p:cNvSpPr/>
            <p:nvPr/>
          </p:nvSpPr>
          <p:spPr>
            <a:xfrm>
              <a:off x="8646600" y="4672925"/>
              <a:ext cx="224925" cy="202825"/>
            </a:xfrm>
            <a:custGeom>
              <a:rect b="b" l="l" r="r" t="t"/>
              <a:pathLst>
                <a:path extrusionOk="0" h="8113" w="8997">
                  <a:moveTo>
                    <a:pt x="5755" y="1764"/>
                  </a:moveTo>
                  <a:cubicBezTo>
                    <a:pt x="6003" y="2369"/>
                    <a:pt x="6220" y="2927"/>
                    <a:pt x="6437" y="3470"/>
                  </a:cubicBezTo>
                  <a:cubicBezTo>
                    <a:pt x="6623" y="3935"/>
                    <a:pt x="6809" y="4416"/>
                    <a:pt x="7011" y="4928"/>
                  </a:cubicBezTo>
                  <a:lnTo>
                    <a:pt x="3149" y="6293"/>
                  </a:lnTo>
                  <a:cubicBezTo>
                    <a:pt x="2622" y="5098"/>
                    <a:pt x="2234" y="4106"/>
                    <a:pt x="1893" y="2989"/>
                  </a:cubicBezTo>
                  <a:cubicBezTo>
                    <a:pt x="3010" y="2555"/>
                    <a:pt x="4281" y="2152"/>
                    <a:pt x="5755" y="1764"/>
                  </a:cubicBezTo>
                  <a:close/>
                  <a:moveTo>
                    <a:pt x="6178" y="0"/>
                  </a:moveTo>
                  <a:cubicBezTo>
                    <a:pt x="6105" y="0"/>
                    <a:pt x="6031" y="9"/>
                    <a:pt x="5956" y="27"/>
                  </a:cubicBezTo>
                  <a:cubicBezTo>
                    <a:pt x="4188" y="477"/>
                    <a:pt x="2358" y="1019"/>
                    <a:pt x="668" y="1717"/>
                  </a:cubicBezTo>
                  <a:cubicBezTo>
                    <a:pt x="233" y="1888"/>
                    <a:pt x="1" y="2353"/>
                    <a:pt x="125" y="2803"/>
                  </a:cubicBezTo>
                  <a:cubicBezTo>
                    <a:pt x="621" y="4556"/>
                    <a:pt x="1179" y="5905"/>
                    <a:pt x="1924" y="7580"/>
                  </a:cubicBezTo>
                  <a:cubicBezTo>
                    <a:pt x="2080" y="7916"/>
                    <a:pt x="2412" y="8113"/>
                    <a:pt x="2763" y="8113"/>
                  </a:cubicBezTo>
                  <a:cubicBezTo>
                    <a:pt x="2866" y="8113"/>
                    <a:pt x="2970" y="8096"/>
                    <a:pt x="3072" y="8061"/>
                  </a:cubicBezTo>
                  <a:lnTo>
                    <a:pt x="8267" y="6231"/>
                  </a:lnTo>
                  <a:cubicBezTo>
                    <a:pt x="8748" y="6060"/>
                    <a:pt x="8996" y="5502"/>
                    <a:pt x="8810" y="5021"/>
                  </a:cubicBezTo>
                  <a:cubicBezTo>
                    <a:pt x="8143" y="3408"/>
                    <a:pt x="7709" y="2214"/>
                    <a:pt x="7042" y="570"/>
                  </a:cubicBezTo>
                  <a:cubicBezTo>
                    <a:pt x="6887" y="220"/>
                    <a:pt x="6548" y="0"/>
                    <a:pt x="6178" y="0"/>
                  </a:cubicBezTo>
                  <a:close/>
                </a:path>
              </a:pathLst>
            </a:custGeom>
            <a:solidFill>
              <a:srgbClr val="D1A79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99" name="Google Shape;1499;p18"/>
          <p:cNvGrpSpPr/>
          <p:nvPr/>
        </p:nvGrpSpPr>
        <p:grpSpPr>
          <a:xfrm>
            <a:off x="-121345" y="28425"/>
            <a:ext cx="924800" cy="948300"/>
            <a:chOff x="2100225" y="3794250"/>
            <a:chExt cx="924800" cy="948300"/>
          </a:xfrm>
        </p:grpSpPr>
        <p:sp>
          <p:nvSpPr>
            <p:cNvPr id="1500" name="Google Shape;1500;p18"/>
            <p:cNvSpPr/>
            <p:nvPr/>
          </p:nvSpPr>
          <p:spPr>
            <a:xfrm>
              <a:off x="2100225" y="3794250"/>
              <a:ext cx="924800" cy="948300"/>
            </a:xfrm>
            <a:custGeom>
              <a:rect b="b" l="l" r="r" t="t"/>
              <a:pathLst>
                <a:path extrusionOk="0" h="37932" w="36992">
                  <a:moveTo>
                    <a:pt x="18631" y="0"/>
                  </a:moveTo>
                  <a:cubicBezTo>
                    <a:pt x="18420" y="0"/>
                    <a:pt x="18212" y="3"/>
                    <a:pt x="18007" y="9"/>
                  </a:cubicBezTo>
                  <a:cubicBezTo>
                    <a:pt x="12827" y="149"/>
                    <a:pt x="3770" y="5329"/>
                    <a:pt x="5088" y="19675"/>
                  </a:cubicBezTo>
                  <a:cubicBezTo>
                    <a:pt x="5383" y="22824"/>
                    <a:pt x="5522" y="25833"/>
                    <a:pt x="4281" y="28842"/>
                  </a:cubicBezTo>
                  <a:cubicBezTo>
                    <a:pt x="3397" y="30997"/>
                    <a:pt x="2079" y="32936"/>
                    <a:pt x="823" y="34890"/>
                  </a:cubicBezTo>
                  <a:cubicBezTo>
                    <a:pt x="404" y="35526"/>
                    <a:pt x="1" y="36317"/>
                    <a:pt x="358" y="36969"/>
                  </a:cubicBezTo>
                  <a:cubicBezTo>
                    <a:pt x="637" y="37511"/>
                    <a:pt x="1304" y="37698"/>
                    <a:pt x="1908" y="37775"/>
                  </a:cubicBezTo>
                  <a:cubicBezTo>
                    <a:pt x="2602" y="37883"/>
                    <a:pt x="3296" y="37931"/>
                    <a:pt x="3989" y="37931"/>
                  </a:cubicBezTo>
                  <a:cubicBezTo>
                    <a:pt x="6988" y="37931"/>
                    <a:pt x="9977" y="37031"/>
                    <a:pt x="12874" y="36162"/>
                  </a:cubicBezTo>
                  <a:cubicBezTo>
                    <a:pt x="32013" y="30470"/>
                    <a:pt x="36991" y="17783"/>
                    <a:pt x="34758" y="10246"/>
                  </a:cubicBezTo>
                  <a:cubicBezTo>
                    <a:pt x="32408" y="2328"/>
                    <a:pt x="24440" y="0"/>
                    <a:pt x="18631"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1" name="Google Shape;1501;p18"/>
            <p:cNvSpPr/>
            <p:nvPr/>
          </p:nvSpPr>
          <p:spPr>
            <a:xfrm>
              <a:off x="2689975" y="4074825"/>
              <a:ext cx="150100" cy="149800"/>
            </a:xfrm>
            <a:custGeom>
              <a:rect b="b" l="l" r="r" t="t"/>
              <a:pathLst>
                <a:path extrusionOk="0" h="5992" w="6004">
                  <a:moveTo>
                    <a:pt x="3246" y="0"/>
                  </a:moveTo>
                  <a:cubicBezTo>
                    <a:pt x="2115" y="0"/>
                    <a:pt x="985" y="836"/>
                    <a:pt x="528" y="2125"/>
                  </a:cubicBezTo>
                  <a:cubicBezTo>
                    <a:pt x="1" y="3613"/>
                    <a:pt x="544" y="5195"/>
                    <a:pt x="1753" y="5769"/>
                  </a:cubicBezTo>
                  <a:cubicBezTo>
                    <a:pt x="1815" y="5800"/>
                    <a:pt x="1893" y="5831"/>
                    <a:pt x="1971" y="5862"/>
                  </a:cubicBezTo>
                  <a:cubicBezTo>
                    <a:pt x="2220" y="5950"/>
                    <a:pt x="2475" y="5992"/>
                    <a:pt x="2730" y="5992"/>
                  </a:cubicBezTo>
                  <a:cubicBezTo>
                    <a:pt x="3869" y="5992"/>
                    <a:pt x="4988" y="5155"/>
                    <a:pt x="5445" y="3862"/>
                  </a:cubicBezTo>
                  <a:cubicBezTo>
                    <a:pt x="6003" y="2280"/>
                    <a:pt x="5367" y="605"/>
                    <a:pt x="4002" y="124"/>
                  </a:cubicBezTo>
                  <a:cubicBezTo>
                    <a:pt x="3925" y="108"/>
                    <a:pt x="3847" y="77"/>
                    <a:pt x="3770" y="62"/>
                  </a:cubicBezTo>
                  <a:cubicBezTo>
                    <a:pt x="3597" y="20"/>
                    <a:pt x="3421" y="0"/>
                    <a:pt x="3246" y="0"/>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2" name="Google Shape;1502;p18"/>
            <p:cNvSpPr/>
            <p:nvPr/>
          </p:nvSpPr>
          <p:spPr>
            <a:xfrm>
              <a:off x="2689975" y="4074825"/>
              <a:ext cx="138075" cy="145800"/>
            </a:xfrm>
            <a:custGeom>
              <a:rect b="b" l="l" r="r" t="t"/>
              <a:pathLst>
                <a:path extrusionOk="0" h="5832" w="5523">
                  <a:moveTo>
                    <a:pt x="3247" y="0"/>
                  </a:moveTo>
                  <a:cubicBezTo>
                    <a:pt x="2119" y="0"/>
                    <a:pt x="998" y="836"/>
                    <a:pt x="528" y="2125"/>
                  </a:cubicBezTo>
                  <a:cubicBezTo>
                    <a:pt x="1" y="3613"/>
                    <a:pt x="544" y="5195"/>
                    <a:pt x="1753" y="5769"/>
                  </a:cubicBezTo>
                  <a:cubicBezTo>
                    <a:pt x="1926" y="5811"/>
                    <a:pt x="2101" y="5831"/>
                    <a:pt x="2276" y="5831"/>
                  </a:cubicBezTo>
                  <a:cubicBezTo>
                    <a:pt x="3404" y="5831"/>
                    <a:pt x="4525" y="4995"/>
                    <a:pt x="4995" y="3707"/>
                  </a:cubicBezTo>
                  <a:cubicBezTo>
                    <a:pt x="5522" y="2202"/>
                    <a:pt x="4979" y="636"/>
                    <a:pt x="3770" y="62"/>
                  </a:cubicBezTo>
                  <a:cubicBezTo>
                    <a:pt x="3597" y="20"/>
                    <a:pt x="3422" y="0"/>
                    <a:pt x="3247" y="0"/>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3" name="Google Shape;1503;p18"/>
            <p:cNvSpPr/>
            <p:nvPr/>
          </p:nvSpPr>
          <p:spPr>
            <a:xfrm>
              <a:off x="2418950" y="3978900"/>
              <a:ext cx="150075" cy="149850"/>
            </a:xfrm>
            <a:custGeom>
              <a:rect b="b" l="l" r="r" t="t"/>
              <a:pathLst>
                <a:path extrusionOk="0" h="5994" w="6003">
                  <a:moveTo>
                    <a:pt x="3280" y="0"/>
                  </a:moveTo>
                  <a:cubicBezTo>
                    <a:pt x="2145" y="0"/>
                    <a:pt x="1015" y="838"/>
                    <a:pt x="559" y="2131"/>
                  </a:cubicBezTo>
                  <a:cubicBezTo>
                    <a:pt x="1" y="3713"/>
                    <a:pt x="652" y="5388"/>
                    <a:pt x="2001" y="5869"/>
                  </a:cubicBezTo>
                  <a:cubicBezTo>
                    <a:pt x="2079" y="5900"/>
                    <a:pt x="2156" y="5915"/>
                    <a:pt x="2234" y="5931"/>
                  </a:cubicBezTo>
                  <a:cubicBezTo>
                    <a:pt x="2409" y="5973"/>
                    <a:pt x="2586" y="5993"/>
                    <a:pt x="2764" y="5993"/>
                  </a:cubicBezTo>
                  <a:cubicBezTo>
                    <a:pt x="3892" y="5993"/>
                    <a:pt x="5020" y="5168"/>
                    <a:pt x="5476" y="3868"/>
                  </a:cubicBezTo>
                  <a:cubicBezTo>
                    <a:pt x="6003" y="2379"/>
                    <a:pt x="5460" y="812"/>
                    <a:pt x="4250" y="223"/>
                  </a:cubicBezTo>
                  <a:cubicBezTo>
                    <a:pt x="4188" y="192"/>
                    <a:pt x="4111" y="161"/>
                    <a:pt x="4033" y="130"/>
                  </a:cubicBezTo>
                  <a:cubicBezTo>
                    <a:pt x="3787" y="42"/>
                    <a:pt x="3533" y="0"/>
                    <a:pt x="3280" y="0"/>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4" name="Google Shape;1504;p18"/>
            <p:cNvSpPr/>
            <p:nvPr/>
          </p:nvSpPr>
          <p:spPr>
            <a:xfrm>
              <a:off x="2430975" y="3982925"/>
              <a:ext cx="138050" cy="145825"/>
            </a:xfrm>
            <a:custGeom>
              <a:rect b="b" l="l" r="r" t="t"/>
              <a:pathLst>
                <a:path extrusionOk="0" h="5833" w="5522">
                  <a:moveTo>
                    <a:pt x="3247" y="0"/>
                  </a:moveTo>
                  <a:cubicBezTo>
                    <a:pt x="2119" y="0"/>
                    <a:pt x="1000" y="838"/>
                    <a:pt x="543" y="2140"/>
                  </a:cubicBezTo>
                  <a:cubicBezTo>
                    <a:pt x="0" y="3629"/>
                    <a:pt x="543" y="5196"/>
                    <a:pt x="1753" y="5770"/>
                  </a:cubicBezTo>
                  <a:cubicBezTo>
                    <a:pt x="1928" y="5812"/>
                    <a:pt x="2105" y="5832"/>
                    <a:pt x="2283" y="5832"/>
                  </a:cubicBezTo>
                  <a:cubicBezTo>
                    <a:pt x="3411" y="5832"/>
                    <a:pt x="4539" y="5007"/>
                    <a:pt x="4995" y="3707"/>
                  </a:cubicBezTo>
                  <a:cubicBezTo>
                    <a:pt x="5522" y="2218"/>
                    <a:pt x="4979" y="651"/>
                    <a:pt x="3769" y="62"/>
                  </a:cubicBezTo>
                  <a:cubicBezTo>
                    <a:pt x="3597" y="20"/>
                    <a:pt x="3422" y="0"/>
                    <a:pt x="3247" y="0"/>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5" name="Google Shape;1505;p18"/>
            <p:cNvSpPr/>
            <p:nvPr/>
          </p:nvSpPr>
          <p:spPr>
            <a:xfrm>
              <a:off x="2509675" y="4150775"/>
              <a:ext cx="178000" cy="109400"/>
            </a:xfrm>
            <a:custGeom>
              <a:rect b="b" l="l" r="r" t="t"/>
              <a:pathLst>
                <a:path extrusionOk="0" h="4376" w="7120">
                  <a:moveTo>
                    <a:pt x="2717" y="1"/>
                  </a:moveTo>
                  <a:cubicBezTo>
                    <a:pt x="569" y="1"/>
                    <a:pt x="1" y="2297"/>
                    <a:pt x="1" y="2297"/>
                  </a:cubicBezTo>
                  <a:lnTo>
                    <a:pt x="5848" y="4375"/>
                  </a:lnTo>
                  <a:cubicBezTo>
                    <a:pt x="5848" y="4375"/>
                    <a:pt x="7120" y="1335"/>
                    <a:pt x="4033" y="250"/>
                  </a:cubicBezTo>
                  <a:cubicBezTo>
                    <a:pt x="3540" y="75"/>
                    <a:pt x="3103" y="1"/>
                    <a:pt x="2717" y="1"/>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6" name="Google Shape;1506;p18"/>
            <p:cNvSpPr/>
            <p:nvPr/>
          </p:nvSpPr>
          <p:spPr>
            <a:xfrm>
              <a:off x="2515500" y="4150525"/>
              <a:ext cx="158600" cy="101900"/>
            </a:xfrm>
            <a:custGeom>
              <a:rect b="b" l="l" r="r" t="t"/>
              <a:pathLst>
                <a:path extrusionOk="0" h="4076" w="6344">
                  <a:moveTo>
                    <a:pt x="2689" y="0"/>
                  </a:moveTo>
                  <a:cubicBezTo>
                    <a:pt x="721" y="0"/>
                    <a:pt x="1" y="2105"/>
                    <a:pt x="1" y="2105"/>
                  </a:cubicBezTo>
                  <a:lnTo>
                    <a:pt x="5553" y="4075"/>
                  </a:lnTo>
                  <a:cubicBezTo>
                    <a:pt x="5553" y="4075"/>
                    <a:pt x="6344" y="1113"/>
                    <a:pt x="3831" y="213"/>
                  </a:cubicBezTo>
                  <a:cubicBezTo>
                    <a:pt x="3411" y="64"/>
                    <a:pt x="3031" y="0"/>
                    <a:pt x="2689" y="0"/>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07" name="Google Shape;1507;p18"/>
          <p:cNvSpPr txBox="1"/>
          <p:nvPr>
            <p:ph type="title"/>
          </p:nvPr>
        </p:nvSpPr>
        <p:spPr>
          <a:xfrm>
            <a:off x="781050" y="673625"/>
            <a:ext cx="75819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accent4"/>
              </a:buClr>
              <a:buSzPts val="2800"/>
              <a:buNone/>
              <a:defRPr>
                <a:solidFill>
                  <a:schemeClr val="accent4"/>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4">
  <p:cSld name="CUSTOM_10">
    <p:bg>
      <p:bgPr>
        <a:blipFill>
          <a:blip r:embed="rId2">
            <a:alphaModFix/>
          </a:blip>
          <a:stretch>
            <a:fillRect/>
          </a:stretch>
        </a:blipFill>
      </p:bgPr>
    </p:bg>
    <p:spTree>
      <p:nvGrpSpPr>
        <p:cNvPr id="1508" name="Shape 1508"/>
        <p:cNvGrpSpPr/>
        <p:nvPr/>
      </p:nvGrpSpPr>
      <p:grpSpPr>
        <a:xfrm>
          <a:off x="0" y="0"/>
          <a:ext cx="0" cy="0"/>
          <a:chOff x="0" y="0"/>
          <a:chExt cx="0" cy="0"/>
        </a:xfrm>
      </p:grpSpPr>
      <p:sp>
        <p:nvSpPr>
          <p:cNvPr id="1509" name="Google Shape;1509;p19"/>
          <p:cNvSpPr txBox="1"/>
          <p:nvPr>
            <p:ph type="title"/>
          </p:nvPr>
        </p:nvSpPr>
        <p:spPr>
          <a:xfrm>
            <a:off x="781050" y="673625"/>
            <a:ext cx="75819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accent4"/>
              </a:buClr>
              <a:buSzPts val="2800"/>
              <a:buNone/>
              <a:defRPr>
                <a:solidFill>
                  <a:schemeClr val="accent4"/>
                </a:solidFill>
              </a:defRPr>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1">
  <p:cSld name="CUSTOM_11">
    <p:bg>
      <p:bgPr>
        <a:blipFill>
          <a:blip r:embed="rId2">
            <a:alphaModFix/>
          </a:blip>
          <a:stretch>
            <a:fillRect/>
          </a:stretch>
        </a:blipFill>
      </p:bgPr>
    </p:bg>
    <p:spTree>
      <p:nvGrpSpPr>
        <p:cNvPr id="1510" name="Shape 1510"/>
        <p:cNvGrpSpPr/>
        <p:nvPr/>
      </p:nvGrpSpPr>
      <p:grpSpPr>
        <a:xfrm>
          <a:off x="0" y="0"/>
          <a:ext cx="0" cy="0"/>
          <a:chOff x="0" y="0"/>
          <a:chExt cx="0" cy="0"/>
        </a:xfrm>
      </p:grpSpPr>
      <p:sp>
        <p:nvSpPr>
          <p:cNvPr id="1511" name="Google Shape;1511;p20"/>
          <p:cNvSpPr txBox="1"/>
          <p:nvPr>
            <p:ph type="title"/>
          </p:nvPr>
        </p:nvSpPr>
        <p:spPr>
          <a:xfrm>
            <a:off x="781050" y="673625"/>
            <a:ext cx="75819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accent4"/>
              </a:buClr>
              <a:buSzPts val="2800"/>
              <a:buNone/>
              <a:defRPr>
                <a:solidFill>
                  <a:schemeClr val="accent4"/>
                </a:solidFill>
              </a:defRPr>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
        <p:nvSpPr>
          <p:cNvPr id="1512" name="Google Shape;1512;p20"/>
          <p:cNvSpPr txBox="1"/>
          <p:nvPr>
            <p:ph idx="1" type="subTitle"/>
          </p:nvPr>
        </p:nvSpPr>
        <p:spPr>
          <a:xfrm>
            <a:off x="1528011" y="2667448"/>
            <a:ext cx="2406300" cy="1557300"/>
          </a:xfrm>
          <a:prstGeom prst="rect">
            <a:avLst/>
          </a:prstGeom>
        </p:spPr>
        <p:txBody>
          <a:bodyPr anchorCtr="0" anchor="t" bIns="91425" lIns="91425" spcFirstLastPara="1" rIns="91425" wrap="square" tIns="91425">
            <a:noAutofit/>
          </a:bodyPr>
          <a:lstStyle>
            <a:lvl1pPr lvl="0" rtl="0" algn="ctr">
              <a:spcBef>
                <a:spcPts val="0"/>
              </a:spcBef>
              <a:spcAft>
                <a:spcPts val="0"/>
              </a:spcAft>
              <a:buClr>
                <a:srgbClr val="FFFFFF"/>
              </a:buClr>
              <a:buSzPts val="1400"/>
              <a:buNone/>
              <a:defRPr>
                <a:solidFill>
                  <a:srgbClr val="FFFFFF"/>
                </a:solidFill>
              </a:defRPr>
            </a:lvl1pPr>
            <a:lvl2pPr lvl="1" rtl="0">
              <a:spcBef>
                <a:spcPts val="1600"/>
              </a:spcBef>
              <a:spcAft>
                <a:spcPts val="0"/>
              </a:spcAft>
              <a:buClr>
                <a:srgbClr val="FFFFFF"/>
              </a:buClr>
              <a:buSzPts val="1400"/>
              <a:buNone/>
              <a:defRPr>
                <a:solidFill>
                  <a:srgbClr val="FFFFFF"/>
                </a:solidFill>
              </a:defRPr>
            </a:lvl2pPr>
            <a:lvl3pPr lvl="2" rtl="0">
              <a:spcBef>
                <a:spcPts val="1600"/>
              </a:spcBef>
              <a:spcAft>
                <a:spcPts val="0"/>
              </a:spcAft>
              <a:buClr>
                <a:srgbClr val="FFFFFF"/>
              </a:buClr>
              <a:buSzPts val="1400"/>
              <a:buNone/>
              <a:defRPr>
                <a:solidFill>
                  <a:srgbClr val="FFFFFF"/>
                </a:solidFill>
              </a:defRPr>
            </a:lvl3pPr>
            <a:lvl4pPr lvl="3" rtl="0">
              <a:spcBef>
                <a:spcPts val="1600"/>
              </a:spcBef>
              <a:spcAft>
                <a:spcPts val="0"/>
              </a:spcAft>
              <a:buClr>
                <a:srgbClr val="FFFFFF"/>
              </a:buClr>
              <a:buSzPts val="1400"/>
              <a:buNone/>
              <a:defRPr>
                <a:solidFill>
                  <a:srgbClr val="FFFFFF"/>
                </a:solidFill>
              </a:defRPr>
            </a:lvl4pPr>
            <a:lvl5pPr lvl="4" rtl="0">
              <a:spcBef>
                <a:spcPts val="1600"/>
              </a:spcBef>
              <a:spcAft>
                <a:spcPts val="0"/>
              </a:spcAft>
              <a:buClr>
                <a:srgbClr val="FFFFFF"/>
              </a:buClr>
              <a:buSzPts val="1400"/>
              <a:buNone/>
              <a:defRPr>
                <a:solidFill>
                  <a:srgbClr val="FFFFFF"/>
                </a:solidFill>
              </a:defRPr>
            </a:lvl5pPr>
            <a:lvl6pPr lvl="5" rtl="0">
              <a:spcBef>
                <a:spcPts val="1600"/>
              </a:spcBef>
              <a:spcAft>
                <a:spcPts val="0"/>
              </a:spcAft>
              <a:buClr>
                <a:srgbClr val="FFFFFF"/>
              </a:buClr>
              <a:buSzPts val="1400"/>
              <a:buNone/>
              <a:defRPr>
                <a:solidFill>
                  <a:srgbClr val="FFFFFF"/>
                </a:solidFill>
              </a:defRPr>
            </a:lvl6pPr>
            <a:lvl7pPr lvl="6" rtl="0">
              <a:spcBef>
                <a:spcPts val="1600"/>
              </a:spcBef>
              <a:spcAft>
                <a:spcPts val="0"/>
              </a:spcAft>
              <a:buClr>
                <a:srgbClr val="FFFFFF"/>
              </a:buClr>
              <a:buSzPts val="1400"/>
              <a:buNone/>
              <a:defRPr>
                <a:solidFill>
                  <a:srgbClr val="FFFFFF"/>
                </a:solidFill>
              </a:defRPr>
            </a:lvl7pPr>
            <a:lvl8pPr lvl="7" rtl="0">
              <a:spcBef>
                <a:spcPts val="1600"/>
              </a:spcBef>
              <a:spcAft>
                <a:spcPts val="0"/>
              </a:spcAft>
              <a:buClr>
                <a:srgbClr val="FFFFFF"/>
              </a:buClr>
              <a:buSzPts val="1400"/>
              <a:buNone/>
              <a:defRPr>
                <a:solidFill>
                  <a:srgbClr val="FFFFFF"/>
                </a:solidFill>
              </a:defRPr>
            </a:lvl8pPr>
            <a:lvl9pPr lvl="8" rtl="0">
              <a:spcBef>
                <a:spcPts val="1600"/>
              </a:spcBef>
              <a:spcAft>
                <a:spcPts val="1600"/>
              </a:spcAft>
              <a:buClr>
                <a:srgbClr val="FFFFFF"/>
              </a:buClr>
              <a:buSzPts val="1400"/>
              <a:buNone/>
              <a:defRPr>
                <a:solidFill>
                  <a:srgbClr val="FFFFFF"/>
                </a:solidFill>
              </a:defRPr>
            </a:lvl9pPr>
          </a:lstStyle>
          <a:p/>
        </p:txBody>
      </p:sp>
      <p:sp>
        <p:nvSpPr>
          <p:cNvPr id="1513" name="Google Shape;1513;p20"/>
          <p:cNvSpPr txBox="1"/>
          <p:nvPr>
            <p:ph idx="2" type="subTitle"/>
          </p:nvPr>
        </p:nvSpPr>
        <p:spPr>
          <a:xfrm>
            <a:off x="5209689" y="2667448"/>
            <a:ext cx="2406300" cy="1557300"/>
          </a:xfrm>
          <a:prstGeom prst="rect">
            <a:avLst/>
          </a:prstGeom>
        </p:spPr>
        <p:txBody>
          <a:bodyPr anchorCtr="0" anchor="t" bIns="91425" lIns="91425" spcFirstLastPara="1" rIns="91425" wrap="square" tIns="91425">
            <a:noAutofit/>
          </a:bodyPr>
          <a:lstStyle>
            <a:lvl1pPr lvl="0" rtl="0" algn="ctr">
              <a:spcBef>
                <a:spcPts val="0"/>
              </a:spcBef>
              <a:spcAft>
                <a:spcPts val="0"/>
              </a:spcAft>
              <a:buClr>
                <a:srgbClr val="FFFFFF"/>
              </a:buClr>
              <a:buSzPts val="1400"/>
              <a:buNone/>
              <a:defRPr>
                <a:solidFill>
                  <a:srgbClr val="FFFFFF"/>
                </a:solidFill>
              </a:defRPr>
            </a:lvl1pPr>
            <a:lvl2pPr lvl="1" rtl="0">
              <a:spcBef>
                <a:spcPts val="1600"/>
              </a:spcBef>
              <a:spcAft>
                <a:spcPts val="0"/>
              </a:spcAft>
              <a:buClr>
                <a:srgbClr val="FFFFFF"/>
              </a:buClr>
              <a:buSzPts val="1400"/>
              <a:buNone/>
              <a:defRPr>
                <a:solidFill>
                  <a:srgbClr val="FFFFFF"/>
                </a:solidFill>
              </a:defRPr>
            </a:lvl2pPr>
            <a:lvl3pPr lvl="2" rtl="0">
              <a:spcBef>
                <a:spcPts val="1600"/>
              </a:spcBef>
              <a:spcAft>
                <a:spcPts val="0"/>
              </a:spcAft>
              <a:buClr>
                <a:srgbClr val="FFFFFF"/>
              </a:buClr>
              <a:buSzPts val="1400"/>
              <a:buNone/>
              <a:defRPr>
                <a:solidFill>
                  <a:srgbClr val="FFFFFF"/>
                </a:solidFill>
              </a:defRPr>
            </a:lvl3pPr>
            <a:lvl4pPr lvl="3" rtl="0">
              <a:spcBef>
                <a:spcPts val="1600"/>
              </a:spcBef>
              <a:spcAft>
                <a:spcPts val="0"/>
              </a:spcAft>
              <a:buClr>
                <a:srgbClr val="FFFFFF"/>
              </a:buClr>
              <a:buSzPts val="1400"/>
              <a:buNone/>
              <a:defRPr>
                <a:solidFill>
                  <a:srgbClr val="FFFFFF"/>
                </a:solidFill>
              </a:defRPr>
            </a:lvl4pPr>
            <a:lvl5pPr lvl="4" rtl="0">
              <a:spcBef>
                <a:spcPts val="1600"/>
              </a:spcBef>
              <a:spcAft>
                <a:spcPts val="0"/>
              </a:spcAft>
              <a:buClr>
                <a:srgbClr val="FFFFFF"/>
              </a:buClr>
              <a:buSzPts val="1400"/>
              <a:buNone/>
              <a:defRPr>
                <a:solidFill>
                  <a:srgbClr val="FFFFFF"/>
                </a:solidFill>
              </a:defRPr>
            </a:lvl5pPr>
            <a:lvl6pPr lvl="5" rtl="0">
              <a:spcBef>
                <a:spcPts val="1600"/>
              </a:spcBef>
              <a:spcAft>
                <a:spcPts val="0"/>
              </a:spcAft>
              <a:buClr>
                <a:srgbClr val="FFFFFF"/>
              </a:buClr>
              <a:buSzPts val="1400"/>
              <a:buNone/>
              <a:defRPr>
                <a:solidFill>
                  <a:srgbClr val="FFFFFF"/>
                </a:solidFill>
              </a:defRPr>
            </a:lvl6pPr>
            <a:lvl7pPr lvl="6" rtl="0">
              <a:spcBef>
                <a:spcPts val="1600"/>
              </a:spcBef>
              <a:spcAft>
                <a:spcPts val="0"/>
              </a:spcAft>
              <a:buClr>
                <a:srgbClr val="FFFFFF"/>
              </a:buClr>
              <a:buSzPts val="1400"/>
              <a:buNone/>
              <a:defRPr>
                <a:solidFill>
                  <a:srgbClr val="FFFFFF"/>
                </a:solidFill>
              </a:defRPr>
            </a:lvl7pPr>
            <a:lvl8pPr lvl="7" rtl="0">
              <a:spcBef>
                <a:spcPts val="1600"/>
              </a:spcBef>
              <a:spcAft>
                <a:spcPts val="0"/>
              </a:spcAft>
              <a:buClr>
                <a:srgbClr val="FFFFFF"/>
              </a:buClr>
              <a:buSzPts val="1400"/>
              <a:buNone/>
              <a:defRPr>
                <a:solidFill>
                  <a:srgbClr val="FFFFFF"/>
                </a:solidFill>
              </a:defRPr>
            </a:lvl8pPr>
            <a:lvl9pPr lvl="8" rtl="0">
              <a:spcBef>
                <a:spcPts val="1600"/>
              </a:spcBef>
              <a:spcAft>
                <a:spcPts val="1600"/>
              </a:spcAft>
              <a:buClr>
                <a:srgbClr val="FFFFFF"/>
              </a:buClr>
              <a:buSzPts val="1400"/>
              <a:buNone/>
              <a:defRPr>
                <a:solidFill>
                  <a:srgbClr val="FFFFFF"/>
                </a:solidFill>
              </a:defRPr>
            </a:lvl9pPr>
          </a:lstStyle>
          <a:p/>
        </p:txBody>
      </p:sp>
      <p:sp>
        <p:nvSpPr>
          <p:cNvPr id="1514" name="Google Shape;1514;p20"/>
          <p:cNvSpPr txBox="1"/>
          <p:nvPr>
            <p:ph idx="3" type="subTitle"/>
          </p:nvPr>
        </p:nvSpPr>
        <p:spPr>
          <a:xfrm>
            <a:off x="1528011" y="2297246"/>
            <a:ext cx="2406300" cy="7428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accent2"/>
              </a:buClr>
              <a:buSzPts val="1700"/>
              <a:buFont typeface="Skranji"/>
              <a:buNone/>
              <a:defRPr sz="1700">
                <a:solidFill>
                  <a:schemeClr val="accent2"/>
                </a:solidFill>
                <a:latin typeface="Skranji"/>
                <a:ea typeface="Skranji"/>
                <a:cs typeface="Skranji"/>
                <a:sym typeface="Skranji"/>
              </a:defRPr>
            </a:lvl1pPr>
            <a:lvl2pPr lvl="1" rtl="0">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2pPr>
            <a:lvl3pPr lvl="2" rtl="0">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3pPr>
            <a:lvl4pPr lvl="3" rtl="0">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4pPr>
            <a:lvl5pPr lvl="4" rtl="0">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5pPr>
            <a:lvl6pPr lvl="5" rtl="0">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6pPr>
            <a:lvl7pPr lvl="6" rtl="0">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7pPr>
            <a:lvl8pPr lvl="7" rtl="0">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8pPr>
            <a:lvl9pPr lvl="8" rtl="0">
              <a:spcBef>
                <a:spcPts val="1600"/>
              </a:spcBef>
              <a:spcAft>
                <a:spcPts val="1600"/>
              </a:spcAft>
              <a:buClr>
                <a:schemeClr val="accent2"/>
              </a:buClr>
              <a:buSzPts val="1700"/>
              <a:buFont typeface="Skranji"/>
              <a:buNone/>
              <a:defRPr sz="1700">
                <a:solidFill>
                  <a:schemeClr val="accent2"/>
                </a:solidFill>
                <a:latin typeface="Skranji"/>
                <a:ea typeface="Skranji"/>
                <a:cs typeface="Skranji"/>
                <a:sym typeface="Skranji"/>
              </a:defRPr>
            </a:lvl9pPr>
          </a:lstStyle>
          <a:p/>
        </p:txBody>
      </p:sp>
      <p:sp>
        <p:nvSpPr>
          <p:cNvPr id="1515" name="Google Shape;1515;p20"/>
          <p:cNvSpPr txBox="1"/>
          <p:nvPr>
            <p:ph idx="4" type="subTitle"/>
          </p:nvPr>
        </p:nvSpPr>
        <p:spPr>
          <a:xfrm>
            <a:off x="5209689" y="2297246"/>
            <a:ext cx="2406300" cy="7428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accent2"/>
              </a:buClr>
              <a:buSzPts val="1700"/>
              <a:buFont typeface="Skranji"/>
              <a:buNone/>
              <a:defRPr sz="1700">
                <a:solidFill>
                  <a:schemeClr val="accent2"/>
                </a:solidFill>
                <a:latin typeface="Skranji"/>
                <a:ea typeface="Skranji"/>
                <a:cs typeface="Skranji"/>
                <a:sym typeface="Skranji"/>
              </a:defRPr>
            </a:lvl1pPr>
            <a:lvl2pPr lvl="1" rtl="0">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2pPr>
            <a:lvl3pPr lvl="2" rtl="0">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3pPr>
            <a:lvl4pPr lvl="3" rtl="0">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4pPr>
            <a:lvl5pPr lvl="4" rtl="0">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5pPr>
            <a:lvl6pPr lvl="5" rtl="0">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6pPr>
            <a:lvl7pPr lvl="6" rtl="0">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7pPr>
            <a:lvl8pPr lvl="7" rtl="0">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8pPr>
            <a:lvl9pPr lvl="8" rtl="0">
              <a:spcBef>
                <a:spcPts val="1600"/>
              </a:spcBef>
              <a:spcAft>
                <a:spcPts val="1600"/>
              </a:spcAft>
              <a:buClr>
                <a:schemeClr val="accent2"/>
              </a:buClr>
              <a:buSzPts val="1700"/>
              <a:buFont typeface="Skranji"/>
              <a:buNone/>
              <a:defRPr sz="1700">
                <a:solidFill>
                  <a:schemeClr val="accent2"/>
                </a:solidFill>
                <a:latin typeface="Skranji"/>
                <a:ea typeface="Skranji"/>
                <a:cs typeface="Skranji"/>
                <a:sym typeface="Skranji"/>
              </a:defRPr>
            </a:lvl9pPr>
          </a:lstStyle>
          <a:p/>
        </p:txBody>
      </p:sp>
      <p:sp>
        <p:nvSpPr>
          <p:cNvPr id="1516" name="Google Shape;1516;p20"/>
          <p:cNvSpPr txBox="1"/>
          <p:nvPr>
            <p:ph idx="5" type="subTitle"/>
          </p:nvPr>
        </p:nvSpPr>
        <p:spPr>
          <a:xfrm>
            <a:off x="1528011" y="4239098"/>
            <a:ext cx="2406300" cy="1557300"/>
          </a:xfrm>
          <a:prstGeom prst="rect">
            <a:avLst/>
          </a:prstGeom>
        </p:spPr>
        <p:txBody>
          <a:bodyPr anchorCtr="0" anchor="t" bIns="91425" lIns="91425" spcFirstLastPara="1" rIns="91425" wrap="square" tIns="91425">
            <a:noAutofit/>
          </a:bodyPr>
          <a:lstStyle>
            <a:lvl1pPr lvl="0" rtl="0" algn="ctr">
              <a:spcBef>
                <a:spcPts val="0"/>
              </a:spcBef>
              <a:spcAft>
                <a:spcPts val="0"/>
              </a:spcAft>
              <a:buClr>
                <a:srgbClr val="FFFFFF"/>
              </a:buClr>
              <a:buSzPts val="1400"/>
              <a:buNone/>
              <a:defRPr>
                <a:solidFill>
                  <a:srgbClr val="FFFFFF"/>
                </a:solidFill>
              </a:defRPr>
            </a:lvl1pPr>
            <a:lvl2pPr lvl="1" rtl="0">
              <a:spcBef>
                <a:spcPts val="1600"/>
              </a:spcBef>
              <a:spcAft>
                <a:spcPts val="0"/>
              </a:spcAft>
              <a:buClr>
                <a:srgbClr val="FFFFFF"/>
              </a:buClr>
              <a:buSzPts val="1400"/>
              <a:buNone/>
              <a:defRPr>
                <a:solidFill>
                  <a:srgbClr val="FFFFFF"/>
                </a:solidFill>
              </a:defRPr>
            </a:lvl2pPr>
            <a:lvl3pPr lvl="2" rtl="0">
              <a:spcBef>
                <a:spcPts val="1600"/>
              </a:spcBef>
              <a:spcAft>
                <a:spcPts val="0"/>
              </a:spcAft>
              <a:buClr>
                <a:srgbClr val="FFFFFF"/>
              </a:buClr>
              <a:buSzPts val="1400"/>
              <a:buNone/>
              <a:defRPr>
                <a:solidFill>
                  <a:srgbClr val="FFFFFF"/>
                </a:solidFill>
              </a:defRPr>
            </a:lvl3pPr>
            <a:lvl4pPr lvl="3" rtl="0">
              <a:spcBef>
                <a:spcPts val="1600"/>
              </a:spcBef>
              <a:spcAft>
                <a:spcPts val="0"/>
              </a:spcAft>
              <a:buClr>
                <a:srgbClr val="FFFFFF"/>
              </a:buClr>
              <a:buSzPts val="1400"/>
              <a:buNone/>
              <a:defRPr>
                <a:solidFill>
                  <a:srgbClr val="FFFFFF"/>
                </a:solidFill>
              </a:defRPr>
            </a:lvl4pPr>
            <a:lvl5pPr lvl="4" rtl="0">
              <a:spcBef>
                <a:spcPts val="1600"/>
              </a:spcBef>
              <a:spcAft>
                <a:spcPts val="0"/>
              </a:spcAft>
              <a:buClr>
                <a:srgbClr val="FFFFFF"/>
              </a:buClr>
              <a:buSzPts val="1400"/>
              <a:buNone/>
              <a:defRPr>
                <a:solidFill>
                  <a:srgbClr val="FFFFFF"/>
                </a:solidFill>
              </a:defRPr>
            </a:lvl5pPr>
            <a:lvl6pPr lvl="5" rtl="0">
              <a:spcBef>
                <a:spcPts val="1600"/>
              </a:spcBef>
              <a:spcAft>
                <a:spcPts val="0"/>
              </a:spcAft>
              <a:buClr>
                <a:srgbClr val="FFFFFF"/>
              </a:buClr>
              <a:buSzPts val="1400"/>
              <a:buNone/>
              <a:defRPr>
                <a:solidFill>
                  <a:srgbClr val="FFFFFF"/>
                </a:solidFill>
              </a:defRPr>
            </a:lvl6pPr>
            <a:lvl7pPr lvl="6" rtl="0">
              <a:spcBef>
                <a:spcPts val="1600"/>
              </a:spcBef>
              <a:spcAft>
                <a:spcPts val="0"/>
              </a:spcAft>
              <a:buClr>
                <a:srgbClr val="FFFFFF"/>
              </a:buClr>
              <a:buSzPts val="1400"/>
              <a:buNone/>
              <a:defRPr>
                <a:solidFill>
                  <a:srgbClr val="FFFFFF"/>
                </a:solidFill>
              </a:defRPr>
            </a:lvl7pPr>
            <a:lvl8pPr lvl="7" rtl="0">
              <a:spcBef>
                <a:spcPts val="1600"/>
              </a:spcBef>
              <a:spcAft>
                <a:spcPts val="0"/>
              </a:spcAft>
              <a:buClr>
                <a:srgbClr val="FFFFFF"/>
              </a:buClr>
              <a:buSzPts val="1400"/>
              <a:buNone/>
              <a:defRPr>
                <a:solidFill>
                  <a:srgbClr val="FFFFFF"/>
                </a:solidFill>
              </a:defRPr>
            </a:lvl8pPr>
            <a:lvl9pPr lvl="8" rtl="0">
              <a:spcBef>
                <a:spcPts val="1600"/>
              </a:spcBef>
              <a:spcAft>
                <a:spcPts val="1600"/>
              </a:spcAft>
              <a:buClr>
                <a:srgbClr val="FFFFFF"/>
              </a:buClr>
              <a:buSzPts val="1400"/>
              <a:buNone/>
              <a:defRPr>
                <a:solidFill>
                  <a:srgbClr val="FFFFFF"/>
                </a:solidFill>
              </a:defRPr>
            </a:lvl9pPr>
          </a:lstStyle>
          <a:p/>
        </p:txBody>
      </p:sp>
      <p:sp>
        <p:nvSpPr>
          <p:cNvPr id="1517" name="Google Shape;1517;p20"/>
          <p:cNvSpPr txBox="1"/>
          <p:nvPr>
            <p:ph idx="6" type="subTitle"/>
          </p:nvPr>
        </p:nvSpPr>
        <p:spPr>
          <a:xfrm>
            <a:off x="5209689" y="4239098"/>
            <a:ext cx="2406300" cy="1557300"/>
          </a:xfrm>
          <a:prstGeom prst="rect">
            <a:avLst/>
          </a:prstGeom>
        </p:spPr>
        <p:txBody>
          <a:bodyPr anchorCtr="0" anchor="t" bIns="91425" lIns="91425" spcFirstLastPara="1" rIns="91425" wrap="square" tIns="91425">
            <a:noAutofit/>
          </a:bodyPr>
          <a:lstStyle>
            <a:lvl1pPr lvl="0" rtl="0" algn="ctr">
              <a:spcBef>
                <a:spcPts val="0"/>
              </a:spcBef>
              <a:spcAft>
                <a:spcPts val="0"/>
              </a:spcAft>
              <a:buClr>
                <a:srgbClr val="FFFFFF"/>
              </a:buClr>
              <a:buSzPts val="1400"/>
              <a:buNone/>
              <a:defRPr>
                <a:solidFill>
                  <a:srgbClr val="FFFFFF"/>
                </a:solidFill>
              </a:defRPr>
            </a:lvl1pPr>
            <a:lvl2pPr lvl="1" rtl="0">
              <a:spcBef>
                <a:spcPts val="1600"/>
              </a:spcBef>
              <a:spcAft>
                <a:spcPts val="0"/>
              </a:spcAft>
              <a:buClr>
                <a:srgbClr val="FFFFFF"/>
              </a:buClr>
              <a:buSzPts val="1400"/>
              <a:buNone/>
              <a:defRPr>
                <a:solidFill>
                  <a:srgbClr val="FFFFFF"/>
                </a:solidFill>
              </a:defRPr>
            </a:lvl2pPr>
            <a:lvl3pPr lvl="2" rtl="0">
              <a:spcBef>
                <a:spcPts val="1600"/>
              </a:spcBef>
              <a:spcAft>
                <a:spcPts val="0"/>
              </a:spcAft>
              <a:buClr>
                <a:srgbClr val="FFFFFF"/>
              </a:buClr>
              <a:buSzPts val="1400"/>
              <a:buNone/>
              <a:defRPr>
                <a:solidFill>
                  <a:srgbClr val="FFFFFF"/>
                </a:solidFill>
              </a:defRPr>
            </a:lvl3pPr>
            <a:lvl4pPr lvl="3" rtl="0">
              <a:spcBef>
                <a:spcPts val="1600"/>
              </a:spcBef>
              <a:spcAft>
                <a:spcPts val="0"/>
              </a:spcAft>
              <a:buClr>
                <a:srgbClr val="FFFFFF"/>
              </a:buClr>
              <a:buSzPts val="1400"/>
              <a:buNone/>
              <a:defRPr>
                <a:solidFill>
                  <a:srgbClr val="FFFFFF"/>
                </a:solidFill>
              </a:defRPr>
            </a:lvl4pPr>
            <a:lvl5pPr lvl="4" rtl="0">
              <a:spcBef>
                <a:spcPts val="1600"/>
              </a:spcBef>
              <a:spcAft>
                <a:spcPts val="0"/>
              </a:spcAft>
              <a:buClr>
                <a:srgbClr val="FFFFFF"/>
              </a:buClr>
              <a:buSzPts val="1400"/>
              <a:buNone/>
              <a:defRPr>
                <a:solidFill>
                  <a:srgbClr val="FFFFFF"/>
                </a:solidFill>
              </a:defRPr>
            </a:lvl5pPr>
            <a:lvl6pPr lvl="5" rtl="0">
              <a:spcBef>
                <a:spcPts val="1600"/>
              </a:spcBef>
              <a:spcAft>
                <a:spcPts val="0"/>
              </a:spcAft>
              <a:buClr>
                <a:srgbClr val="FFFFFF"/>
              </a:buClr>
              <a:buSzPts val="1400"/>
              <a:buNone/>
              <a:defRPr>
                <a:solidFill>
                  <a:srgbClr val="FFFFFF"/>
                </a:solidFill>
              </a:defRPr>
            </a:lvl6pPr>
            <a:lvl7pPr lvl="6" rtl="0">
              <a:spcBef>
                <a:spcPts val="1600"/>
              </a:spcBef>
              <a:spcAft>
                <a:spcPts val="0"/>
              </a:spcAft>
              <a:buClr>
                <a:srgbClr val="FFFFFF"/>
              </a:buClr>
              <a:buSzPts val="1400"/>
              <a:buNone/>
              <a:defRPr>
                <a:solidFill>
                  <a:srgbClr val="FFFFFF"/>
                </a:solidFill>
              </a:defRPr>
            </a:lvl7pPr>
            <a:lvl8pPr lvl="7" rtl="0">
              <a:spcBef>
                <a:spcPts val="1600"/>
              </a:spcBef>
              <a:spcAft>
                <a:spcPts val="0"/>
              </a:spcAft>
              <a:buClr>
                <a:srgbClr val="FFFFFF"/>
              </a:buClr>
              <a:buSzPts val="1400"/>
              <a:buNone/>
              <a:defRPr>
                <a:solidFill>
                  <a:srgbClr val="FFFFFF"/>
                </a:solidFill>
              </a:defRPr>
            </a:lvl8pPr>
            <a:lvl9pPr lvl="8" rtl="0">
              <a:spcBef>
                <a:spcPts val="1600"/>
              </a:spcBef>
              <a:spcAft>
                <a:spcPts val="1600"/>
              </a:spcAft>
              <a:buClr>
                <a:srgbClr val="FFFFFF"/>
              </a:buClr>
              <a:buSzPts val="1400"/>
              <a:buNone/>
              <a:defRPr>
                <a:solidFill>
                  <a:srgbClr val="FFFFFF"/>
                </a:solidFill>
              </a:defRPr>
            </a:lvl9pPr>
          </a:lstStyle>
          <a:p/>
        </p:txBody>
      </p:sp>
      <p:sp>
        <p:nvSpPr>
          <p:cNvPr id="1518" name="Google Shape;1518;p20"/>
          <p:cNvSpPr txBox="1"/>
          <p:nvPr>
            <p:ph idx="7" type="subTitle"/>
          </p:nvPr>
        </p:nvSpPr>
        <p:spPr>
          <a:xfrm>
            <a:off x="1528011" y="3868896"/>
            <a:ext cx="2406300" cy="7428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accent2"/>
              </a:buClr>
              <a:buSzPts val="1700"/>
              <a:buFont typeface="Skranji"/>
              <a:buNone/>
              <a:defRPr sz="1700">
                <a:solidFill>
                  <a:schemeClr val="accent2"/>
                </a:solidFill>
                <a:latin typeface="Skranji"/>
                <a:ea typeface="Skranji"/>
                <a:cs typeface="Skranji"/>
                <a:sym typeface="Skranji"/>
              </a:defRPr>
            </a:lvl1pPr>
            <a:lvl2pPr lvl="1" rtl="0">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2pPr>
            <a:lvl3pPr lvl="2" rtl="0">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3pPr>
            <a:lvl4pPr lvl="3" rtl="0">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4pPr>
            <a:lvl5pPr lvl="4" rtl="0">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5pPr>
            <a:lvl6pPr lvl="5" rtl="0">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6pPr>
            <a:lvl7pPr lvl="6" rtl="0">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7pPr>
            <a:lvl8pPr lvl="7" rtl="0">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8pPr>
            <a:lvl9pPr lvl="8" rtl="0">
              <a:spcBef>
                <a:spcPts val="1600"/>
              </a:spcBef>
              <a:spcAft>
                <a:spcPts val="1600"/>
              </a:spcAft>
              <a:buClr>
                <a:schemeClr val="accent2"/>
              </a:buClr>
              <a:buSzPts val="1700"/>
              <a:buFont typeface="Skranji"/>
              <a:buNone/>
              <a:defRPr sz="1700">
                <a:solidFill>
                  <a:schemeClr val="accent2"/>
                </a:solidFill>
                <a:latin typeface="Skranji"/>
                <a:ea typeface="Skranji"/>
                <a:cs typeface="Skranji"/>
                <a:sym typeface="Skranji"/>
              </a:defRPr>
            </a:lvl9pPr>
          </a:lstStyle>
          <a:p/>
        </p:txBody>
      </p:sp>
      <p:sp>
        <p:nvSpPr>
          <p:cNvPr id="1519" name="Google Shape;1519;p20"/>
          <p:cNvSpPr txBox="1"/>
          <p:nvPr>
            <p:ph idx="8" type="subTitle"/>
          </p:nvPr>
        </p:nvSpPr>
        <p:spPr>
          <a:xfrm>
            <a:off x="5209689" y="3868896"/>
            <a:ext cx="2406300" cy="7428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accent2"/>
              </a:buClr>
              <a:buSzPts val="1700"/>
              <a:buFont typeface="Skranji"/>
              <a:buNone/>
              <a:defRPr sz="1700">
                <a:solidFill>
                  <a:schemeClr val="accent2"/>
                </a:solidFill>
                <a:latin typeface="Skranji"/>
                <a:ea typeface="Skranji"/>
                <a:cs typeface="Skranji"/>
                <a:sym typeface="Skranji"/>
              </a:defRPr>
            </a:lvl1pPr>
            <a:lvl2pPr lvl="1" rtl="0">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2pPr>
            <a:lvl3pPr lvl="2" rtl="0">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3pPr>
            <a:lvl4pPr lvl="3" rtl="0">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4pPr>
            <a:lvl5pPr lvl="4" rtl="0">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5pPr>
            <a:lvl6pPr lvl="5" rtl="0">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6pPr>
            <a:lvl7pPr lvl="6" rtl="0">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7pPr>
            <a:lvl8pPr lvl="7" rtl="0">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8pPr>
            <a:lvl9pPr lvl="8" rtl="0">
              <a:spcBef>
                <a:spcPts val="1600"/>
              </a:spcBef>
              <a:spcAft>
                <a:spcPts val="1600"/>
              </a:spcAft>
              <a:buClr>
                <a:schemeClr val="accent2"/>
              </a:buClr>
              <a:buSzPts val="1700"/>
              <a:buFont typeface="Skranji"/>
              <a:buNone/>
              <a:defRPr sz="1700">
                <a:solidFill>
                  <a:schemeClr val="accent2"/>
                </a:solidFill>
                <a:latin typeface="Skranji"/>
                <a:ea typeface="Skranji"/>
                <a:cs typeface="Skranji"/>
                <a:sym typeface="Skranji"/>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blipFill>
          <a:blip r:embed="rId2">
            <a:alphaModFix/>
          </a:blip>
          <a:stretch>
            <a:fillRect/>
          </a:stretch>
        </a:blipFill>
      </p:bgPr>
    </p:bg>
    <p:spTree>
      <p:nvGrpSpPr>
        <p:cNvPr id="13" name="Shape 13"/>
        <p:cNvGrpSpPr/>
        <p:nvPr/>
      </p:nvGrpSpPr>
      <p:grpSpPr>
        <a:xfrm>
          <a:off x="0" y="0"/>
          <a:ext cx="0" cy="0"/>
          <a:chOff x="0" y="0"/>
          <a:chExt cx="0" cy="0"/>
        </a:xfrm>
      </p:grpSpPr>
      <p:sp>
        <p:nvSpPr>
          <p:cNvPr id="14" name="Google Shape;14;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15" name="Google Shape;15;p3"/>
          <p:cNvSpPr txBox="1"/>
          <p:nvPr>
            <p:ph hasCustomPrompt="1" type="title"/>
          </p:nvPr>
        </p:nvSpPr>
        <p:spPr>
          <a:xfrm>
            <a:off x="526850" y="1858700"/>
            <a:ext cx="1444800" cy="1619400"/>
          </a:xfrm>
          <a:prstGeom prst="rect">
            <a:avLst/>
          </a:prstGeom>
          <a:noFill/>
        </p:spPr>
        <p:txBody>
          <a:bodyPr anchorCtr="0" anchor="ctr" bIns="91425" lIns="91425" spcFirstLastPara="1" rIns="91425" wrap="square" tIns="91425">
            <a:noAutofit/>
          </a:bodyPr>
          <a:lstStyle>
            <a:lvl1pPr lvl="0" rtl="0" algn="r">
              <a:spcBef>
                <a:spcPts val="0"/>
              </a:spcBef>
              <a:spcAft>
                <a:spcPts val="0"/>
              </a:spcAft>
              <a:buClr>
                <a:schemeClr val="accent3"/>
              </a:buClr>
              <a:buSzPts val="4800"/>
              <a:buNone/>
              <a:defRPr sz="4800">
                <a:solidFill>
                  <a:schemeClr val="accent3"/>
                </a:solidFill>
              </a:defRPr>
            </a:lvl1pPr>
            <a:lvl2pPr lvl="1" rtl="0">
              <a:spcBef>
                <a:spcPts val="0"/>
              </a:spcBef>
              <a:spcAft>
                <a:spcPts val="0"/>
              </a:spcAft>
              <a:buClr>
                <a:schemeClr val="accent3"/>
              </a:buClr>
              <a:buSzPts val="4800"/>
              <a:buFont typeface="Fira Sans Extra Condensed Medium"/>
              <a:buNone/>
              <a:defRPr sz="4800">
                <a:solidFill>
                  <a:schemeClr val="accent3"/>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chemeClr val="accent3"/>
              </a:buClr>
              <a:buSzPts val="4800"/>
              <a:buFont typeface="Fira Sans Extra Condensed Medium"/>
              <a:buNone/>
              <a:defRPr sz="4800">
                <a:solidFill>
                  <a:schemeClr val="accent3"/>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chemeClr val="accent3"/>
              </a:buClr>
              <a:buSzPts val="4800"/>
              <a:buFont typeface="Fira Sans Extra Condensed Medium"/>
              <a:buNone/>
              <a:defRPr sz="4800">
                <a:solidFill>
                  <a:schemeClr val="accent3"/>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chemeClr val="accent3"/>
              </a:buClr>
              <a:buSzPts val="4800"/>
              <a:buFont typeface="Fira Sans Extra Condensed Medium"/>
              <a:buNone/>
              <a:defRPr sz="4800">
                <a:solidFill>
                  <a:schemeClr val="accent3"/>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chemeClr val="accent3"/>
              </a:buClr>
              <a:buSzPts val="4800"/>
              <a:buFont typeface="Fira Sans Extra Condensed Medium"/>
              <a:buNone/>
              <a:defRPr sz="4800">
                <a:solidFill>
                  <a:schemeClr val="accent3"/>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chemeClr val="accent3"/>
              </a:buClr>
              <a:buSzPts val="4800"/>
              <a:buFont typeface="Fira Sans Extra Condensed Medium"/>
              <a:buNone/>
              <a:defRPr sz="4800">
                <a:solidFill>
                  <a:schemeClr val="accent3"/>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chemeClr val="accent3"/>
              </a:buClr>
              <a:buSzPts val="4800"/>
              <a:buFont typeface="Fira Sans Extra Condensed Medium"/>
              <a:buNone/>
              <a:defRPr sz="4800">
                <a:solidFill>
                  <a:schemeClr val="accent3"/>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chemeClr val="accent3"/>
              </a:buClr>
              <a:buSzPts val="4800"/>
              <a:buFont typeface="Fira Sans Extra Condensed Medium"/>
              <a:buNone/>
              <a:defRPr sz="4800">
                <a:solidFill>
                  <a:schemeClr val="accent3"/>
                </a:solidFill>
                <a:latin typeface="Fira Sans Extra Condensed Medium"/>
                <a:ea typeface="Fira Sans Extra Condensed Medium"/>
                <a:cs typeface="Fira Sans Extra Condensed Medium"/>
                <a:sym typeface="Fira Sans Extra Condensed Medium"/>
              </a:defRPr>
            </a:lvl9pPr>
          </a:lstStyle>
          <a:p>
            <a:r>
              <a:t>xx%</a:t>
            </a:r>
          </a:p>
        </p:txBody>
      </p:sp>
      <p:sp>
        <p:nvSpPr>
          <p:cNvPr id="16" name="Google Shape;16;p3"/>
          <p:cNvSpPr txBox="1"/>
          <p:nvPr>
            <p:ph idx="2" type="ctrTitle"/>
          </p:nvPr>
        </p:nvSpPr>
        <p:spPr>
          <a:xfrm>
            <a:off x="2020649" y="2540048"/>
            <a:ext cx="3294300" cy="577800"/>
          </a:xfrm>
          <a:prstGeom prst="rect">
            <a:avLst/>
          </a:prstGeom>
        </p:spPr>
        <p:txBody>
          <a:bodyPr anchorCtr="0" anchor="b" bIns="91425" lIns="91425" spcFirstLastPara="1" rIns="91425" wrap="square" tIns="91425">
            <a:noAutofit/>
          </a:bodyPr>
          <a:lstStyle>
            <a:lvl1pPr lvl="0" rtl="0">
              <a:spcBef>
                <a:spcPts val="0"/>
              </a:spcBef>
              <a:spcAft>
                <a:spcPts val="0"/>
              </a:spcAft>
              <a:buClr>
                <a:schemeClr val="accent4"/>
              </a:buClr>
              <a:buSzPts val="4800"/>
              <a:buNone/>
              <a:defRPr sz="4800">
                <a:solidFill>
                  <a:schemeClr val="accent4"/>
                </a:solidFill>
              </a:defRPr>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p:txBody>
      </p:sp>
      <p:sp>
        <p:nvSpPr>
          <p:cNvPr id="17" name="Google Shape;17;p3"/>
          <p:cNvSpPr txBox="1"/>
          <p:nvPr>
            <p:ph idx="1" type="subTitle"/>
          </p:nvPr>
        </p:nvSpPr>
        <p:spPr>
          <a:xfrm>
            <a:off x="2020650" y="3180766"/>
            <a:ext cx="1906500" cy="367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accent3"/>
              </a:buClr>
              <a:buSzPts val="1400"/>
              <a:buNone/>
              <a:defRPr>
                <a:solidFill>
                  <a:schemeClr val="accent3"/>
                </a:solidFill>
              </a:defRPr>
            </a:lvl1pPr>
            <a:lvl2pPr lvl="1" rtl="0">
              <a:lnSpc>
                <a:spcPct val="100000"/>
              </a:lnSpc>
              <a:spcBef>
                <a:spcPts val="0"/>
              </a:spcBef>
              <a:spcAft>
                <a:spcPts val="0"/>
              </a:spcAft>
              <a:buClr>
                <a:schemeClr val="accent3"/>
              </a:buClr>
              <a:buSzPts val="1400"/>
              <a:buNone/>
              <a:defRPr>
                <a:solidFill>
                  <a:schemeClr val="accent3"/>
                </a:solidFill>
              </a:defRPr>
            </a:lvl2pPr>
            <a:lvl3pPr lvl="2" rtl="0">
              <a:lnSpc>
                <a:spcPct val="100000"/>
              </a:lnSpc>
              <a:spcBef>
                <a:spcPts val="0"/>
              </a:spcBef>
              <a:spcAft>
                <a:spcPts val="0"/>
              </a:spcAft>
              <a:buClr>
                <a:schemeClr val="accent3"/>
              </a:buClr>
              <a:buSzPts val="1400"/>
              <a:buNone/>
              <a:defRPr>
                <a:solidFill>
                  <a:schemeClr val="accent3"/>
                </a:solidFill>
              </a:defRPr>
            </a:lvl3pPr>
            <a:lvl4pPr lvl="3" rtl="0">
              <a:lnSpc>
                <a:spcPct val="100000"/>
              </a:lnSpc>
              <a:spcBef>
                <a:spcPts val="0"/>
              </a:spcBef>
              <a:spcAft>
                <a:spcPts val="0"/>
              </a:spcAft>
              <a:buClr>
                <a:schemeClr val="accent3"/>
              </a:buClr>
              <a:buSzPts val="1400"/>
              <a:buNone/>
              <a:defRPr>
                <a:solidFill>
                  <a:schemeClr val="accent3"/>
                </a:solidFill>
              </a:defRPr>
            </a:lvl4pPr>
            <a:lvl5pPr lvl="4" rtl="0">
              <a:lnSpc>
                <a:spcPct val="100000"/>
              </a:lnSpc>
              <a:spcBef>
                <a:spcPts val="0"/>
              </a:spcBef>
              <a:spcAft>
                <a:spcPts val="0"/>
              </a:spcAft>
              <a:buClr>
                <a:schemeClr val="accent3"/>
              </a:buClr>
              <a:buSzPts val="1400"/>
              <a:buNone/>
              <a:defRPr>
                <a:solidFill>
                  <a:schemeClr val="accent3"/>
                </a:solidFill>
              </a:defRPr>
            </a:lvl5pPr>
            <a:lvl6pPr lvl="5" rtl="0">
              <a:lnSpc>
                <a:spcPct val="100000"/>
              </a:lnSpc>
              <a:spcBef>
                <a:spcPts val="0"/>
              </a:spcBef>
              <a:spcAft>
                <a:spcPts val="0"/>
              </a:spcAft>
              <a:buClr>
                <a:schemeClr val="accent3"/>
              </a:buClr>
              <a:buSzPts val="1400"/>
              <a:buNone/>
              <a:defRPr>
                <a:solidFill>
                  <a:schemeClr val="accent3"/>
                </a:solidFill>
              </a:defRPr>
            </a:lvl6pPr>
            <a:lvl7pPr lvl="6" rtl="0">
              <a:lnSpc>
                <a:spcPct val="100000"/>
              </a:lnSpc>
              <a:spcBef>
                <a:spcPts val="0"/>
              </a:spcBef>
              <a:spcAft>
                <a:spcPts val="0"/>
              </a:spcAft>
              <a:buClr>
                <a:schemeClr val="accent3"/>
              </a:buClr>
              <a:buSzPts val="1400"/>
              <a:buNone/>
              <a:defRPr>
                <a:solidFill>
                  <a:schemeClr val="accent3"/>
                </a:solidFill>
              </a:defRPr>
            </a:lvl7pPr>
            <a:lvl8pPr lvl="7" rtl="0">
              <a:lnSpc>
                <a:spcPct val="100000"/>
              </a:lnSpc>
              <a:spcBef>
                <a:spcPts val="0"/>
              </a:spcBef>
              <a:spcAft>
                <a:spcPts val="0"/>
              </a:spcAft>
              <a:buClr>
                <a:schemeClr val="accent3"/>
              </a:buClr>
              <a:buSzPts val="1400"/>
              <a:buNone/>
              <a:defRPr>
                <a:solidFill>
                  <a:schemeClr val="accent3"/>
                </a:solidFill>
              </a:defRPr>
            </a:lvl8pPr>
            <a:lvl9pPr lvl="8" rtl="0">
              <a:lnSpc>
                <a:spcPct val="100000"/>
              </a:lnSpc>
              <a:spcBef>
                <a:spcPts val="0"/>
              </a:spcBef>
              <a:spcAft>
                <a:spcPts val="0"/>
              </a:spcAft>
              <a:buClr>
                <a:schemeClr val="accent3"/>
              </a:buClr>
              <a:buSzPts val="1400"/>
              <a:buNone/>
              <a:defRPr>
                <a:solidFill>
                  <a:schemeClr val="accent3"/>
                </a:solidFill>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2">
  <p:cSld name="CUSTOM_2_1">
    <p:bg>
      <p:bgPr>
        <a:blipFill>
          <a:blip r:embed="rId2">
            <a:alphaModFix/>
          </a:blip>
          <a:stretch>
            <a:fillRect/>
          </a:stretch>
        </a:blipFill>
      </p:bgPr>
    </p:bg>
    <p:spTree>
      <p:nvGrpSpPr>
        <p:cNvPr id="1520" name="Shape 1520"/>
        <p:cNvGrpSpPr/>
        <p:nvPr/>
      </p:nvGrpSpPr>
      <p:grpSpPr>
        <a:xfrm>
          <a:off x="0" y="0"/>
          <a:ext cx="0" cy="0"/>
          <a:chOff x="0" y="0"/>
          <a:chExt cx="0" cy="0"/>
        </a:xfrm>
      </p:grpSpPr>
      <p:sp>
        <p:nvSpPr>
          <p:cNvPr id="1521" name="Google Shape;1521;p21"/>
          <p:cNvSpPr txBox="1"/>
          <p:nvPr>
            <p:ph type="title"/>
          </p:nvPr>
        </p:nvSpPr>
        <p:spPr>
          <a:xfrm>
            <a:off x="781050" y="673625"/>
            <a:ext cx="75819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accent4"/>
              </a:buClr>
              <a:buSzPts val="2800"/>
              <a:buNone/>
              <a:defRPr>
                <a:solidFill>
                  <a:schemeClr val="accent4"/>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522" name="Google Shape;1522;p21"/>
          <p:cNvSpPr txBox="1"/>
          <p:nvPr>
            <p:ph idx="1" type="subTitle"/>
          </p:nvPr>
        </p:nvSpPr>
        <p:spPr>
          <a:xfrm>
            <a:off x="710014" y="3537199"/>
            <a:ext cx="1813200" cy="1557300"/>
          </a:xfrm>
          <a:prstGeom prst="rect">
            <a:avLst/>
          </a:prstGeom>
        </p:spPr>
        <p:txBody>
          <a:bodyPr anchorCtr="0" anchor="t" bIns="91425" lIns="91425" spcFirstLastPara="1" rIns="91425" wrap="square" tIns="91425">
            <a:noAutofit/>
          </a:bodyPr>
          <a:lstStyle>
            <a:lvl1pPr lvl="0" rtl="0" algn="ctr">
              <a:spcBef>
                <a:spcPts val="0"/>
              </a:spcBef>
              <a:spcAft>
                <a:spcPts val="0"/>
              </a:spcAft>
              <a:buClr>
                <a:srgbClr val="FFFFFF"/>
              </a:buClr>
              <a:buSzPts val="1400"/>
              <a:buNone/>
              <a:defRPr>
                <a:solidFill>
                  <a:srgbClr val="FFFFFF"/>
                </a:solidFill>
              </a:defRPr>
            </a:lvl1pPr>
            <a:lvl2pPr lvl="1" rtl="0">
              <a:spcBef>
                <a:spcPts val="1600"/>
              </a:spcBef>
              <a:spcAft>
                <a:spcPts val="0"/>
              </a:spcAft>
              <a:buClr>
                <a:srgbClr val="FFFFFF"/>
              </a:buClr>
              <a:buSzPts val="1400"/>
              <a:buNone/>
              <a:defRPr>
                <a:solidFill>
                  <a:srgbClr val="FFFFFF"/>
                </a:solidFill>
              </a:defRPr>
            </a:lvl2pPr>
            <a:lvl3pPr lvl="2" rtl="0">
              <a:spcBef>
                <a:spcPts val="1600"/>
              </a:spcBef>
              <a:spcAft>
                <a:spcPts val="0"/>
              </a:spcAft>
              <a:buClr>
                <a:srgbClr val="FFFFFF"/>
              </a:buClr>
              <a:buSzPts val="1400"/>
              <a:buNone/>
              <a:defRPr>
                <a:solidFill>
                  <a:srgbClr val="FFFFFF"/>
                </a:solidFill>
              </a:defRPr>
            </a:lvl3pPr>
            <a:lvl4pPr lvl="3" rtl="0">
              <a:spcBef>
                <a:spcPts val="1600"/>
              </a:spcBef>
              <a:spcAft>
                <a:spcPts val="0"/>
              </a:spcAft>
              <a:buClr>
                <a:srgbClr val="FFFFFF"/>
              </a:buClr>
              <a:buSzPts val="1400"/>
              <a:buNone/>
              <a:defRPr>
                <a:solidFill>
                  <a:srgbClr val="FFFFFF"/>
                </a:solidFill>
              </a:defRPr>
            </a:lvl4pPr>
            <a:lvl5pPr lvl="4" rtl="0">
              <a:spcBef>
                <a:spcPts val="1600"/>
              </a:spcBef>
              <a:spcAft>
                <a:spcPts val="0"/>
              </a:spcAft>
              <a:buClr>
                <a:srgbClr val="FFFFFF"/>
              </a:buClr>
              <a:buSzPts val="1400"/>
              <a:buNone/>
              <a:defRPr>
                <a:solidFill>
                  <a:srgbClr val="FFFFFF"/>
                </a:solidFill>
              </a:defRPr>
            </a:lvl5pPr>
            <a:lvl6pPr lvl="5" rtl="0">
              <a:spcBef>
                <a:spcPts val="1600"/>
              </a:spcBef>
              <a:spcAft>
                <a:spcPts val="0"/>
              </a:spcAft>
              <a:buClr>
                <a:srgbClr val="FFFFFF"/>
              </a:buClr>
              <a:buSzPts val="1400"/>
              <a:buNone/>
              <a:defRPr>
                <a:solidFill>
                  <a:srgbClr val="FFFFFF"/>
                </a:solidFill>
              </a:defRPr>
            </a:lvl6pPr>
            <a:lvl7pPr lvl="6" rtl="0">
              <a:spcBef>
                <a:spcPts val="1600"/>
              </a:spcBef>
              <a:spcAft>
                <a:spcPts val="0"/>
              </a:spcAft>
              <a:buClr>
                <a:srgbClr val="FFFFFF"/>
              </a:buClr>
              <a:buSzPts val="1400"/>
              <a:buNone/>
              <a:defRPr>
                <a:solidFill>
                  <a:srgbClr val="FFFFFF"/>
                </a:solidFill>
              </a:defRPr>
            </a:lvl7pPr>
            <a:lvl8pPr lvl="7" rtl="0">
              <a:spcBef>
                <a:spcPts val="1600"/>
              </a:spcBef>
              <a:spcAft>
                <a:spcPts val="0"/>
              </a:spcAft>
              <a:buClr>
                <a:srgbClr val="FFFFFF"/>
              </a:buClr>
              <a:buSzPts val="1400"/>
              <a:buNone/>
              <a:defRPr>
                <a:solidFill>
                  <a:srgbClr val="FFFFFF"/>
                </a:solidFill>
              </a:defRPr>
            </a:lvl8pPr>
            <a:lvl9pPr lvl="8" rtl="0">
              <a:spcBef>
                <a:spcPts val="1600"/>
              </a:spcBef>
              <a:spcAft>
                <a:spcPts val="1600"/>
              </a:spcAft>
              <a:buClr>
                <a:srgbClr val="FFFFFF"/>
              </a:buClr>
              <a:buSzPts val="1400"/>
              <a:buNone/>
              <a:defRPr>
                <a:solidFill>
                  <a:srgbClr val="FFFFFF"/>
                </a:solidFill>
              </a:defRPr>
            </a:lvl9pPr>
          </a:lstStyle>
          <a:p/>
        </p:txBody>
      </p:sp>
      <p:sp>
        <p:nvSpPr>
          <p:cNvPr id="1523" name="Google Shape;1523;p21"/>
          <p:cNvSpPr txBox="1"/>
          <p:nvPr>
            <p:ph idx="2" type="subTitle"/>
          </p:nvPr>
        </p:nvSpPr>
        <p:spPr>
          <a:xfrm>
            <a:off x="2680282" y="3537199"/>
            <a:ext cx="1813200" cy="1557300"/>
          </a:xfrm>
          <a:prstGeom prst="rect">
            <a:avLst/>
          </a:prstGeom>
        </p:spPr>
        <p:txBody>
          <a:bodyPr anchorCtr="0" anchor="t" bIns="91425" lIns="91425" spcFirstLastPara="1" rIns="91425" wrap="square" tIns="91425">
            <a:noAutofit/>
          </a:bodyPr>
          <a:lstStyle>
            <a:lvl1pPr lvl="0" rtl="0" algn="ctr">
              <a:spcBef>
                <a:spcPts val="0"/>
              </a:spcBef>
              <a:spcAft>
                <a:spcPts val="0"/>
              </a:spcAft>
              <a:buClr>
                <a:srgbClr val="FFFFFF"/>
              </a:buClr>
              <a:buSzPts val="1400"/>
              <a:buNone/>
              <a:defRPr>
                <a:solidFill>
                  <a:srgbClr val="FFFFFF"/>
                </a:solidFill>
              </a:defRPr>
            </a:lvl1pPr>
            <a:lvl2pPr lvl="1" rtl="0">
              <a:spcBef>
                <a:spcPts val="1600"/>
              </a:spcBef>
              <a:spcAft>
                <a:spcPts val="0"/>
              </a:spcAft>
              <a:buClr>
                <a:srgbClr val="FFFFFF"/>
              </a:buClr>
              <a:buSzPts val="1400"/>
              <a:buNone/>
              <a:defRPr>
                <a:solidFill>
                  <a:srgbClr val="FFFFFF"/>
                </a:solidFill>
              </a:defRPr>
            </a:lvl2pPr>
            <a:lvl3pPr lvl="2" rtl="0">
              <a:spcBef>
                <a:spcPts val="1600"/>
              </a:spcBef>
              <a:spcAft>
                <a:spcPts val="0"/>
              </a:spcAft>
              <a:buClr>
                <a:srgbClr val="FFFFFF"/>
              </a:buClr>
              <a:buSzPts val="1400"/>
              <a:buNone/>
              <a:defRPr>
                <a:solidFill>
                  <a:srgbClr val="FFFFFF"/>
                </a:solidFill>
              </a:defRPr>
            </a:lvl3pPr>
            <a:lvl4pPr lvl="3" rtl="0">
              <a:spcBef>
                <a:spcPts val="1600"/>
              </a:spcBef>
              <a:spcAft>
                <a:spcPts val="0"/>
              </a:spcAft>
              <a:buClr>
                <a:srgbClr val="FFFFFF"/>
              </a:buClr>
              <a:buSzPts val="1400"/>
              <a:buNone/>
              <a:defRPr>
                <a:solidFill>
                  <a:srgbClr val="FFFFFF"/>
                </a:solidFill>
              </a:defRPr>
            </a:lvl4pPr>
            <a:lvl5pPr lvl="4" rtl="0">
              <a:spcBef>
                <a:spcPts val="1600"/>
              </a:spcBef>
              <a:spcAft>
                <a:spcPts val="0"/>
              </a:spcAft>
              <a:buClr>
                <a:srgbClr val="FFFFFF"/>
              </a:buClr>
              <a:buSzPts val="1400"/>
              <a:buNone/>
              <a:defRPr>
                <a:solidFill>
                  <a:srgbClr val="FFFFFF"/>
                </a:solidFill>
              </a:defRPr>
            </a:lvl5pPr>
            <a:lvl6pPr lvl="5" rtl="0">
              <a:spcBef>
                <a:spcPts val="1600"/>
              </a:spcBef>
              <a:spcAft>
                <a:spcPts val="0"/>
              </a:spcAft>
              <a:buClr>
                <a:srgbClr val="FFFFFF"/>
              </a:buClr>
              <a:buSzPts val="1400"/>
              <a:buNone/>
              <a:defRPr>
                <a:solidFill>
                  <a:srgbClr val="FFFFFF"/>
                </a:solidFill>
              </a:defRPr>
            </a:lvl6pPr>
            <a:lvl7pPr lvl="6" rtl="0">
              <a:spcBef>
                <a:spcPts val="1600"/>
              </a:spcBef>
              <a:spcAft>
                <a:spcPts val="0"/>
              </a:spcAft>
              <a:buClr>
                <a:srgbClr val="FFFFFF"/>
              </a:buClr>
              <a:buSzPts val="1400"/>
              <a:buNone/>
              <a:defRPr>
                <a:solidFill>
                  <a:srgbClr val="FFFFFF"/>
                </a:solidFill>
              </a:defRPr>
            </a:lvl7pPr>
            <a:lvl8pPr lvl="7" rtl="0">
              <a:spcBef>
                <a:spcPts val="1600"/>
              </a:spcBef>
              <a:spcAft>
                <a:spcPts val="0"/>
              </a:spcAft>
              <a:buClr>
                <a:srgbClr val="FFFFFF"/>
              </a:buClr>
              <a:buSzPts val="1400"/>
              <a:buNone/>
              <a:defRPr>
                <a:solidFill>
                  <a:srgbClr val="FFFFFF"/>
                </a:solidFill>
              </a:defRPr>
            </a:lvl8pPr>
            <a:lvl9pPr lvl="8" rtl="0">
              <a:spcBef>
                <a:spcPts val="1600"/>
              </a:spcBef>
              <a:spcAft>
                <a:spcPts val="1600"/>
              </a:spcAft>
              <a:buClr>
                <a:srgbClr val="FFFFFF"/>
              </a:buClr>
              <a:buSzPts val="1400"/>
              <a:buNone/>
              <a:defRPr>
                <a:solidFill>
                  <a:srgbClr val="FFFFFF"/>
                </a:solidFill>
              </a:defRPr>
            </a:lvl9pPr>
          </a:lstStyle>
          <a:p/>
        </p:txBody>
      </p:sp>
      <p:sp>
        <p:nvSpPr>
          <p:cNvPr id="1524" name="Google Shape;1524;p21"/>
          <p:cNvSpPr txBox="1"/>
          <p:nvPr>
            <p:ph idx="3" type="subTitle"/>
          </p:nvPr>
        </p:nvSpPr>
        <p:spPr>
          <a:xfrm>
            <a:off x="4650528" y="3537199"/>
            <a:ext cx="1813200" cy="1557300"/>
          </a:xfrm>
          <a:prstGeom prst="rect">
            <a:avLst/>
          </a:prstGeom>
        </p:spPr>
        <p:txBody>
          <a:bodyPr anchorCtr="0" anchor="t" bIns="91425" lIns="91425" spcFirstLastPara="1" rIns="91425" wrap="square" tIns="91425">
            <a:noAutofit/>
          </a:bodyPr>
          <a:lstStyle>
            <a:lvl1pPr lvl="0" rtl="0" algn="ctr">
              <a:spcBef>
                <a:spcPts val="0"/>
              </a:spcBef>
              <a:spcAft>
                <a:spcPts val="0"/>
              </a:spcAft>
              <a:buClr>
                <a:srgbClr val="FFFFFF"/>
              </a:buClr>
              <a:buSzPts val="1400"/>
              <a:buNone/>
              <a:defRPr>
                <a:solidFill>
                  <a:srgbClr val="FFFFFF"/>
                </a:solidFill>
              </a:defRPr>
            </a:lvl1pPr>
            <a:lvl2pPr lvl="1" rtl="0">
              <a:spcBef>
                <a:spcPts val="1600"/>
              </a:spcBef>
              <a:spcAft>
                <a:spcPts val="0"/>
              </a:spcAft>
              <a:buClr>
                <a:srgbClr val="FFFFFF"/>
              </a:buClr>
              <a:buSzPts val="1400"/>
              <a:buNone/>
              <a:defRPr>
                <a:solidFill>
                  <a:srgbClr val="FFFFFF"/>
                </a:solidFill>
              </a:defRPr>
            </a:lvl2pPr>
            <a:lvl3pPr lvl="2" rtl="0">
              <a:spcBef>
                <a:spcPts val="1600"/>
              </a:spcBef>
              <a:spcAft>
                <a:spcPts val="0"/>
              </a:spcAft>
              <a:buClr>
                <a:srgbClr val="FFFFFF"/>
              </a:buClr>
              <a:buSzPts val="1400"/>
              <a:buNone/>
              <a:defRPr>
                <a:solidFill>
                  <a:srgbClr val="FFFFFF"/>
                </a:solidFill>
              </a:defRPr>
            </a:lvl3pPr>
            <a:lvl4pPr lvl="3" rtl="0">
              <a:spcBef>
                <a:spcPts val="1600"/>
              </a:spcBef>
              <a:spcAft>
                <a:spcPts val="0"/>
              </a:spcAft>
              <a:buClr>
                <a:srgbClr val="FFFFFF"/>
              </a:buClr>
              <a:buSzPts val="1400"/>
              <a:buNone/>
              <a:defRPr>
                <a:solidFill>
                  <a:srgbClr val="FFFFFF"/>
                </a:solidFill>
              </a:defRPr>
            </a:lvl4pPr>
            <a:lvl5pPr lvl="4" rtl="0">
              <a:spcBef>
                <a:spcPts val="1600"/>
              </a:spcBef>
              <a:spcAft>
                <a:spcPts val="0"/>
              </a:spcAft>
              <a:buClr>
                <a:srgbClr val="FFFFFF"/>
              </a:buClr>
              <a:buSzPts val="1400"/>
              <a:buNone/>
              <a:defRPr>
                <a:solidFill>
                  <a:srgbClr val="FFFFFF"/>
                </a:solidFill>
              </a:defRPr>
            </a:lvl5pPr>
            <a:lvl6pPr lvl="5" rtl="0">
              <a:spcBef>
                <a:spcPts val="1600"/>
              </a:spcBef>
              <a:spcAft>
                <a:spcPts val="0"/>
              </a:spcAft>
              <a:buClr>
                <a:srgbClr val="FFFFFF"/>
              </a:buClr>
              <a:buSzPts val="1400"/>
              <a:buNone/>
              <a:defRPr>
                <a:solidFill>
                  <a:srgbClr val="FFFFFF"/>
                </a:solidFill>
              </a:defRPr>
            </a:lvl6pPr>
            <a:lvl7pPr lvl="6" rtl="0">
              <a:spcBef>
                <a:spcPts val="1600"/>
              </a:spcBef>
              <a:spcAft>
                <a:spcPts val="0"/>
              </a:spcAft>
              <a:buClr>
                <a:srgbClr val="FFFFFF"/>
              </a:buClr>
              <a:buSzPts val="1400"/>
              <a:buNone/>
              <a:defRPr>
                <a:solidFill>
                  <a:srgbClr val="FFFFFF"/>
                </a:solidFill>
              </a:defRPr>
            </a:lvl7pPr>
            <a:lvl8pPr lvl="7" rtl="0">
              <a:spcBef>
                <a:spcPts val="1600"/>
              </a:spcBef>
              <a:spcAft>
                <a:spcPts val="0"/>
              </a:spcAft>
              <a:buClr>
                <a:srgbClr val="FFFFFF"/>
              </a:buClr>
              <a:buSzPts val="1400"/>
              <a:buNone/>
              <a:defRPr>
                <a:solidFill>
                  <a:srgbClr val="FFFFFF"/>
                </a:solidFill>
              </a:defRPr>
            </a:lvl8pPr>
            <a:lvl9pPr lvl="8" rtl="0">
              <a:spcBef>
                <a:spcPts val="1600"/>
              </a:spcBef>
              <a:spcAft>
                <a:spcPts val="1600"/>
              </a:spcAft>
              <a:buClr>
                <a:srgbClr val="FFFFFF"/>
              </a:buClr>
              <a:buSzPts val="1400"/>
              <a:buNone/>
              <a:defRPr>
                <a:solidFill>
                  <a:srgbClr val="FFFFFF"/>
                </a:solidFill>
              </a:defRPr>
            </a:lvl9pPr>
          </a:lstStyle>
          <a:p/>
        </p:txBody>
      </p:sp>
      <p:sp>
        <p:nvSpPr>
          <p:cNvPr id="1525" name="Google Shape;1525;p21"/>
          <p:cNvSpPr txBox="1"/>
          <p:nvPr>
            <p:ph idx="4" type="subTitle"/>
          </p:nvPr>
        </p:nvSpPr>
        <p:spPr>
          <a:xfrm>
            <a:off x="710014" y="3069025"/>
            <a:ext cx="1813200" cy="7428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accent2"/>
              </a:buClr>
              <a:buSzPts val="1700"/>
              <a:buFont typeface="Skranji"/>
              <a:buNone/>
              <a:defRPr sz="1700">
                <a:solidFill>
                  <a:schemeClr val="accent2"/>
                </a:solidFill>
                <a:latin typeface="Skranji"/>
                <a:ea typeface="Skranji"/>
                <a:cs typeface="Skranji"/>
                <a:sym typeface="Skranji"/>
              </a:defRPr>
            </a:lvl1pPr>
            <a:lvl2pPr lvl="1" rtl="0">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2pPr>
            <a:lvl3pPr lvl="2" rtl="0">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3pPr>
            <a:lvl4pPr lvl="3" rtl="0">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4pPr>
            <a:lvl5pPr lvl="4" rtl="0">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5pPr>
            <a:lvl6pPr lvl="5" rtl="0">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6pPr>
            <a:lvl7pPr lvl="6" rtl="0">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7pPr>
            <a:lvl8pPr lvl="7" rtl="0">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8pPr>
            <a:lvl9pPr lvl="8" rtl="0">
              <a:spcBef>
                <a:spcPts val="1600"/>
              </a:spcBef>
              <a:spcAft>
                <a:spcPts val="1600"/>
              </a:spcAft>
              <a:buClr>
                <a:schemeClr val="accent2"/>
              </a:buClr>
              <a:buSzPts val="1700"/>
              <a:buFont typeface="Skranji"/>
              <a:buNone/>
              <a:defRPr sz="1700">
                <a:solidFill>
                  <a:schemeClr val="accent2"/>
                </a:solidFill>
                <a:latin typeface="Skranji"/>
                <a:ea typeface="Skranji"/>
                <a:cs typeface="Skranji"/>
                <a:sym typeface="Skranji"/>
              </a:defRPr>
            </a:lvl9pPr>
          </a:lstStyle>
          <a:p/>
        </p:txBody>
      </p:sp>
      <p:sp>
        <p:nvSpPr>
          <p:cNvPr id="1526" name="Google Shape;1526;p21"/>
          <p:cNvSpPr txBox="1"/>
          <p:nvPr>
            <p:ph idx="5" type="subTitle"/>
          </p:nvPr>
        </p:nvSpPr>
        <p:spPr>
          <a:xfrm>
            <a:off x="2680282" y="3069025"/>
            <a:ext cx="1813200" cy="7428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accent2"/>
              </a:buClr>
              <a:buSzPts val="1700"/>
              <a:buFont typeface="Skranji"/>
              <a:buNone/>
              <a:defRPr sz="1700">
                <a:solidFill>
                  <a:schemeClr val="accent2"/>
                </a:solidFill>
                <a:latin typeface="Skranji"/>
                <a:ea typeface="Skranji"/>
                <a:cs typeface="Skranji"/>
                <a:sym typeface="Skranji"/>
              </a:defRPr>
            </a:lvl1pPr>
            <a:lvl2pPr lvl="1" rtl="0">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2pPr>
            <a:lvl3pPr lvl="2" rtl="0">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3pPr>
            <a:lvl4pPr lvl="3" rtl="0">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4pPr>
            <a:lvl5pPr lvl="4" rtl="0">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5pPr>
            <a:lvl6pPr lvl="5" rtl="0">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6pPr>
            <a:lvl7pPr lvl="6" rtl="0">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7pPr>
            <a:lvl8pPr lvl="7" rtl="0">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8pPr>
            <a:lvl9pPr lvl="8" rtl="0">
              <a:spcBef>
                <a:spcPts val="1600"/>
              </a:spcBef>
              <a:spcAft>
                <a:spcPts val="1600"/>
              </a:spcAft>
              <a:buClr>
                <a:schemeClr val="accent2"/>
              </a:buClr>
              <a:buSzPts val="1700"/>
              <a:buFont typeface="Skranji"/>
              <a:buNone/>
              <a:defRPr sz="1700">
                <a:solidFill>
                  <a:schemeClr val="accent2"/>
                </a:solidFill>
                <a:latin typeface="Skranji"/>
                <a:ea typeface="Skranji"/>
                <a:cs typeface="Skranji"/>
                <a:sym typeface="Skranji"/>
              </a:defRPr>
            </a:lvl9pPr>
          </a:lstStyle>
          <a:p/>
        </p:txBody>
      </p:sp>
      <p:sp>
        <p:nvSpPr>
          <p:cNvPr id="1527" name="Google Shape;1527;p21"/>
          <p:cNvSpPr txBox="1"/>
          <p:nvPr>
            <p:ph idx="6" type="subTitle"/>
          </p:nvPr>
        </p:nvSpPr>
        <p:spPr>
          <a:xfrm>
            <a:off x="4650528" y="3069025"/>
            <a:ext cx="1813200" cy="7428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accent2"/>
              </a:buClr>
              <a:buSzPts val="1700"/>
              <a:buFont typeface="Skranji"/>
              <a:buNone/>
              <a:defRPr sz="1700">
                <a:solidFill>
                  <a:schemeClr val="accent2"/>
                </a:solidFill>
                <a:latin typeface="Skranji"/>
                <a:ea typeface="Skranji"/>
                <a:cs typeface="Skranji"/>
                <a:sym typeface="Skranji"/>
              </a:defRPr>
            </a:lvl1pPr>
            <a:lvl2pPr lvl="1" rtl="0">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2pPr>
            <a:lvl3pPr lvl="2" rtl="0">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3pPr>
            <a:lvl4pPr lvl="3" rtl="0">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4pPr>
            <a:lvl5pPr lvl="4" rtl="0">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5pPr>
            <a:lvl6pPr lvl="5" rtl="0">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6pPr>
            <a:lvl7pPr lvl="6" rtl="0">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7pPr>
            <a:lvl8pPr lvl="7" rtl="0">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8pPr>
            <a:lvl9pPr lvl="8" rtl="0">
              <a:spcBef>
                <a:spcPts val="1600"/>
              </a:spcBef>
              <a:spcAft>
                <a:spcPts val="1600"/>
              </a:spcAft>
              <a:buClr>
                <a:schemeClr val="accent2"/>
              </a:buClr>
              <a:buSzPts val="1700"/>
              <a:buFont typeface="Skranji"/>
              <a:buNone/>
              <a:defRPr sz="1700">
                <a:solidFill>
                  <a:schemeClr val="accent2"/>
                </a:solidFill>
                <a:latin typeface="Skranji"/>
                <a:ea typeface="Skranji"/>
                <a:cs typeface="Skranji"/>
                <a:sym typeface="Skranji"/>
              </a:defRPr>
            </a:lvl9pPr>
          </a:lstStyle>
          <a:p/>
        </p:txBody>
      </p:sp>
      <p:sp>
        <p:nvSpPr>
          <p:cNvPr id="1528" name="Google Shape;1528;p21"/>
          <p:cNvSpPr txBox="1"/>
          <p:nvPr>
            <p:ph idx="7" type="subTitle"/>
          </p:nvPr>
        </p:nvSpPr>
        <p:spPr>
          <a:xfrm>
            <a:off x="6620786" y="3537199"/>
            <a:ext cx="1813200" cy="1557300"/>
          </a:xfrm>
          <a:prstGeom prst="rect">
            <a:avLst/>
          </a:prstGeom>
        </p:spPr>
        <p:txBody>
          <a:bodyPr anchorCtr="0" anchor="t" bIns="91425" lIns="91425" spcFirstLastPara="1" rIns="91425" wrap="square" tIns="91425">
            <a:noAutofit/>
          </a:bodyPr>
          <a:lstStyle>
            <a:lvl1pPr lvl="0" rtl="0" algn="ctr">
              <a:spcBef>
                <a:spcPts val="0"/>
              </a:spcBef>
              <a:spcAft>
                <a:spcPts val="0"/>
              </a:spcAft>
              <a:buClr>
                <a:srgbClr val="FFFFFF"/>
              </a:buClr>
              <a:buSzPts val="1400"/>
              <a:buNone/>
              <a:defRPr>
                <a:solidFill>
                  <a:srgbClr val="FFFFFF"/>
                </a:solidFill>
              </a:defRPr>
            </a:lvl1pPr>
            <a:lvl2pPr lvl="1" rtl="0">
              <a:spcBef>
                <a:spcPts val="1600"/>
              </a:spcBef>
              <a:spcAft>
                <a:spcPts val="0"/>
              </a:spcAft>
              <a:buClr>
                <a:srgbClr val="FFFFFF"/>
              </a:buClr>
              <a:buSzPts val="1400"/>
              <a:buNone/>
              <a:defRPr>
                <a:solidFill>
                  <a:srgbClr val="FFFFFF"/>
                </a:solidFill>
              </a:defRPr>
            </a:lvl2pPr>
            <a:lvl3pPr lvl="2" rtl="0">
              <a:spcBef>
                <a:spcPts val="1600"/>
              </a:spcBef>
              <a:spcAft>
                <a:spcPts val="0"/>
              </a:spcAft>
              <a:buClr>
                <a:srgbClr val="FFFFFF"/>
              </a:buClr>
              <a:buSzPts val="1400"/>
              <a:buNone/>
              <a:defRPr>
                <a:solidFill>
                  <a:srgbClr val="FFFFFF"/>
                </a:solidFill>
              </a:defRPr>
            </a:lvl3pPr>
            <a:lvl4pPr lvl="3" rtl="0">
              <a:spcBef>
                <a:spcPts val="1600"/>
              </a:spcBef>
              <a:spcAft>
                <a:spcPts val="0"/>
              </a:spcAft>
              <a:buClr>
                <a:srgbClr val="FFFFFF"/>
              </a:buClr>
              <a:buSzPts val="1400"/>
              <a:buNone/>
              <a:defRPr>
                <a:solidFill>
                  <a:srgbClr val="FFFFFF"/>
                </a:solidFill>
              </a:defRPr>
            </a:lvl4pPr>
            <a:lvl5pPr lvl="4" rtl="0">
              <a:spcBef>
                <a:spcPts val="1600"/>
              </a:spcBef>
              <a:spcAft>
                <a:spcPts val="0"/>
              </a:spcAft>
              <a:buClr>
                <a:srgbClr val="FFFFFF"/>
              </a:buClr>
              <a:buSzPts val="1400"/>
              <a:buNone/>
              <a:defRPr>
                <a:solidFill>
                  <a:srgbClr val="FFFFFF"/>
                </a:solidFill>
              </a:defRPr>
            </a:lvl5pPr>
            <a:lvl6pPr lvl="5" rtl="0">
              <a:spcBef>
                <a:spcPts val="1600"/>
              </a:spcBef>
              <a:spcAft>
                <a:spcPts val="0"/>
              </a:spcAft>
              <a:buClr>
                <a:srgbClr val="FFFFFF"/>
              </a:buClr>
              <a:buSzPts val="1400"/>
              <a:buNone/>
              <a:defRPr>
                <a:solidFill>
                  <a:srgbClr val="FFFFFF"/>
                </a:solidFill>
              </a:defRPr>
            </a:lvl6pPr>
            <a:lvl7pPr lvl="6" rtl="0">
              <a:spcBef>
                <a:spcPts val="1600"/>
              </a:spcBef>
              <a:spcAft>
                <a:spcPts val="0"/>
              </a:spcAft>
              <a:buClr>
                <a:srgbClr val="FFFFFF"/>
              </a:buClr>
              <a:buSzPts val="1400"/>
              <a:buNone/>
              <a:defRPr>
                <a:solidFill>
                  <a:srgbClr val="FFFFFF"/>
                </a:solidFill>
              </a:defRPr>
            </a:lvl7pPr>
            <a:lvl8pPr lvl="7" rtl="0">
              <a:spcBef>
                <a:spcPts val="1600"/>
              </a:spcBef>
              <a:spcAft>
                <a:spcPts val="0"/>
              </a:spcAft>
              <a:buClr>
                <a:srgbClr val="FFFFFF"/>
              </a:buClr>
              <a:buSzPts val="1400"/>
              <a:buNone/>
              <a:defRPr>
                <a:solidFill>
                  <a:srgbClr val="FFFFFF"/>
                </a:solidFill>
              </a:defRPr>
            </a:lvl8pPr>
            <a:lvl9pPr lvl="8" rtl="0">
              <a:spcBef>
                <a:spcPts val="1600"/>
              </a:spcBef>
              <a:spcAft>
                <a:spcPts val="1600"/>
              </a:spcAft>
              <a:buClr>
                <a:srgbClr val="FFFFFF"/>
              </a:buClr>
              <a:buSzPts val="1400"/>
              <a:buNone/>
              <a:defRPr>
                <a:solidFill>
                  <a:srgbClr val="FFFFFF"/>
                </a:solidFill>
              </a:defRPr>
            </a:lvl9pPr>
          </a:lstStyle>
          <a:p/>
        </p:txBody>
      </p:sp>
      <p:sp>
        <p:nvSpPr>
          <p:cNvPr id="1529" name="Google Shape;1529;p21"/>
          <p:cNvSpPr txBox="1"/>
          <p:nvPr>
            <p:ph idx="8" type="subTitle"/>
          </p:nvPr>
        </p:nvSpPr>
        <p:spPr>
          <a:xfrm>
            <a:off x="6620786" y="3069025"/>
            <a:ext cx="1813200" cy="7428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accent2"/>
              </a:buClr>
              <a:buSzPts val="1700"/>
              <a:buFont typeface="Skranji"/>
              <a:buNone/>
              <a:defRPr sz="1700">
                <a:solidFill>
                  <a:schemeClr val="accent2"/>
                </a:solidFill>
                <a:latin typeface="Skranji"/>
                <a:ea typeface="Skranji"/>
                <a:cs typeface="Skranji"/>
                <a:sym typeface="Skranji"/>
              </a:defRPr>
            </a:lvl1pPr>
            <a:lvl2pPr lvl="1" rtl="0">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2pPr>
            <a:lvl3pPr lvl="2" rtl="0">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3pPr>
            <a:lvl4pPr lvl="3" rtl="0">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4pPr>
            <a:lvl5pPr lvl="4" rtl="0">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5pPr>
            <a:lvl6pPr lvl="5" rtl="0">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6pPr>
            <a:lvl7pPr lvl="6" rtl="0">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7pPr>
            <a:lvl8pPr lvl="7" rtl="0">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8pPr>
            <a:lvl9pPr lvl="8" rtl="0">
              <a:spcBef>
                <a:spcPts val="1600"/>
              </a:spcBef>
              <a:spcAft>
                <a:spcPts val="1600"/>
              </a:spcAft>
              <a:buClr>
                <a:schemeClr val="accent2"/>
              </a:buClr>
              <a:buSzPts val="1700"/>
              <a:buFont typeface="Skranji"/>
              <a:buNone/>
              <a:defRPr sz="1700">
                <a:solidFill>
                  <a:schemeClr val="accent2"/>
                </a:solidFill>
                <a:latin typeface="Skranji"/>
                <a:ea typeface="Skranji"/>
                <a:cs typeface="Skranji"/>
                <a:sym typeface="Skranji"/>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CUSTOM_4">
    <p:spTree>
      <p:nvGrpSpPr>
        <p:cNvPr id="1530" name="Shape 1530"/>
        <p:cNvGrpSpPr/>
        <p:nvPr/>
      </p:nvGrpSpPr>
      <p:grpSpPr>
        <a:xfrm>
          <a:off x="0" y="0"/>
          <a:ext cx="0" cy="0"/>
          <a:chOff x="0" y="0"/>
          <a:chExt cx="0" cy="0"/>
        </a:xfrm>
      </p:grpSpPr>
      <p:sp>
        <p:nvSpPr>
          <p:cNvPr id="1531" name="Google Shape;1531;p22"/>
          <p:cNvSpPr txBox="1"/>
          <p:nvPr>
            <p:ph type="ctrTitle"/>
          </p:nvPr>
        </p:nvSpPr>
        <p:spPr>
          <a:xfrm>
            <a:off x="3446006" y="1438518"/>
            <a:ext cx="2322300" cy="5778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accent2"/>
              </a:buClr>
              <a:buSzPts val="1700"/>
              <a:buNone/>
              <a:defRPr sz="1700">
                <a:solidFill>
                  <a:schemeClr val="accent2"/>
                </a:solidFill>
              </a:defRPr>
            </a:lvl1pPr>
            <a:lvl2pPr lvl="1" rtl="0" algn="ctr">
              <a:spcBef>
                <a:spcPts val="0"/>
              </a:spcBef>
              <a:spcAft>
                <a:spcPts val="0"/>
              </a:spcAft>
              <a:buClr>
                <a:schemeClr val="accent2"/>
              </a:buClr>
              <a:buSzPts val="1700"/>
              <a:buNone/>
              <a:defRPr sz="1700">
                <a:solidFill>
                  <a:schemeClr val="accent2"/>
                </a:solidFill>
              </a:defRPr>
            </a:lvl2pPr>
            <a:lvl3pPr lvl="2" rtl="0" algn="ctr">
              <a:spcBef>
                <a:spcPts val="0"/>
              </a:spcBef>
              <a:spcAft>
                <a:spcPts val="0"/>
              </a:spcAft>
              <a:buClr>
                <a:schemeClr val="accent2"/>
              </a:buClr>
              <a:buSzPts val="1700"/>
              <a:buNone/>
              <a:defRPr sz="1700">
                <a:solidFill>
                  <a:schemeClr val="accent2"/>
                </a:solidFill>
              </a:defRPr>
            </a:lvl3pPr>
            <a:lvl4pPr lvl="3" rtl="0" algn="ctr">
              <a:spcBef>
                <a:spcPts val="0"/>
              </a:spcBef>
              <a:spcAft>
                <a:spcPts val="0"/>
              </a:spcAft>
              <a:buClr>
                <a:schemeClr val="accent2"/>
              </a:buClr>
              <a:buSzPts val="1700"/>
              <a:buNone/>
              <a:defRPr sz="1700">
                <a:solidFill>
                  <a:schemeClr val="accent2"/>
                </a:solidFill>
              </a:defRPr>
            </a:lvl4pPr>
            <a:lvl5pPr lvl="4" rtl="0" algn="ctr">
              <a:spcBef>
                <a:spcPts val="0"/>
              </a:spcBef>
              <a:spcAft>
                <a:spcPts val="0"/>
              </a:spcAft>
              <a:buClr>
                <a:schemeClr val="accent2"/>
              </a:buClr>
              <a:buSzPts val="1700"/>
              <a:buNone/>
              <a:defRPr sz="1700">
                <a:solidFill>
                  <a:schemeClr val="accent2"/>
                </a:solidFill>
              </a:defRPr>
            </a:lvl5pPr>
            <a:lvl6pPr lvl="5" rtl="0" algn="ctr">
              <a:spcBef>
                <a:spcPts val="0"/>
              </a:spcBef>
              <a:spcAft>
                <a:spcPts val="0"/>
              </a:spcAft>
              <a:buClr>
                <a:schemeClr val="accent2"/>
              </a:buClr>
              <a:buSzPts val="1700"/>
              <a:buNone/>
              <a:defRPr sz="1700">
                <a:solidFill>
                  <a:schemeClr val="accent2"/>
                </a:solidFill>
              </a:defRPr>
            </a:lvl6pPr>
            <a:lvl7pPr lvl="6" rtl="0" algn="ctr">
              <a:spcBef>
                <a:spcPts val="0"/>
              </a:spcBef>
              <a:spcAft>
                <a:spcPts val="0"/>
              </a:spcAft>
              <a:buClr>
                <a:schemeClr val="accent2"/>
              </a:buClr>
              <a:buSzPts val="1700"/>
              <a:buNone/>
              <a:defRPr sz="1700">
                <a:solidFill>
                  <a:schemeClr val="accent2"/>
                </a:solidFill>
              </a:defRPr>
            </a:lvl7pPr>
            <a:lvl8pPr lvl="7" rtl="0" algn="ctr">
              <a:spcBef>
                <a:spcPts val="0"/>
              </a:spcBef>
              <a:spcAft>
                <a:spcPts val="0"/>
              </a:spcAft>
              <a:buClr>
                <a:schemeClr val="accent2"/>
              </a:buClr>
              <a:buSzPts val="1700"/>
              <a:buNone/>
              <a:defRPr sz="1700">
                <a:solidFill>
                  <a:schemeClr val="accent2"/>
                </a:solidFill>
              </a:defRPr>
            </a:lvl8pPr>
            <a:lvl9pPr lvl="8" rtl="0" algn="ctr">
              <a:spcBef>
                <a:spcPts val="0"/>
              </a:spcBef>
              <a:spcAft>
                <a:spcPts val="0"/>
              </a:spcAft>
              <a:buClr>
                <a:schemeClr val="accent2"/>
              </a:buClr>
              <a:buSzPts val="1700"/>
              <a:buNone/>
              <a:defRPr sz="1700">
                <a:solidFill>
                  <a:schemeClr val="accent2"/>
                </a:solidFill>
              </a:defRPr>
            </a:lvl9pPr>
          </a:lstStyle>
          <a:p/>
        </p:txBody>
      </p:sp>
      <p:sp>
        <p:nvSpPr>
          <p:cNvPr id="1532" name="Google Shape;1532;p22"/>
          <p:cNvSpPr txBox="1"/>
          <p:nvPr>
            <p:ph idx="1" type="subTitle"/>
          </p:nvPr>
        </p:nvSpPr>
        <p:spPr>
          <a:xfrm>
            <a:off x="3618806" y="1961200"/>
            <a:ext cx="1976700" cy="613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Font typeface="Comfortaa Regular"/>
              <a:buNone/>
              <a:defRPr>
                <a:latin typeface="Comfortaa Regular"/>
                <a:ea typeface="Comfortaa Regular"/>
                <a:cs typeface="Comfortaa Regular"/>
                <a:sym typeface="Comfortaa Regular"/>
              </a:defRPr>
            </a:lvl1pPr>
            <a:lvl2pPr lvl="1" rtl="0" algn="ctr">
              <a:lnSpc>
                <a:spcPct val="100000"/>
              </a:lnSpc>
              <a:spcBef>
                <a:spcPts val="0"/>
              </a:spcBef>
              <a:spcAft>
                <a:spcPts val="0"/>
              </a:spcAft>
              <a:buSzPts val="1400"/>
              <a:buFont typeface="Comfortaa Regular"/>
              <a:buNone/>
              <a:defRPr>
                <a:latin typeface="Comfortaa Regular"/>
                <a:ea typeface="Comfortaa Regular"/>
                <a:cs typeface="Comfortaa Regular"/>
                <a:sym typeface="Comfortaa Regular"/>
              </a:defRPr>
            </a:lvl2pPr>
            <a:lvl3pPr lvl="2" rtl="0" algn="ctr">
              <a:lnSpc>
                <a:spcPct val="100000"/>
              </a:lnSpc>
              <a:spcBef>
                <a:spcPts val="0"/>
              </a:spcBef>
              <a:spcAft>
                <a:spcPts val="0"/>
              </a:spcAft>
              <a:buSzPts val="1400"/>
              <a:buFont typeface="Comfortaa Regular"/>
              <a:buNone/>
              <a:defRPr>
                <a:latin typeface="Comfortaa Regular"/>
                <a:ea typeface="Comfortaa Regular"/>
                <a:cs typeface="Comfortaa Regular"/>
                <a:sym typeface="Comfortaa Regular"/>
              </a:defRPr>
            </a:lvl3pPr>
            <a:lvl4pPr lvl="3" rtl="0" algn="ctr">
              <a:lnSpc>
                <a:spcPct val="100000"/>
              </a:lnSpc>
              <a:spcBef>
                <a:spcPts val="0"/>
              </a:spcBef>
              <a:spcAft>
                <a:spcPts val="0"/>
              </a:spcAft>
              <a:buSzPts val="1400"/>
              <a:buFont typeface="Comfortaa Regular"/>
              <a:buNone/>
              <a:defRPr>
                <a:latin typeface="Comfortaa Regular"/>
                <a:ea typeface="Comfortaa Regular"/>
                <a:cs typeface="Comfortaa Regular"/>
                <a:sym typeface="Comfortaa Regular"/>
              </a:defRPr>
            </a:lvl4pPr>
            <a:lvl5pPr lvl="4" rtl="0" algn="ctr">
              <a:lnSpc>
                <a:spcPct val="100000"/>
              </a:lnSpc>
              <a:spcBef>
                <a:spcPts val="0"/>
              </a:spcBef>
              <a:spcAft>
                <a:spcPts val="0"/>
              </a:spcAft>
              <a:buSzPts val="1400"/>
              <a:buFont typeface="Comfortaa Regular"/>
              <a:buNone/>
              <a:defRPr>
                <a:latin typeface="Comfortaa Regular"/>
                <a:ea typeface="Comfortaa Regular"/>
                <a:cs typeface="Comfortaa Regular"/>
                <a:sym typeface="Comfortaa Regular"/>
              </a:defRPr>
            </a:lvl5pPr>
            <a:lvl6pPr lvl="5" rtl="0" algn="ctr">
              <a:lnSpc>
                <a:spcPct val="100000"/>
              </a:lnSpc>
              <a:spcBef>
                <a:spcPts val="0"/>
              </a:spcBef>
              <a:spcAft>
                <a:spcPts val="0"/>
              </a:spcAft>
              <a:buSzPts val="1400"/>
              <a:buFont typeface="Comfortaa Regular"/>
              <a:buNone/>
              <a:defRPr>
                <a:latin typeface="Comfortaa Regular"/>
                <a:ea typeface="Comfortaa Regular"/>
                <a:cs typeface="Comfortaa Regular"/>
                <a:sym typeface="Comfortaa Regular"/>
              </a:defRPr>
            </a:lvl6pPr>
            <a:lvl7pPr lvl="6" rtl="0" algn="ctr">
              <a:lnSpc>
                <a:spcPct val="100000"/>
              </a:lnSpc>
              <a:spcBef>
                <a:spcPts val="0"/>
              </a:spcBef>
              <a:spcAft>
                <a:spcPts val="0"/>
              </a:spcAft>
              <a:buSzPts val="1400"/>
              <a:buFont typeface="Comfortaa Regular"/>
              <a:buNone/>
              <a:defRPr>
                <a:latin typeface="Comfortaa Regular"/>
                <a:ea typeface="Comfortaa Regular"/>
                <a:cs typeface="Comfortaa Regular"/>
                <a:sym typeface="Comfortaa Regular"/>
              </a:defRPr>
            </a:lvl7pPr>
            <a:lvl8pPr lvl="7" rtl="0" algn="ctr">
              <a:lnSpc>
                <a:spcPct val="100000"/>
              </a:lnSpc>
              <a:spcBef>
                <a:spcPts val="0"/>
              </a:spcBef>
              <a:spcAft>
                <a:spcPts val="0"/>
              </a:spcAft>
              <a:buSzPts val="1400"/>
              <a:buFont typeface="Comfortaa Regular"/>
              <a:buNone/>
              <a:defRPr>
                <a:latin typeface="Comfortaa Regular"/>
                <a:ea typeface="Comfortaa Regular"/>
                <a:cs typeface="Comfortaa Regular"/>
                <a:sym typeface="Comfortaa Regular"/>
              </a:defRPr>
            </a:lvl8pPr>
            <a:lvl9pPr lvl="8" rtl="0" algn="ctr">
              <a:lnSpc>
                <a:spcPct val="100000"/>
              </a:lnSpc>
              <a:spcBef>
                <a:spcPts val="0"/>
              </a:spcBef>
              <a:spcAft>
                <a:spcPts val="0"/>
              </a:spcAft>
              <a:buSzPts val="1400"/>
              <a:buFont typeface="Comfortaa Regular"/>
              <a:buNone/>
              <a:defRPr>
                <a:latin typeface="Comfortaa Regular"/>
                <a:ea typeface="Comfortaa Regular"/>
                <a:cs typeface="Comfortaa Regular"/>
                <a:sym typeface="Comfortaa Regular"/>
              </a:defRPr>
            </a:lvl9pPr>
          </a:lstStyle>
          <a:p/>
        </p:txBody>
      </p:sp>
      <p:sp>
        <p:nvSpPr>
          <p:cNvPr id="1533" name="Google Shape;1533;p22"/>
          <p:cNvSpPr txBox="1"/>
          <p:nvPr>
            <p:ph idx="2" type="ctrTitle"/>
          </p:nvPr>
        </p:nvSpPr>
        <p:spPr>
          <a:xfrm>
            <a:off x="3446006" y="3041418"/>
            <a:ext cx="2322300" cy="5778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accent2"/>
              </a:buClr>
              <a:buSzPts val="1700"/>
              <a:buNone/>
              <a:defRPr sz="1700">
                <a:solidFill>
                  <a:schemeClr val="accent2"/>
                </a:solidFill>
              </a:defRPr>
            </a:lvl1pPr>
            <a:lvl2pPr lvl="1" rtl="0" algn="ctr">
              <a:spcBef>
                <a:spcPts val="0"/>
              </a:spcBef>
              <a:spcAft>
                <a:spcPts val="0"/>
              </a:spcAft>
              <a:buClr>
                <a:schemeClr val="accent2"/>
              </a:buClr>
              <a:buSzPts val="1700"/>
              <a:buNone/>
              <a:defRPr sz="1700">
                <a:solidFill>
                  <a:schemeClr val="accent2"/>
                </a:solidFill>
              </a:defRPr>
            </a:lvl2pPr>
            <a:lvl3pPr lvl="2" rtl="0" algn="ctr">
              <a:spcBef>
                <a:spcPts val="0"/>
              </a:spcBef>
              <a:spcAft>
                <a:spcPts val="0"/>
              </a:spcAft>
              <a:buClr>
                <a:schemeClr val="accent2"/>
              </a:buClr>
              <a:buSzPts val="1700"/>
              <a:buNone/>
              <a:defRPr sz="1700">
                <a:solidFill>
                  <a:schemeClr val="accent2"/>
                </a:solidFill>
              </a:defRPr>
            </a:lvl3pPr>
            <a:lvl4pPr lvl="3" rtl="0" algn="ctr">
              <a:spcBef>
                <a:spcPts val="0"/>
              </a:spcBef>
              <a:spcAft>
                <a:spcPts val="0"/>
              </a:spcAft>
              <a:buClr>
                <a:schemeClr val="accent2"/>
              </a:buClr>
              <a:buSzPts val="1700"/>
              <a:buNone/>
              <a:defRPr sz="1700">
                <a:solidFill>
                  <a:schemeClr val="accent2"/>
                </a:solidFill>
              </a:defRPr>
            </a:lvl4pPr>
            <a:lvl5pPr lvl="4" rtl="0" algn="ctr">
              <a:spcBef>
                <a:spcPts val="0"/>
              </a:spcBef>
              <a:spcAft>
                <a:spcPts val="0"/>
              </a:spcAft>
              <a:buClr>
                <a:schemeClr val="accent2"/>
              </a:buClr>
              <a:buSzPts val="1700"/>
              <a:buNone/>
              <a:defRPr sz="1700">
                <a:solidFill>
                  <a:schemeClr val="accent2"/>
                </a:solidFill>
              </a:defRPr>
            </a:lvl5pPr>
            <a:lvl6pPr lvl="5" rtl="0" algn="ctr">
              <a:spcBef>
                <a:spcPts val="0"/>
              </a:spcBef>
              <a:spcAft>
                <a:spcPts val="0"/>
              </a:spcAft>
              <a:buClr>
                <a:schemeClr val="accent2"/>
              </a:buClr>
              <a:buSzPts val="1700"/>
              <a:buNone/>
              <a:defRPr sz="1700">
                <a:solidFill>
                  <a:schemeClr val="accent2"/>
                </a:solidFill>
              </a:defRPr>
            </a:lvl6pPr>
            <a:lvl7pPr lvl="6" rtl="0" algn="ctr">
              <a:spcBef>
                <a:spcPts val="0"/>
              </a:spcBef>
              <a:spcAft>
                <a:spcPts val="0"/>
              </a:spcAft>
              <a:buClr>
                <a:schemeClr val="accent2"/>
              </a:buClr>
              <a:buSzPts val="1700"/>
              <a:buNone/>
              <a:defRPr sz="1700">
                <a:solidFill>
                  <a:schemeClr val="accent2"/>
                </a:solidFill>
              </a:defRPr>
            </a:lvl7pPr>
            <a:lvl8pPr lvl="7" rtl="0" algn="ctr">
              <a:spcBef>
                <a:spcPts val="0"/>
              </a:spcBef>
              <a:spcAft>
                <a:spcPts val="0"/>
              </a:spcAft>
              <a:buClr>
                <a:schemeClr val="accent2"/>
              </a:buClr>
              <a:buSzPts val="1700"/>
              <a:buNone/>
              <a:defRPr sz="1700">
                <a:solidFill>
                  <a:schemeClr val="accent2"/>
                </a:solidFill>
              </a:defRPr>
            </a:lvl8pPr>
            <a:lvl9pPr lvl="8" rtl="0" algn="ctr">
              <a:spcBef>
                <a:spcPts val="0"/>
              </a:spcBef>
              <a:spcAft>
                <a:spcPts val="0"/>
              </a:spcAft>
              <a:buClr>
                <a:schemeClr val="accent2"/>
              </a:buClr>
              <a:buSzPts val="1700"/>
              <a:buNone/>
              <a:defRPr sz="1700">
                <a:solidFill>
                  <a:schemeClr val="accent2"/>
                </a:solidFill>
              </a:defRPr>
            </a:lvl9pPr>
          </a:lstStyle>
          <a:p/>
        </p:txBody>
      </p:sp>
      <p:sp>
        <p:nvSpPr>
          <p:cNvPr id="1534" name="Google Shape;1534;p22"/>
          <p:cNvSpPr txBox="1"/>
          <p:nvPr>
            <p:ph idx="3" type="subTitle"/>
          </p:nvPr>
        </p:nvSpPr>
        <p:spPr>
          <a:xfrm>
            <a:off x="3618806" y="3564097"/>
            <a:ext cx="1976700" cy="613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Font typeface="Comfortaa Regular"/>
              <a:buNone/>
              <a:defRPr>
                <a:latin typeface="Comfortaa Regular"/>
                <a:ea typeface="Comfortaa Regular"/>
                <a:cs typeface="Comfortaa Regular"/>
                <a:sym typeface="Comfortaa Regular"/>
              </a:defRPr>
            </a:lvl1pPr>
            <a:lvl2pPr lvl="1" rtl="0" algn="ctr">
              <a:lnSpc>
                <a:spcPct val="100000"/>
              </a:lnSpc>
              <a:spcBef>
                <a:spcPts val="0"/>
              </a:spcBef>
              <a:spcAft>
                <a:spcPts val="0"/>
              </a:spcAft>
              <a:buSzPts val="1400"/>
              <a:buFont typeface="Comfortaa Regular"/>
              <a:buNone/>
              <a:defRPr>
                <a:latin typeface="Comfortaa Regular"/>
                <a:ea typeface="Comfortaa Regular"/>
                <a:cs typeface="Comfortaa Regular"/>
                <a:sym typeface="Comfortaa Regular"/>
              </a:defRPr>
            </a:lvl2pPr>
            <a:lvl3pPr lvl="2" rtl="0" algn="ctr">
              <a:lnSpc>
                <a:spcPct val="100000"/>
              </a:lnSpc>
              <a:spcBef>
                <a:spcPts val="0"/>
              </a:spcBef>
              <a:spcAft>
                <a:spcPts val="0"/>
              </a:spcAft>
              <a:buSzPts val="1400"/>
              <a:buFont typeface="Comfortaa Regular"/>
              <a:buNone/>
              <a:defRPr>
                <a:latin typeface="Comfortaa Regular"/>
                <a:ea typeface="Comfortaa Regular"/>
                <a:cs typeface="Comfortaa Regular"/>
                <a:sym typeface="Comfortaa Regular"/>
              </a:defRPr>
            </a:lvl3pPr>
            <a:lvl4pPr lvl="3" rtl="0" algn="ctr">
              <a:lnSpc>
                <a:spcPct val="100000"/>
              </a:lnSpc>
              <a:spcBef>
                <a:spcPts val="0"/>
              </a:spcBef>
              <a:spcAft>
                <a:spcPts val="0"/>
              </a:spcAft>
              <a:buSzPts val="1400"/>
              <a:buFont typeface="Comfortaa Regular"/>
              <a:buNone/>
              <a:defRPr>
                <a:latin typeface="Comfortaa Regular"/>
                <a:ea typeface="Comfortaa Regular"/>
                <a:cs typeface="Comfortaa Regular"/>
                <a:sym typeface="Comfortaa Regular"/>
              </a:defRPr>
            </a:lvl4pPr>
            <a:lvl5pPr lvl="4" rtl="0" algn="ctr">
              <a:lnSpc>
                <a:spcPct val="100000"/>
              </a:lnSpc>
              <a:spcBef>
                <a:spcPts val="0"/>
              </a:spcBef>
              <a:spcAft>
                <a:spcPts val="0"/>
              </a:spcAft>
              <a:buSzPts val="1400"/>
              <a:buFont typeface="Comfortaa Regular"/>
              <a:buNone/>
              <a:defRPr>
                <a:latin typeface="Comfortaa Regular"/>
                <a:ea typeface="Comfortaa Regular"/>
                <a:cs typeface="Comfortaa Regular"/>
                <a:sym typeface="Comfortaa Regular"/>
              </a:defRPr>
            </a:lvl5pPr>
            <a:lvl6pPr lvl="5" rtl="0" algn="ctr">
              <a:lnSpc>
                <a:spcPct val="100000"/>
              </a:lnSpc>
              <a:spcBef>
                <a:spcPts val="0"/>
              </a:spcBef>
              <a:spcAft>
                <a:spcPts val="0"/>
              </a:spcAft>
              <a:buSzPts val="1400"/>
              <a:buFont typeface="Comfortaa Regular"/>
              <a:buNone/>
              <a:defRPr>
                <a:latin typeface="Comfortaa Regular"/>
                <a:ea typeface="Comfortaa Regular"/>
                <a:cs typeface="Comfortaa Regular"/>
                <a:sym typeface="Comfortaa Regular"/>
              </a:defRPr>
            </a:lvl6pPr>
            <a:lvl7pPr lvl="6" rtl="0" algn="ctr">
              <a:lnSpc>
                <a:spcPct val="100000"/>
              </a:lnSpc>
              <a:spcBef>
                <a:spcPts val="0"/>
              </a:spcBef>
              <a:spcAft>
                <a:spcPts val="0"/>
              </a:spcAft>
              <a:buSzPts val="1400"/>
              <a:buFont typeface="Comfortaa Regular"/>
              <a:buNone/>
              <a:defRPr>
                <a:latin typeface="Comfortaa Regular"/>
                <a:ea typeface="Comfortaa Regular"/>
                <a:cs typeface="Comfortaa Regular"/>
                <a:sym typeface="Comfortaa Regular"/>
              </a:defRPr>
            </a:lvl7pPr>
            <a:lvl8pPr lvl="7" rtl="0" algn="ctr">
              <a:lnSpc>
                <a:spcPct val="100000"/>
              </a:lnSpc>
              <a:spcBef>
                <a:spcPts val="0"/>
              </a:spcBef>
              <a:spcAft>
                <a:spcPts val="0"/>
              </a:spcAft>
              <a:buSzPts val="1400"/>
              <a:buFont typeface="Comfortaa Regular"/>
              <a:buNone/>
              <a:defRPr>
                <a:latin typeface="Comfortaa Regular"/>
                <a:ea typeface="Comfortaa Regular"/>
                <a:cs typeface="Comfortaa Regular"/>
                <a:sym typeface="Comfortaa Regular"/>
              </a:defRPr>
            </a:lvl8pPr>
            <a:lvl9pPr lvl="8" rtl="0" algn="ctr">
              <a:lnSpc>
                <a:spcPct val="100000"/>
              </a:lnSpc>
              <a:spcBef>
                <a:spcPts val="0"/>
              </a:spcBef>
              <a:spcAft>
                <a:spcPts val="0"/>
              </a:spcAft>
              <a:buSzPts val="1400"/>
              <a:buFont typeface="Comfortaa Regular"/>
              <a:buNone/>
              <a:defRPr>
                <a:latin typeface="Comfortaa Regular"/>
                <a:ea typeface="Comfortaa Regular"/>
                <a:cs typeface="Comfortaa Regular"/>
                <a:sym typeface="Comfortaa Regular"/>
              </a:defRPr>
            </a:lvl9pPr>
          </a:lstStyle>
          <a:p/>
        </p:txBody>
      </p:sp>
      <p:sp>
        <p:nvSpPr>
          <p:cNvPr id="1535" name="Google Shape;1535;p22"/>
          <p:cNvSpPr txBox="1"/>
          <p:nvPr>
            <p:ph idx="4" type="ctrTitle"/>
          </p:nvPr>
        </p:nvSpPr>
        <p:spPr>
          <a:xfrm>
            <a:off x="5595556" y="1438518"/>
            <a:ext cx="2322300" cy="5778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accent2"/>
              </a:buClr>
              <a:buSzPts val="1700"/>
              <a:buNone/>
              <a:defRPr sz="1700">
                <a:solidFill>
                  <a:schemeClr val="accent2"/>
                </a:solidFill>
              </a:defRPr>
            </a:lvl1pPr>
            <a:lvl2pPr lvl="1" rtl="0" algn="ctr">
              <a:spcBef>
                <a:spcPts val="0"/>
              </a:spcBef>
              <a:spcAft>
                <a:spcPts val="0"/>
              </a:spcAft>
              <a:buClr>
                <a:schemeClr val="accent2"/>
              </a:buClr>
              <a:buSzPts val="1700"/>
              <a:buNone/>
              <a:defRPr sz="1700">
                <a:solidFill>
                  <a:schemeClr val="accent2"/>
                </a:solidFill>
              </a:defRPr>
            </a:lvl2pPr>
            <a:lvl3pPr lvl="2" rtl="0" algn="ctr">
              <a:spcBef>
                <a:spcPts val="0"/>
              </a:spcBef>
              <a:spcAft>
                <a:spcPts val="0"/>
              </a:spcAft>
              <a:buClr>
                <a:schemeClr val="accent2"/>
              </a:buClr>
              <a:buSzPts val="1700"/>
              <a:buNone/>
              <a:defRPr sz="1700">
                <a:solidFill>
                  <a:schemeClr val="accent2"/>
                </a:solidFill>
              </a:defRPr>
            </a:lvl3pPr>
            <a:lvl4pPr lvl="3" rtl="0" algn="ctr">
              <a:spcBef>
                <a:spcPts val="0"/>
              </a:spcBef>
              <a:spcAft>
                <a:spcPts val="0"/>
              </a:spcAft>
              <a:buClr>
                <a:schemeClr val="accent2"/>
              </a:buClr>
              <a:buSzPts val="1700"/>
              <a:buNone/>
              <a:defRPr sz="1700">
                <a:solidFill>
                  <a:schemeClr val="accent2"/>
                </a:solidFill>
              </a:defRPr>
            </a:lvl4pPr>
            <a:lvl5pPr lvl="4" rtl="0" algn="ctr">
              <a:spcBef>
                <a:spcPts val="0"/>
              </a:spcBef>
              <a:spcAft>
                <a:spcPts val="0"/>
              </a:spcAft>
              <a:buClr>
                <a:schemeClr val="accent2"/>
              </a:buClr>
              <a:buSzPts val="1700"/>
              <a:buNone/>
              <a:defRPr sz="1700">
                <a:solidFill>
                  <a:schemeClr val="accent2"/>
                </a:solidFill>
              </a:defRPr>
            </a:lvl5pPr>
            <a:lvl6pPr lvl="5" rtl="0" algn="ctr">
              <a:spcBef>
                <a:spcPts val="0"/>
              </a:spcBef>
              <a:spcAft>
                <a:spcPts val="0"/>
              </a:spcAft>
              <a:buClr>
                <a:schemeClr val="accent2"/>
              </a:buClr>
              <a:buSzPts val="1700"/>
              <a:buNone/>
              <a:defRPr sz="1700">
                <a:solidFill>
                  <a:schemeClr val="accent2"/>
                </a:solidFill>
              </a:defRPr>
            </a:lvl6pPr>
            <a:lvl7pPr lvl="6" rtl="0" algn="ctr">
              <a:spcBef>
                <a:spcPts val="0"/>
              </a:spcBef>
              <a:spcAft>
                <a:spcPts val="0"/>
              </a:spcAft>
              <a:buClr>
                <a:schemeClr val="accent2"/>
              </a:buClr>
              <a:buSzPts val="1700"/>
              <a:buNone/>
              <a:defRPr sz="1700">
                <a:solidFill>
                  <a:schemeClr val="accent2"/>
                </a:solidFill>
              </a:defRPr>
            </a:lvl7pPr>
            <a:lvl8pPr lvl="7" rtl="0" algn="ctr">
              <a:spcBef>
                <a:spcPts val="0"/>
              </a:spcBef>
              <a:spcAft>
                <a:spcPts val="0"/>
              </a:spcAft>
              <a:buClr>
                <a:schemeClr val="accent2"/>
              </a:buClr>
              <a:buSzPts val="1700"/>
              <a:buNone/>
              <a:defRPr sz="1700">
                <a:solidFill>
                  <a:schemeClr val="accent2"/>
                </a:solidFill>
              </a:defRPr>
            </a:lvl8pPr>
            <a:lvl9pPr lvl="8" rtl="0" algn="ctr">
              <a:spcBef>
                <a:spcPts val="0"/>
              </a:spcBef>
              <a:spcAft>
                <a:spcPts val="0"/>
              </a:spcAft>
              <a:buClr>
                <a:schemeClr val="accent2"/>
              </a:buClr>
              <a:buSzPts val="1700"/>
              <a:buNone/>
              <a:defRPr sz="1700">
                <a:solidFill>
                  <a:schemeClr val="accent2"/>
                </a:solidFill>
              </a:defRPr>
            </a:lvl9pPr>
          </a:lstStyle>
          <a:p/>
        </p:txBody>
      </p:sp>
      <p:sp>
        <p:nvSpPr>
          <p:cNvPr id="1536" name="Google Shape;1536;p22"/>
          <p:cNvSpPr txBox="1"/>
          <p:nvPr>
            <p:ph idx="5" type="subTitle"/>
          </p:nvPr>
        </p:nvSpPr>
        <p:spPr>
          <a:xfrm>
            <a:off x="5768356" y="1961200"/>
            <a:ext cx="1976700" cy="613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Font typeface="Comfortaa Regular"/>
              <a:buNone/>
              <a:defRPr>
                <a:latin typeface="Comfortaa Regular"/>
                <a:ea typeface="Comfortaa Regular"/>
                <a:cs typeface="Comfortaa Regular"/>
                <a:sym typeface="Comfortaa Regular"/>
              </a:defRPr>
            </a:lvl1pPr>
            <a:lvl2pPr lvl="1" rtl="0" algn="ctr">
              <a:lnSpc>
                <a:spcPct val="100000"/>
              </a:lnSpc>
              <a:spcBef>
                <a:spcPts val="0"/>
              </a:spcBef>
              <a:spcAft>
                <a:spcPts val="0"/>
              </a:spcAft>
              <a:buSzPts val="1400"/>
              <a:buFont typeface="Comfortaa Regular"/>
              <a:buNone/>
              <a:defRPr>
                <a:latin typeface="Comfortaa Regular"/>
                <a:ea typeface="Comfortaa Regular"/>
                <a:cs typeface="Comfortaa Regular"/>
                <a:sym typeface="Comfortaa Regular"/>
              </a:defRPr>
            </a:lvl2pPr>
            <a:lvl3pPr lvl="2" rtl="0" algn="ctr">
              <a:lnSpc>
                <a:spcPct val="100000"/>
              </a:lnSpc>
              <a:spcBef>
                <a:spcPts val="0"/>
              </a:spcBef>
              <a:spcAft>
                <a:spcPts val="0"/>
              </a:spcAft>
              <a:buSzPts val="1400"/>
              <a:buFont typeface="Comfortaa Regular"/>
              <a:buNone/>
              <a:defRPr>
                <a:latin typeface="Comfortaa Regular"/>
                <a:ea typeface="Comfortaa Regular"/>
                <a:cs typeface="Comfortaa Regular"/>
                <a:sym typeface="Comfortaa Regular"/>
              </a:defRPr>
            </a:lvl3pPr>
            <a:lvl4pPr lvl="3" rtl="0" algn="ctr">
              <a:lnSpc>
                <a:spcPct val="100000"/>
              </a:lnSpc>
              <a:spcBef>
                <a:spcPts val="0"/>
              </a:spcBef>
              <a:spcAft>
                <a:spcPts val="0"/>
              </a:spcAft>
              <a:buSzPts val="1400"/>
              <a:buFont typeface="Comfortaa Regular"/>
              <a:buNone/>
              <a:defRPr>
                <a:latin typeface="Comfortaa Regular"/>
                <a:ea typeface="Comfortaa Regular"/>
                <a:cs typeface="Comfortaa Regular"/>
                <a:sym typeface="Comfortaa Regular"/>
              </a:defRPr>
            </a:lvl4pPr>
            <a:lvl5pPr lvl="4" rtl="0" algn="ctr">
              <a:lnSpc>
                <a:spcPct val="100000"/>
              </a:lnSpc>
              <a:spcBef>
                <a:spcPts val="0"/>
              </a:spcBef>
              <a:spcAft>
                <a:spcPts val="0"/>
              </a:spcAft>
              <a:buSzPts val="1400"/>
              <a:buFont typeface="Comfortaa Regular"/>
              <a:buNone/>
              <a:defRPr>
                <a:latin typeface="Comfortaa Regular"/>
                <a:ea typeface="Comfortaa Regular"/>
                <a:cs typeface="Comfortaa Regular"/>
                <a:sym typeface="Comfortaa Regular"/>
              </a:defRPr>
            </a:lvl5pPr>
            <a:lvl6pPr lvl="5" rtl="0" algn="ctr">
              <a:lnSpc>
                <a:spcPct val="100000"/>
              </a:lnSpc>
              <a:spcBef>
                <a:spcPts val="0"/>
              </a:spcBef>
              <a:spcAft>
                <a:spcPts val="0"/>
              </a:spcAft>
              <a:buSzPts val="1400"/>
              <a:buFont typeface="Comfortaa Regular"/>
              <a:buNone/>
              <a:defRPr>
                <a:latin typeface="Comfortaa Regular"/>
                <a:ea typeface="Comfortaa Regular"/>
                <a:cs typeface="Comfortaa Regular"/>
                <a:sym typeface="Comfortaa Regular"/>
              </a:defRPr>
            </a:lvl6pPr>
            <a:lvl7pPr lvl="6" rtl="0" algn="ctr">
              <a:lnSpc>
                <a:spcPct val="100000"/>
              </a:lnSpc>
              <a:spcBef>
                <a:spcPts val="0"/>
              </a:spcBef>
              <a:spcAft>
                <a:spcPts val="0"/>
              </a:spcAft>
              <a:buSzPts val="1400"/>
              <a:buFont typeface="Comfortaa Regular"/>
              <a:buNone/>
              <a:defRPr>
                <a:latin typeface="Comfortaa Regular"/>
                <a:ea typeface="Comfortaa Regular"/>
                <a:cs typeface="Comfortaa Regular"/>
                <a:sym typeface="Comfortaa Regular"/>
              </a:defRPr>
            </a:lvl7pPr>
            <a:lvl8pPr lvl="7" rtl="0" algn="ctr">
              <a:lnSpc>
                <a:spcPct val="100000"/>
              </a:lnSpc>
              <a:spcBef>
                <a:spcPts val="0"/>
              </a:spcBef>
              <a:spcAft>
                <a:spcPts val="0"/>
              </a:spcAft>
              <a:buSzPts val="1400"/>
              <a:buFont typeface="Comfortaa Regular"/>
              <a:buNone/>
              <a:defRPr>
                <a:latin typeface="Comfortaa Regular"/>
                <a:ea typeface="Comfortaa Regular"/>
                <a:cs typeface="Comfortaa Regular"/>
                <a:sym typeface="Comfortaa Regular"/>
              </a:defRPr>
            </a:lvl8pPr>
            <a:lvl9pPr lvl="8" rtl="0" algn="ctr">
              <a:lnSpc>
                <a:spcPct val="100000"/>
              </a:lnSpc>
              <a:spcBef>
                <a:spcPts val="0"/>
              </a:spcBef>
              <a:spcAft>
                <a:spcPts val="0"/>
              </a:spcAft>
              <a:buSzPts val="1400"/>
              <a:buFont typeface="Comfortaa Regular"/>
              <a:buNone/>
              <a:defRPr>
                <a:latin typeface="Comfortaa Regular"/>
                <a:ea typeface="Comfortaa Regular"/>
                <a:cs typeface="Comfortaa Regular"/>
                <a:sym typeface="Comfortaa Regular"/>
              </a:defRPr>
            </a:lvl9pPr>
          </a:lstStyle>
          <a:p/>
        </p:txBody>
      </p:sp>
      <p:sp>
        <p:nvSpPr>
          <p:cNvPr id="1537" name="Google Shape;1537;p22"/>
          <p:cNvSpPr txBox="1"/>
          <p:nvPr>
            <p:ph idx="6" type="ctrTitle"/>
          </p:nvPr>
        </p:nvSpPr>
        <p:spPr>
          <a:xfrm>
            <a:off x="5595556" y="3041418"/>
            <a:ext cx="2322300" cy="5778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accent2"/>
              </a:buClr>
              <a:buSzPts val="1700"/>
              <a:buNone/>
              <a:defRPr sz="1700">
                <a:solidFill>
                  <a:schemeClr val="accent2"/>
                </a:solidFill>
              </a:defRPr>
            </a:lvl1pPr>
            <a:lvl2pPr lvl="1" rtl="0" algn="ctr">
              <a:spcBef>
                <a:spcPts val="0"/>
              </a:spcBef>
              <a:spcAft>
                <a:spcPts val="0"/>
              </a:spcAft>
              <a:buClr>
                <a:schemeClr val="accent2"/>
              </a:buClr>
              <a:buSzPts val="1700"/>
              <a:buNone/>
              <a:defRPr sz="1700">
                <a:solidFill>
                  <a:schemeClr val="accent2"/>
                </a:solidFill>
              </a:defRPr>
            </a:lvl2pPr>
            <a:lvl3pPr lvl="2" rtl="0" algn="ctr">
              <a:spcBef>
                <a:spcPts val="0"/>
              </a:spcBef>
              <a:spcAft>
                <a:spcPts val="0"/>
              </a:spcAft>
              <a:buClr>
                <a:schemeClr val="accent2"/>
              </a:buClr>
              <a:buSzPts val="1700"/>
              <a:buNone/>
              <a:defRPr sz="1700">
                <a:solidFill>
                  <a:schemeClr val="accent2"/>
                </a:solidFill>
              </a:defRPr>
            </a:lvl3pPr>
            <a:lvl4pPr lvl="3" rtl="0" algn="ctr">
              <a:spcBef>
                <a:spcPts val="0"/>
              </a:spcBef>
              <a:spcAft>
                <a:spcPts val="0"/>
              </a:spcAft>
              <a:buClr>
                <a:schemeClr val="accent2"/>
              </a:buClr>
              <a:buSzPts val="1700"/>
              <a:buNone/>
              <a:defRPr sz="1700">
                <a:solidFill>
                  <a:schemeClr val="accent2"/>
                </a:solidFill>
              </a:defRPr>
            </a:lvl4pPr>
            <a:lvl5pPr lvl="4" rtl="0" algn="ctr">
              <a:spcBef>
                <a:spcPts val="0"/>
              </a:spcBef>
              <a:spcAft>
                <a:spcPts val="0"/>
              </a:spcAft>
              <a:buClr>
                <a:schemeClr val="accent2"/>
              </a:buClr>
              <a:buSzPts val="1700"/>
              <a:buNone/>
              <a:defRPr sz="1700">
                <a:solidFill>
                  <a:schemeClr val="accent2"/>
                </a:solidFill>
              </a:defRPr>
            </a:lvl5pPr>
            <a:lvl6pPr lvl="5" rtl="0" algn="ctr">
              <a:spcBef>
                <a:spcPts val="0"/>
              </a:spcBef>
              <a:spcAft>
                <a:spcPts val="0"/>
              </a:spcAft>
              <a:buClr>
                <a:schemeClr val="accent2"/>
              </a:buClr>
              <a:buSzPts val="1700"/>
              <a:buNone/>
              <a:defRPr sz="1700">
                <a:solidFill>
                  <a:schemeClr val="accent2"/>
                </a:solidFill>
              </a:defRPr>
            </a:lvl6pPr>
            <a:lvl7pPr lvl="6" rtl="0" algn="ctr">
              <a:spcBef>
                <a:spcPts val="0"/>
              </a:spcBef>
              <a:spcAft>
                <a:spcPts val="0"/>
              </a:spcAft>
              <a:buClr>
                <a:schemeClr val="accent2"/>
              </a:buClr>
              <a:buSzPts val="1700"/>
              <a:buNone/>
              <a:defRPr sz="1700">
                <a:solidFill>
                  <a:schemeClr val="accent2"/>
                </a:solidFill>
              </a:defRPr>
            </a:lvl7pPr>
            <a:lvl8pPr lvl="7" rtl="0" algn="ctr">
              <a:spcBef>
                <a:spcPts val="0"/>
              </a:spcBef>
              <a:spcAft>
                <a:spcPts val="0"/>
              </a:spcAft>
              <a:buClr>
                <a:schemeClr val="accent2"/>
              </a:buClr>
              <a:buSzPts val="1700"/>
              <a:buNone/>
              <a:defRPr sz="1700">
                <a:solidFill>
                  <a:schemeClr val="accent2"/>
                </a:solidFill>
              </a:defRPr>
            </a:lvl8pPr>
            <a:lvl9pPr lvl="8" rtl="0" algn="ctr">
              <a:spcBef>
                <a:spcPts val="0"/>
              </a:spcBef>
              <a:spcAft>
                <a:spcPts val="0"/>
              </a:spcAft>
              <a:buClr>
                <a:schemeClr val="accent2"/>
              </a:buClr>
              <a:buSzPts val="1700"/>
              <a:buNone/>
              <a:defRPr sz="1700">
                <a:solidFill>
                  <a:schemeClr val="accent2"/>
                </a:solidFill>
              </a:defRPr>
            </a:lvl9pPr>
          </a:lstStyle>
          <a:p/>
        </p:txBody>
      </p:sp>
      <p:sp>
        <p:nvSpPr>
          <p:cNvPr id="1538" name="Google Shape;1538;p22"/>
          <p:cNvSpPr txBox="1"/>
          <p:nvPr>
            <p:ph idx="7" type="subTitle"/>
          </p:nvPr>
        </p:nvSpPr>
        <p:spPr>
          <a:xfrm>
            <a:off x="5768356" y="3564097"/>
            <a:ext cx="1976700" cy="613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Font typeface="Comfortaa Regular"/>
              <a:buNone/>
              <a:defRPr>
                <a:latin typeface="Comfortaa Regular"/>
                <a:ea typeface="Comfortaa Regular"/>
                <a:cs typeface="Comfortaa Regular"/>
                <a:sym typeface="Comfortaa Regular"/>
              </a:defRPr>
            </a:lvl1pPr>
            <a:lvl2pPr lvl="1" rtl="0" algn="ctr">
              <a:lnSpc>
                <a:spcPct val="100000"/>
              </a:lnSpc>
              <a:spcBef>
                <a:spcPts val="0"/>
              </a:spcBef>
              <a:spcAft>
                <a:spcPts val="0"/>
              </a:spcAft>
              <a:buSzPts val="1400"/>
              <a:buFont typeface="Comfortaa Regular"/>
              <a:buNone/>
              <a:defRPr>
                <a:latin typeface="Comfortaa Regular"/>
                <a:ea typeface="Comfortaa Regular"/>
                <a:cs typeface="Comfortaa Regular"/>
                <a:sym typeface="Comfortaa Regular"/>
              </a:defRPr>
            </a:lvl2pPr>
            <a:lvl3pPr lvl="2" rtl="0" algn="ctr">
              <a:lnSpc>
                <a:spcPct val="100000"/>
              </a:lnSpc>
              <a:spcBef>
                <a:spcPts val="0"/>
              </a:spcBef>
              <a:spcAft>
                <a:spcPts val="0"/>
              </a:spcAft>
              <a:buSzPts val="1400"/>
              <a:buFont typeface="Comfortaa Regular"/>
              <a:buNone/>
              <a:defRPr>
                <a:latin typeface="Comfortaa Regular"/>
                <a:ea typeface="Comfortaa Regular"/>
                <a:cs typeface="Comfortaa Regular"/>
                <a:sym typeface="Comfortaa Regular"/>
              </a:defRPr>
            </a:lvl3pPr>
            <a:lvl4pPr lvl="3" rtl="0" algn="ctr">
              <a:lnSpc>
                <a:spcPct val="100000"/>
              </a:lnSpc>
              <a:spcBef>
                <a:spcPts val="0"/>
              </a:spcBef>
              <a:spcAft>
                <a:spcPts val="0"/>
              </a:spcAft>
              <a:buSzPts val="1400"/>
              <a:buFont typeface="Comfortaa Regular"/>
              <a:buNone/>
              <a:defRPr>
                <a:latin typeface="Comfortaa Regular"/>
                <a:ea typeface="Comfortaa Regular"/>
                <a:cs typeface="Comfortaa Regular"/>
                <a:sym typeface="Comfortaa Regular"/>
              </a:defRPr>
            </a:lvl4pPr>
            <a:lvl5pPr lvl="4" rtl="0" algn="ctr">
              <a:lnSpc>
                <a:spcPct val="100000"/>
              </a:lnSpc>
              <a:spcBef>
                <a:spcPts val="0"/>
              </a:spcBef>
              <a:spcAft>
                <a:spcPts val="0"/>
              </a:spcAft>
              <a:buSzPts val="1400"/>
              <a:buFont typeface="Comfortaa Regular"/>
              <a:buNone/>
              <a:defRPr>
                <a:latin typeface="Comfortaa Regular"/>
                <a:ea typeface="Comfortaa Regular"/>
                <a:cs typeface="Comfortaa Regular"/>
                <a:sym typeface="Comfortaa Regular"/>
              </a:defRPr>
            </a:lvl5pPr>
            <a:lvl6pPr lvl="5" rtl="0" algn="ctr">
              <a:lnSpc>
                <a:spcPct val="100000"/>
              </a:lnSpc>
              <a:spcBef>
                <a:spcPts val="0"/>
              </a:spcBef>
              <a:spcAft>
                <a:spcPts val="0"/>
              </a:spcAft>
              <a:buSzPts val="1400"/>
              <a:buFont typeface="Comfortaa Regular"/>
              <a:buNone/>
              <a:defRPr>
                <a:latin typeface="Comfortaa Regular"/>
                <a:ea typeface="Comfortaa Regular"/>
                <a:cs typeface="Comfortaa Regular"/>
                <a:sym typeface="Comfortaa Regular"/>
              </a:defRPr>
            </a:lvl6pPr>
            <a:lvl7pPr lvl="6" rtl="0" algn="ctr">
              <a:lnSpc>
                <a:spcPct val="100000"/>
              </a:lnSpc>
              <a:spcBef>
                <a:spcPts val="0"/>
              </a:spcBef>
              <a:spcAft>
                <a:spcPts val="0"/>
              </a:spcAft>
              <a:buSzPts val="1400"/>
              <a:buFont typeface="Comfortaa Regular"/>
              <a:buNone/>
              <a:defRPr>
                <a:latin typeface="Comfortaa Regular"/>
                <a:ea typeface="Comfortaa Regular"/>
                <a:cs typeface="Comfortaa Regular"/>
                <a:sym typeface="Comfortaa Regular"/>
              </a:defRPr>
            </a:lvl7pPr>
            <a:lvl8pPr lvl="7" rtl="0" algn="ctr">
              <a:lnSpc>
                <a:spcPct val="100000"/>
              </a:lnSpc>
              <a:spcBef>
                <a:spcPts val="0"/>
              </a:spcBef>
              <a:spcAft>
                <a:spcPts val="0"/>
              </a:spcAft>
              <a:buSzPts val="1400"/>
              <a:buFont typeface="Comfortaa Regular"/>
              <a:buNone/>
              <a:defRPr>
                <a:latin typeface="Comfortaa Regular"/>
                <a:ea typeface="Comfortaa Regular"/>
                <a:cs typeface="Comfortaa Regular"/>
                <a:sym typeface="Comfortaa Regular"/>
              </a:defRPr>
            </a:lvl8pPr>
            <a:lvl9pPr lvl="8" rtl="0" algn="ctr">
              <a:lnSpc>
                <a:spcPct val="100000"/>
              </a:lnSpc>
              <a:spcBef>
                <a:spcPts val="0"/>
              </a:spcBef>
              <a:spcAft>
                <a:spcPts val="0"/>
              </a:spcAft>
              <a:buSzPts val="1400"/>
              <a:buFont typeface="Comfortaa Regular"/>
              <a:buNone/>
              <a:defRPr>
                <a:latin typeface="Comfortaa Regular"/>
                <a:ea typeface="Comfortaa Regular"/>
                <a:cs typeface="Comfortaa Regular"/>
                <a:sym typeface="Comfortaa Regular"/>
              </a:defRPr>
            </a:lvl9pPr>
          </a:lstStyle>
          <a:p/>
        </p:txBody>
      </p:sp>
      <p:sp>
        <p:nvSpPr>
          <p:cNvPr id="1539" name="Google Shape;1539;p22"/>
          <p:cNvSpPr txBox="1"/>
          <p:nvPr>
            <p:ph idx="8" type="ctrTitle"/>
          </p:nvPr>
        </p:nvSpPr>
        <p:spPr>
          <a:xfrm>
            <a:off x="1208525" y="1438518"/>
            <a:ext cx="2392800" cy="5778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accent2"/>
              </a:buClr>
              <a:buSzPts val="1700"/>
              <a:buNone/>
              <a:defRPr sz="1700">
                <a:solidFill>
                  <a:schemeClr val="accent2"/>
                </a:solidFill>
              </a:defRPr>
            </a:lvl1pPr>
            <a:lvl2pPr lvl="1" rtl="0" algn="ctr">
              <a:spcBef>
                <a:spcPts val="0"/>
              </a:spcBef>
              <a:spcAft>
                <a:spcPts val="0"/>
              </a:spcAft>
              <a:buClr>
                <a:schemeClr val="accent2"/>
              </a:buClr>
              <a:buSzPts val="1700"/>
              <a:buNone/>
              <a:defRPr sz="1700">
                <a:solidFill>
                  <a:schemeClr val="accent2"/>
                </a:solidFill>
              </a:defRPr>
            </a:lvl2pPr>
            <a:lvl3pPr lvl="2" rtl="0" algn="ctr">
              <a:spcBef>
                <a:spcPts val="0"/>
              </a:spcBef>
              <a:spcAft>
                <a:spcPts val="0"/>
              </a:spcAft>
              <a:buClr>
                <a:schemeClr val="accent2"/>
              </a:buClr>
              <a:buSzPts val="1700"/>
              <a:buNone/>
              <a:defRPr sz="1700">
                <a:solidFill>
                  <a:schemeClr val="accent2"/>
                </a:solidFill>
              </a:defRPr>
            </a:lvl3pPr>
            <a:lvl4pPr lvl="3" rtl="0" algn="ctr">
              <a:spcBef>
                <a:spcPts val="0"/>
              </a:spcBef>
              <a:spcAft>
                <a:spcPts val="0"/>
              </a:spcAft>
              <a:buClr>
                <a:schemeClr val="accent2"/>
              </a:buClr>
              <a:buSzPts val="1700"/>
              <a:buNone/>
              <a:defRPr sz="1700">
                <a:solidFill>
                  <a:schemeClr val="accent2"/>
                </a:solidFill>
              </a:defRPr>
            </a:lvl4pPr>
            <a:lvl5pPr lvl="4" rtl="0" algn="ctr">
              <a:spcBef>
                <a:spcPts val="0"/>
              </a:spcBef>
              <a:spcAft>
                <a:spcPts val="0"/>
              </a:spcAft>
              <a:buClr>
                <a:schemeClr val="accent2"/>
              </a:buClr>
              <a:buSzPts val="1700"/>
              <a:buNone/>
              <a:defRPr sz="1700">
                <a:solidFill>
                  <a:schemeClr val="accent2"/>
                </a:solidFill>
              </a:defRPr>
            </a:lvl5pPr>
            <a:lvl6pPr lvl="5" rtl="0" algn="ctr">
              <a:spcBef>
                <a:spcPts val="0"/>
              </a:spcBef>
              <a:spcAft>
                <a:spcPts val="0"/>
              </a:spcAft>
              <a:buClr>
                <a:schemeClr val="accent2"/>
              </a:buClr>
              <a:buSzPts val="1700"/>
              <a:buNone/>
              <a:defRPr sz="1700">
                <a:solidFill>
                  <a:schemeClr val="accent2"/>
                </a:solidFill>
              </a:defRPr>
            </a:lvl6pPr>
            <a:lvl7pPr lvl="6" rtl="0" algn="ctr">
              <a:spcBef>
                <a:spcPts val="0"/>
              </a:spcBef>
              <a:spcAft>
                <a:spcPts val="0"/>
              </a:spcAft>
              <a:buClr>
                <a:schemeClr val="accent2"/>
              </a:buClr>
              <a:buSzPts val="1700"/>
              <a:buNone/>
              <a:defRPr sz="1700">
                <a:solidFill>
                  <a:schemeClr val="accent2"/>
                </a:solidFill>
              </a:defRPr>
            </a:lvl7pPr>
            <a:lvl8pPr lvl="7" rtl="0" algn="ctr">
              <a:spcBef>
                <a:spcPts val="0"/>
              </a:spcBef>
              <a:spcAft>
                <a:spcPts val="0"/>
              </a:spcAft>
              <a:buClr>
                <a:schemeClr val="accent2"/>
              </a:buClr>
              <a:buSzPts val="1700"/>
              <a:buNone/>
              <a:defRPr sz="1700">
                <a:solidFill>
                  <a:schemeClr val="accent2"/>
                </a:solidFill>
              </a:defRPr>
            </a:lvl8pPr>
            <a:lvl9pPr lvl="8" rtl="0" algn="ctr">
              <a:spcBef>
                <a:spcPts val="0"/>
              </a:spcBef>
              <a:spcAft>
                <a:spcPts val="0"/>
              </a:spcAft>
              <a:buClr>
                <a:schemeClr val="accent2"/>
              </a:buClr>
              <a:buSzPts val="1700"/>
              <a:buNone/>
              <a:defRPr sz="1700">
                <a:solidFill>
                  <a:schemeClr val="accent2"/>
                </a:solidFill>
              </a:defRPr>
            </a:lvl9pPr>
          </a:lstStyle>
          <a:p/>
        </p:txBody>
      </p:sp>
      <p:sp>
        <p:nvSpPr>
          <p:cNvPr id="1540" name="Google Shape;1540;p22"/>
          <p:cNvSpPr txBox="1"/>
          <p:nvPr>
            <p:ph idx="9" type="subTitle"/>
          </p:nvPr>
        </p:nvSpPr>
        <p:spPr>
          <a:xfrm>
            <a:off x="1416575" y="1961200"/>
            <a:ext cx="1976700" cy="613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Font typeface="Comfortaa Regular"/>
              <a:buNone/>
              <a:defRPr>
                <a:latin typeface="Comfortaa Regular"/>
                <a:ea typeface="Comfortaa Regular"/>
                <a:cs typeface="Comfortaa Regular"/>
                <a:sym typeface="Comfortaa Regular"/>
              </a:defRPr>
            </a:lvl1pPr>
            <a:lvl2pPr lvl="1" rtl="0" algn="ctr">
              <a:lnSpc>
                <a:spcPct val="100000"/>
              </a:lnSpc>
              <a:spcBef>
                <a:spcPts val="0"/>
              </a:spcBef>
              <a:spcAft>
                <a:spcPts val="0"/>
              </a:spcAft>
              <a:buSzPts val="1400"/>
              <a:buFont typeface="Comfortaa Regular"/>
              <a:buNone/>
              <a:defRPr>
                <a:latin typeface="Comfortaa Regular"/>
                <a:ea typeface="Comfortaa Regular"/>
                <a:cs typeface="Comfortaa Regular"/>
                <a:sym typeface="Comfortaa Regular"/>
              </a:defRPr>
            </a:lvl2pPr>
            <a:lvl3pPr lvl="2" rtl="0" algn="ctr">
              <a:lnSpc>
                <a:spcPct val="100000"/>
              </a:lnSpc>
              <a:spcBef>
                <a:spcPts val="0"/>
              </a:spcBef>
              <a:spcAft>
                <a:spcPts val="0"/>
              </a:spcAft>
              <a:buSzPts val="1400"/>
              <a:buFont typeface="Comfortaa Regular"/>
              <a:buNone/>
              <a:defRPr>
                <a:latin typeface="Comfortaa Regular"/>
                <a:ea typeface="Comfortaa Regular"/>
                <a:cs typeface="Comfortaa Regular"/>
                <a:sym typeface="Comfortaa Regular"/>
              </a:defRPr>
            </a:lvl3pPr>
            <a:lvl4pPr lvl="3" rtl="0" algn="ctr">
              <a:lnSpc>
                <a:spcPct val="100000"/>
              </a:lnSpc>
              <a:spcBef>
                <a:spcPts val="0"/>
              </a:spcBef>
              <a:spcAft>
                <a:spcPts val="0"/>
              </a:spcAft>
              <a:buSzPts val="1400"/>
              <a:buFont typeface="Comfortaa Regular"/>
              <a:buNone/>
              <a:defRPr>
                <a:latin typeface="Comfortaa Regular"/>
                <a:ea typeface="Comfortaa Regular"/>
                <a:cs typeface="Comfortaa Regular"/>
                <a:sym typeface="Comfortaa Regular"/>
              </a:defRPr>
            </a:lvl4pPr>
            <a:lvl5pPr lvl="4" rtl="0" algn="ctr">
              <a:lnSpc>
                <a:spcPct val="100000"/>
              </a:lnSpc>
              <a:spcBef>
                <a:spcPts val="0"/>
              </a:spcBef>
              <a:spcAft>
                <a:spcPts val="0"/>
              </a:spcAft>
              <a:buSzPts val="1400"/>
              <a:buFont typeface="Comfortaa Regular"/>
              <a:buNone/>
              <a:defRPr>
                <a:latin typeface="Comfortaa Regular"/>
                <a:ea typeface="Comfortaa Regular"/>
                <a:cs typeface="Comfortaa Regular"/>
                <a:sym typeface="Comfortaa Regular"/>
              </a:defRPr>
            </a:lvl5pPr>
            <a:lvl6pPr lvl="5" rtl="0" algn="ctr">
              <a:lnSpc>
                <a:spcPct val="100000"/>
              </a:lnSpc>
              <a:spcBef>
                <a:spcPts val="0"/>
              </a:spcBef>
              <a:spcAft>
                <a:spcPts val="0"/>
              </a:spcAft>
              <a:buSzPts val="1400"/>
              <a:buFont typeface="Comfortaa Regular"/>
              <a:buNone/>
              <a:defRPr>
                <a:latin typeface="Comfortaa Regular"/>
                <a:ea typeface="Comfortaa Regular"/>
                <a:cs typeface="Comfortaa Regular"/>
                <a:sym typeface="Comfortaa Regular"/>
              </a:defRPr>
            </a:lvl6pPr>
            <a:lvl7pPr lvl="6" rtl="0" algn="ctr">
              <a:lnSpc>
                <a:spcPct val="100000"/>
              </a:lnSpc>
              <a:spcBef>
                <a:spcPts val="0"/>
              </a:spcBef>
              <a:spcAft>
                <a:spcPts val="0"/>
              </a:spcAft>
              <a:buSzPts val="1400"/>
              <a:buFont typeface="Comfortaa Regular"/>
              <a:buNone/>
              <a:defRPr>
                <a:latin typeface="Comfortaa Regular"/>
                <a:ea typeface="Comfortaa Regular"/>
                <a:cs typeface="Comfortaa Regular"/>
                <a:sym typeface="Comfortaa Regular"/>
              </a:defRPr>
            </a:lvl7pPr>
            <a:lvl8pPr lvl="7" rtl="0" algn="ctr">
              <a:lnSpc>
                <a:spcPct val="100000"/>
              </a:lnSpc>
              <a:spcBef>
                <a:spcPts val="0"/>
              </a:spcBef>
              <a:spcAft>
                <a:spcPts val="0"/>
              </a:spcAft>
              <a:buSzPts val="1400"/>
              <a:buFont typeface="Comfortaa Regular"/>
              <a:buNone/>
              <a:defRPr>
                <a:latin typeface="Comfortaa Regular"/>
                <a:ea typeface="Comfortaa Regular"/>
                <a:cs typeface="Comfortaa Regular"/>
                <a:sym typeface="Comfortaa Regular"/>
              </a:defRPr>
            </a:lvl8pPr>
            <a:lvl9pPr lvl="8" rtl="0" algn="ctr">
              <a:lnSpc>
                <a:spcPct val="100000"/>
              </a:lnSpc>
              <a:spcBef>
                <a:spcPts val="0"/>
              </a:spcBef>
              <a:spcAft>
                <a:spcPts val="0"/>
              </a:spcAft>
              <a:buSzPts val="1400"/>
              <a:buFont typeface="Comfortaa Regular"/>
              <a:buNone/>
              <a:defRPr>
                <a:latin typeface="Comfortaa Regular"/>
                <a:ea typeface="Comfortaa Regular"/>
                <a:cs typeface="Comfortaa Regular"/>
                <a:sym typeface="Comfortaa Regular"/>
              </a:defRPr>
            </a:lvl9pPr>
          </a:lstStyle>
          <a:p/>
        </p:txBody>
      </p:sp>
      <p:sp>
        <p:nvSpPr>
          <p:cNvPr id="1541" name="Google Shape;1541;p22"/>
          <p:cNvSpPr txBox="1"/>
          <p:nvPr>
            <p:ph idx="13" type="ctrTitle"/>
          </p:nvPr>
        </p:nvSpPr>
        <p:spPr>
          <a:xfrm>
            <a:off x="1208525" y="3041418"/>
            <a:ext cx="2392800" cy="5778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accent2"/>
              </a:buClr>
              <a:buSzPts val="1700"/>
              <a:buNone/>
              <a:defRPr sz="1700">
                <a:solidFill>
                  <a:schemeClr val="accent2"/>
                </a:solidFill>
              </a:defRPr>
            </a:lvl1pPr>
            <a:lvl2pPr lvl="1" rtl="0" algn="ctr">
              <a:spcBef>
                <a:spcPts val="0"/>
              </a:spcBef>
              <a:spcAft>
                <a:spcPts val="0"/>
              </a:spcAft>
              <a:buClr>
                <a:schemeClr val="accent2"/>
              </a:buClr>
              <a:buSzPts val="1700"/>
              <a:buNone/>
              <a:defRPr sz="1700">
                <a:solidFill>
                  <a:schemeClr val="accent2"/>
                </a:solidFill>
              </a:defRPr>
            </a:lvl2pPr>
            <a:lvl3pPr lvl="2" rtl="0" algn="ctr">
              <a:spcBef>
                <a:spcPts val="0"/>
              </a:spcBef>
              <a:spcAft>
                <a:spcPts val="0"/>
              </a:spcAft>
              <a:buClr>
                <a:schemeClr val="accent2"/>
              </a:buClr>
              <a:buSzPts val="1700"/>
              <a:buNone/>
              <a:defRPr sz="1700">
                <a:solidFill>
                  <a:schemeClr val="accent2"/>
                </a:solidFill>
              </a:defRPr>
            </a:lvl3pPr>
            <a:lvl4pPr lvl="3" rtl="0" algn="ctr">
              <a:spcBef>
                <a:spcPts val="0"/>
              </a:spcBef>
              <a:spcAft>
                <a:spcPts val="0"/>
              </a:spcAft>
              <a:buClr>
                <a:schemeClr val="accent2"/>
              </a:buClr>
              <a:buSzPts val="1700"/>
              <a:buNone/>
              <a:defRPr sz="1700">
                <a:solidFill>
                  <a:schemeClr val="accent2"/>
                </a:solidFill>
              </a:defRPr>
            </a:lvl4pPr>
            <a:lvl5pPr lvl="4" rtl="0" algn="ctr">
              <a:spcBef>
                <a:spcPts val="0"/>
              </a:spcBef>
              <a:spcAft>
                <a:spcPts val="0"/>
              </a:spcAft>
              <a:buClr>
                <a:schemeClr val="accent2"/>
              </a:buClr>
              <a:buSzPts val="1700"/>
              <a:buNone/>
              <a:defRPr sz="1700">
                <a:solidFill>
                  <a:schemeClr val="accent2"/>
                </a:solidFill>
              </a:defRPr>
            </a:lvl5pPr>
            <a:lvl6pPr lvl="5" rtl="0" algn="ctr">
              <a:spcBef>
                <a:spcPts val="0"/>
              </a:spcBef>
              <a:spcAft>
                <a:spcPts val="0"/>
              </a:spcAft>
              <a:buClr>
                <a:schemeClr val="accent2"/>
              </a:buClr>
              <a:buSzPts val="1700"/>
              <a:buNone/>
              <a:defRPr sz="1700">
                <a:solidFill>
                  <a:schemeClr val="accent2"/>
                </a:solidFill>
              </a:defRPr>
            </a:lvl6pPr>
            <a:lvl7pPr lvl="6" rtl="0" algn="ctr">
              <a:spcBef>
                <a:spcPts val="0"/>
              </a:spcBef>
              <a:spcAft>
                <a:spcPts val="0"/>
              </a:spcAft>
              <a:buClr>
                <a:schemeClr val="accent2"/>
              </a:buClr>
              <a:buSzPts val="1700"/>
              <a:buNone/>
              <a:defRPr sz="1700">
                <a:solidFill>
                  <a:schemeClr val="accent2"/>
                </a:solidFill>
              </a:defRPr>
            </a:lvl7pPr>
            <a:lvl8pPr lvl="7" rtl="0" algn="ctr">
              <a:spcBef>
                <a:spcPts val="0"/>
              </a:spcBef>
              <a:spcAft>
                <a:spcPts val="0"/>
              </a:spcAft>
              <a:buClr>
                <a:schemeClr val="accent2"/>
              </a:buClr>
              <a:buSzPts val="1700"/>
              <a:buNone/>
              <a:defRPr sz="1700">
                <a:solidFill>
                  <a:schemeClr val="accent2"/>
                </a:solidFill>
              </a:defRPr>
            </a:lvl8pPr>
            <a:lvl9pPr lvl="8" rtl="0" algn="ctr">
              <a:spcBef>
                <a:spcPts val="0"/>
              </a:spcBef>
              <a:spcAft>
                <a:spcPts val="0"/>
              </a:spcAft>
              <a:buClr>
                <a:schemeClr val="accent2"/>
              </a:buClr>
              <a:buSzPts val="1700"/>
              <a:buNone/>
              <a:defRPr sz="1700">
                <a:solidFill>
                  <a:schemeClr val="accent2"/>
                </a:solidFill>
              </a:defRPr>
            </a:lvl9pPr>
          </a:lstStyle>
          <a:p/>
        </p:txBody>
      </p:sp>
      <p:sp>
        <p:nvSpPr>
          <p:cNvPr id="1542" name="Google Shape;1542;p22"/>
          <p:cNvSpPr txBox="1"/>
          <p:nvPr>
            <p:ph idx="14" type="subTitle"/>
          </p:nvPr>
        </p:nvSpPr>
        <p:spPr>
          <a:xfrm>
            <a:off x="1416575" y="3564100"/>
            <a:ext cx="1976700" cy="613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Font typeface="Comfortaa Regular"/>
              <a:buNone/>
              <a:defRPr>
                <a:latin typeface="Comfortaa Regular"/>
                <a:ea typeface="Comfortaa Regular"/>
                <a:cs typeface="Comfortaa Regular"/>
                <a:sym typeface="Comfortaa Regular"/>
              </a:defRPr>
            </a:lvl1pPr>
            <a:lvl2pPr lvl="1" rtl="0" algn="ctr">
              <a:lnSpc>
                <a:spcPct val="100000"/>
              </a:lnSpc>
              <a:spcBef>
                <a:spcPts val="0"/>
              </a:spcBef>
              <a:spcAft>
                <a:spcPts val="0"/>
              </a:spcAft>
              <a:buSzPts val="1400"/>
              <a:buFont typeface="Comfortaa Regular"/>
              <a:buNone/>
              <a:defRPr>
                <a:latin typeface="Comfortaa Regular"/>
                <a:ea typeface="Comfortaa Regular"/>
                <a:cs typeface="Comfortaa Regular"/>
                <a:sym typeface="Comfortaa Regular"/>
              </a:defRPr>
            </a:lvl2pPr>
            <a:lvl3pPr lvl="2" rtl="0" algn="ctr">
              <a:lnSpc>
                <a:spcPct val="100000"/>
              </a:lnSpc>
              <a:spcBef>
                <a:spcPts val="0"/>
              </a:spcBef>
              <a:spcAft>
                <a:spcPts val="0"/>
              </a:spcAft>
              <a:buSzPts val="1400"/>
              <a:buFont typeface="Comfortaa Regular"/>
              <a:buNone/>
              <a:defRPr>
                <a:latin typeface="Comfortaa Regular"/>
                <a:ea typeface="Comfortaa Regular"/>
                <a:cs typeface="Comfortaa Regular"/>
                <a:sym typeface="Comfortaa Regular"/>
              </a:defRPr>
            </a:lvl3pPr>
            <a:lvl4pPr lvl="3" rtl="0" algn="ctr">
              <a:lnSpc>
                <a:spcPct val="100000"/>
              </a:lnSpc>
              <a:spcBef>
                <a:spcPts val="0"/>
              </a:spcBef>
              <a:spcAft>
                <a:spcPts val="0"/>
              </a:spcAft>
              <a:buSzPts val="1400"/>
              <a:buFont typeface="Comfortaa Regular"/>
              <a:buNone/>
              <a:defRPr>
                <a:latin typeface="Comfortaa Regular"/>
                <a:ea typeface="Comfortaa Regular"/>
                <a:cs typeface="Comfortaa Regular"/>
                <a:sym typeface="Comfortaa Regular"/>
              </a:defRPr>
            </a:lvl4pPr>
            <a:lvl5pPr lvl="4" rtl="0" algn="ctr">
              <a:lnSpc>
                <a:spcPct val="100000"/>
              </a:lnSpc>
              <a:spcBef>
                <a:spcPts val="0"/>
              </a:spcBef>
              <a:spcAft>
                <a:spcPts val="0"/>
              </a:spcAft>
              <a:buSzPts val="1400"/>
              <a:buFont typeface="Comfortaa Regular"/>
              <a:buNone/>
              <a:defRPr>
                <a:latin typeface="Comfortaa Regular"/>
                <a:ea typeface="Comfortaa Regular"/>
                <a:cs typeface="Comfortaa Regular"/>
                <a:sym typeface="Comfortaa Regular"/>
              </a:defRPr>
            </a:lvl5pPr>
            <a:lvl6pPr lvl="5" rtl="0" algn="ctr">
              <a:lnSpc>
                <a:spcPct val="100000"/>
              </a:lnSpc>
              <a:spcBef>
                <a:spcPts val="0"/>
              </a:spcBef>
              <a:spcAft>
                <a:spcPts val="0"/>
              </a:spcAft>
              <a:buSzPts val="1400"/>
              <a:buFont typeface="Comfortaa Regular"/>
              <a:buNone/>
              <a:defRPr>
                <a:latin typeface="Comfortaa Regular"/>
                <a:ea typeface="Comfortaa Regular"/>
                <a:cs typeface="Comfortaa Regular"/>
                <a:sym typeface="Comfortaa Regular"/>
              </a:defRPr>
            </a:lvl6pPr>
            <a:lvl7pPr lvl="6" rtl="0" algn="ctr">
              <a:lnSpc>
                <a:spcPct val="100000"/>
              </a:lnSpc>
              <a:spcBef>
                <a:spcPts val="0"/>
              </a:spcBef>
              <a:spcAft>
                <a:spcPts val="0"/>
              </a:spcAft>
              <a:buSzPts val="1400"/>
              <a:buFont typeface="Comfortaa Regular"/>
              <a:buNone/>
              <a:defRPr>
                <a:latin typeface="Comfortaa Regular"/>
                <a:ea typeface="Comfortaa Regular"/>
                <a:cs typeface="Comfortaa Regular"/>
                <a:sym typeface="Comfortaa Regular"/>
              </a:defRPr>
            </a:lvl7pPr>
            <a:lvl8pPr lvl="7" rtl="0" algn="ctr">
              <a:lnSpc>
                <a:spcPct val="100000"/>
              </a:lnSpc>
              <a:spcBef>
                <a:spcPts val="0"/>
              </a:spcBef>
              <a:spcAft>
                <a:spcPts val="0"/>
              </a:spcAft>
              <a:buSzPts val="1400"/>
              <a:buFont typeface="Comfortaa Regular"/>
              <a:buNone/>
              <a:defRPr>
                <a:latin typeface="Comfortaa Regular"/>
                <a:ea typeface="Comfortaa Regular"/>
                <a:cs typeface="Comfortaa Regular"/>
                <a:sym typeface="Comfortaa Regular"/>
              </a:defRPr>
            </a:lvl8pPr>
            <a:lvl9pPr lvl="8" rtl="0" algn="ctr">
              <a:lnSpc>
                <a:spcPct val="100000"/>
              </a:lnSpc>
              <a:spcBef>
                <a:spcPts val="0"/>
              </a:spcBef>
              <a:spcAft>
                <a:spcPts val="0"/>
              </a:spcAft>
              <a:buSzPts val="1400"/>
              <a:buFont typeface="Comfortaa Regular"/>
              <a:buNone/>
              <a:defRPr>
                <a:latin typeface="Comfortaa Regular"/>
                <a:ea typeface="Comfortaa Regular"/>
                <a:cs typeface="Comfortaa Regular"/>
                <a:sym typeface="Comfortaa Regular"/>
              </a:defRPr>
            </a:lvl9pPr>
          </a:lstStyle>
          <a:p/>
        </p:txBody>
      </p:sp>
      <p:sp>
        <p:nvSpPr>
          <p:cNvPr id="1543" name="Google Shape;1543;p22"/>
          <p:cNvSpPr txBox="1"/>
          <p:nvPr>
            <p:ph idx="15" type="title"/>
          </p:nvPr>
        </p:nvSpPr>
        <p:spPr>
          <a:xfrm>
            <a:off x="781050" y="673625"/>
            <a:ext cx="75819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accent4"/>
              </a:buClr>
              <a:buSzPts val="2800"/>
              <a:buNone/>
              <a:defRPr>
                <a:solidFill>
                  <a:schemeClr val="accent4"/>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grpSp>
        <p:nvGrpSpPr>
          <p:cNvPr id="1544" name="Google Shape;1544;p22"/>
          <p:cNvGrpSpPr/>
          <p:nvPr/>
        </p:nvGrpSpPr>
        <p:grpSpPr>
          <a:xfrm>
            <a:off x="8819633" y="-127668"/>
            <a:ext cx="500955" cy="490979"/>
            <a:chOff x="7972900" y="1017250"/>
            <a:chExt cx="754791" cy="739760"/>
          </a:xfrm>
        </p:grpSpPr>
        <p:sp>
          <p:nvSpPr>
            <p:cNvPr id="1545" name="Google Shape;1545;p22"/>
            <p:cNvSpPr/>
            <p:nvPr/>
          </p:nvSpPr>
          <p:spPr>
            <a:xfrm>
              <a:off x="7972900" y="1017250"/>
              <a:ext cx="754791" cy="739760"/>
            </a:xfrm>
            <a:custGeom>
              <a:rect b="b" l="l" r="r" t="t"/>
              <a:pathLst>
                <a:path extrusionOk="0" h="14715" w="15014">
                  <a:moveTo>
                    <a:pt x="7499" y="1"/>
                  </a:moveTo>
                  <a:cubicBezTo>
                    <a:pt x="7404" y="1"/>
                    <a:pt x="7308" y="3"/>
                    <a:pt x="7212" y="6"/>
                  </a:cubicBezTo>
                  <a:cubicBezTo>
                    <a:pt x="3149" y="161"/>
                    <a:pt x="0" y="3589"/>
                    <a:pt x="156" y="7637"/>
                  </a:cubicBezTo>
                  <a:cubicBezTo>
                    <a:pt x="307" y="11605"/>
                    <a:pt x="3578" y="14715"/>
                    <a:pt x="7501" y="14715"/>
                  </a:cubicBezTo>
                  <a:cubicBezTo>
                    <a:pt x="7596" y="14715"/>
                    <a:pt x="7691" y="14713"/>
                    <a:pt x="7786" y="14709"/>
                  </a:cubicBezTo>
                  <a:cubicBezTo>
                    <a:pt x="11850" y="14554"/>
                    <a:pt x="15014" y="11127"/>
                    <a:pt x="14859" y="7063"/>
                  </a:cubicBezTo>
                  <a:cubicBezTo>
                    <a:pt x="14707" y="3111"/>
                    <a:pt x="11436" y="1"/>
                    <a:pt x="749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6" name="Google Shape;1546;p22"/>
            <p:cNvSpPr/>
            <p:nvPr/>
          </p:nvSpPr>
          <p:spPr>
            <a:xfrm>
              <a:off x="8110900" y="1152989"/>
              <a:ext cx="478795" cy="468288"/>
            </a:xfrm>
            <a:custGeom>
              <a:rect b="b" l="l" r="r" t="t"/>
              <a:pathLst>
                <a:path extrusionOk="0" h="9315" w="9524">
                  <a:moveTo>
                    <a:pt x="4776" y="1"/>
                  </a:moveTo>
                  <a:cubicBezTo>
                    <a:pt x="4709" y="1"/>
                    <a:pt x="4643" y="2"/>
                    <a:pt x="4576" y="5"/>
                  </a:cubicBezTo>
                  <a:cubicBezTo>
                    <a:pt x="2001" y="114"/>
                    <a:pt x="1" y="2269"/>
                    <a:pt x="109" y="4844"/>
                  </a:cubicBezTo>
                  <a:cubicBezTo>
                    <a:pt x="215" y="7352"/>
                    <a:pt x="2278" y="9315"/>
                    <a:pt x="4764" y="9315"/>
                  </a:cubicBezTo>
                  <a:cubicBezTo>
                    <a:pt x="4830" y="9315"/>
                    <a:pt x="4897" y="9314"/>
                    <a:pt x="4964" y="9311"/>
                  </a:cubicBezTo>
                  <a:cubicBezTo>
                    <a:pt x="7523" y="9202"/>
                    <a:pt x="9523" y="7031"/>
                    <a:pt x="9415" y="4472"/>
                  </a:cubicBezTo>
                  <a:cubicBezTo>
                    <a:pt x="9309" y="1964"/>
                    <a:pt x="7261" y="1"/>
                    <a:pt x="477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7" name="Google Shape;1547;p22"/>
            <p:cNvSpPr/>
            <p:nvPr/>
          </p:nvSpPr>
          <p:spPr>
            <a:xfrm>
              <a:off x="8232560" y="1270126"/>
              <a:ext cx="236281" cy="234018"/>
            </a:xfrm>
            <a:custGeom>
              <a:rect b="b" l="l" r="r" t="t"/>
              <a:pathLst>
                <a:path extrusionOk="0" h="4655" w="4700">
                  <a:moveTo>
                    <a:pt x="2318" y="1"/>
                  </a:moveTo>
                  <a:cubicBezTo>
                    <a:pt x="1070" y="1"/>
                    <a:pt x="31" y="1028"/>
                    <a:pt x="16" y="2297"/>
                  </a:cubicBezTo>
                  <a:cubicBezTo>
                    <a:pt x="0" y="3569"/>
                    <a:pt x="1024" y="4639"/>
                    <a:pt x="2311" y="4654"/>
                  </a:cubicBezTo>
                  <a:cubicBezTo>
                    <a:pt x="2321" y="4654"/>
                    <a:pt x="2330" y="4654"/>
                    <a:pt x="2340" y="4654"/>
                  </a:cubicBezTo>
                  <a:cubicBezTo>
                    <a:pt x="3614" y="4654"/>
                    <a:pt x="4653" y="3637"/>
                    <a:pt x="4668" y="2359"/>
                  </a:cubicBezTo>
                  <a:cubicBezTo>
                    <a:pt x="4700" y="1072"/>
                    <a:pt x="3660" y="17"/>
                    <a:pt x="2373" y="1"/>
                  </a:cubicBezTo>
                  <a:cubicBezTo>
                    <a:pt x="2355" y="1"/>
                    <a:pt x="2336" y="1"/>
                    <a:pt x="2318" y="1"/>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8" name="Google Shape;1548;p22"/>
            <p:cNvSpPr/>
            <p:nvPr/>
          </p:nvSpPr>
          <p:spPr>
            <a:xfrm>
              <a:off x="8209938" y="1349005"/>
              <a:ext cx="61634" cy="56054"/>
            </a:xfrm>
            <a:custGeom>
              <a:rect b="b" l="l" r="r" t="t"/>
              <a:pathLst>
                <a:path extrusionOk="0" h="1115" w="1226">
                  <a:moveTo>
                    <a:pt x="614" y="0"/>
                  </a:moveTo>
                  <a:cubicBezTo>
                    <a:pt x="465" y="0"/>
                    <a:pt x="316" y="63"/>
                    <a:pt x="202" y="185"/>
                  </a:cubicBezTo>
                  <a:cubicBezTo>
                    <a:pt x="0" y="402"/>
                    <a:pt x="16" y="759"/>
                    <a:pt x="233" y="960"/>
                  </a:cubicBezTo>
                  <a:cubicBezTo>
                    <a:pt x="343" y="1063"/>
                    <a:pt x="478" y="1114"/>
                    <a:pt x="612" y="1114"/>
                  </a:cubicBezTo>
                  <a:cubicBezTo>
                    <a:pt x="761" y="1114"/>
                    <a:pt x="910" y="1052"/>
                    <a:pt x="1024" y="929"/>
                  </a:cubicBezTo>
                  <a:cubicBezTo>
                    <a:pt x="1226" y="712"/>
                    <a:pt x="1210" y="356"/>
                    <a:pt x="993" y="154"/>
                  </a:cubicBezTo>
                  <a:cubicBezTo>
                    <a:pt x="883" y="51"/>
                    <a:pt x="748" y="0"/>
                    <a:pt x="61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49" name="Google Shape;1549;p22"/>
          <p:cNvSpPr/>
          <p:nvPr/>
        </p:nvSpPr>
        <p:spPr>
          <a:xfrm>
            <a:off x="-28000" y="4642252"/>
            <a:ext cx="435570" cy="349388"/>
          </a:xfrm>
          <a:custGeom>
            <a:rect b="b" l="l" r="r" t="t"/>
            <a:pathLst>
              <a:path extrusionOk="0" h="6600" w="8228">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rgbClr val="FFFFFF">
              <a:alpha val="763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0" name="Google Shape;1550;p22"/>
          <p:cNvSpPr/>
          <p:nvPr/>
        </p:nvSpPr>
        <p:spPr>
          <a:xfrm>
            <a:off x="1147427" y="4886225"/>
            <a:ext cx="90364" cy="69825"/>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1" name="Google Shape;1551;p22"/>
          <p:cNvSpPr/>
          <p:nvPr/>
        </p:nvSpPr>
        <p:spPr>
          <a:xfrm>
            <a:off x="382867" y="309542"/>
            <a:ext cx="105420" cy="81458"/>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2" name="Google Shape;1552;p22"/>
          <p:cNvSpPr/>
          <p:nvPr/>
        </p:nvSpPr>
        <p:spPr>
          <a:xfrm>
            <a:off x="8283351" y="4869034"/>
            <a:ext cx="134063" cy="104216"/>
          </a:xfrm>
          <a:custGeom>
            <a:rect b="b" l="l" r="r" t="t"/>
            <a:pathLst>
              <a:path extrusionOk="0" h="2653" w="3413">
                <a:moveTo>
                  <a:pt x="1707" y="0"/>
                </a:moveTo>
                <a:cubicBezTo>
                  <a:pt x="1" y="0"/>
                  <a:pt x="1" y="2652"/>
                  <a:pt x="1707" y="2652"/>
                </a:cubicBezTo>
                <a:cubicBezTo>
                  <a:pt x="3413" y="2652"/>
                  <a:pt x="3413" y="0"/>
                  <a:pt x="170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3" name="Google Shape;1553;p22"/>
          <p:cNvSpPr/>
          <p:nvPr/>
        </p:nvSpPr>
        <p:spPr>
          <a:xfrm>
            <a:off x="-12286" y="4586421"/>
            <a:ext cx="90364" cy="69825"/>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4" name="Google Shape;1554;p22"/>
          <p:cNvSpPr/>
          <p:nvPr/>
        </p:nvSpPr>
        <p:spPr>
          <a:xfrm>
            <a:off x="353563" y="4909709"/>
            <a:ext cx="134063" cy="104210"/>
          </a:xfrm>
          <a:custGeom>
            <a:rect b="b" l="l" r="r" t="t"/>
            <a:pathLst>
              <a:path extrusionOk="0" h="2653" w="3413">
                <a:moveTo>
                  <a:pt x="1707" y="0"/>
                </a:moveTo>
                <a:cubicBezTo>
                  <a:pt x="1" y="0"/>
                  <a:pt x="1" y="2652"/>
                  <a:pt x="1707" y="2652"/>
                </a:cubicBezTo>
                <a:cubicBezTo>
                  <a:pt x="3413" y="2652"/>
                  <a:pt x="3413" y="0"/>
                  <a:pt x="170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5" name="Google Shape;1555;p22"/>
          <p:cNvSpPr/>
          <p:nvPr/>
        </p:nvSpPr>
        <p:spPr>
          <a:xfrm>
            <a:off x="8941312" y="4762695"/>
            <a:ext cx="90364" cy="69825"/>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6" name="Google Shape;1556;p22"/>
          <p:cNvSpPr/>
          <p:nvPr/>
        </p:nvSpPr>
        <p:spPr>
          <a:xfrm>
            <a:off x="8583305" y="193217"/>
            <a:ext cx="105420" cy="81458"/>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557" name="Google Shape;1557;p22"/>
          <p:cNvGrpSpPr/>
          <p:nvPr/>
        </p:nvGrpSpPr>
        <p:grpSpPr>
          <a:xfrm rot="-1984678">
            <a:off x="858576" y="110750"/>
            <a:ext cx="457956" cy="130588"/>
            <a:chOff x="3827225" y="3139400"/>
            <a:chExt cx="298975" cy="88200"/>
          </a:xfrm>
        </p:grpSpPr>
        <p:sp>
          <p:nvSpPr>
            <p:cNvPr id="1558" name="Google Shape;1558;p22"/>
            <p:cNvSpPr/>
            <p:nvPr/>
          </p:nvSpPr>
          <p:spPr>
            <a:xfrm>
              <a:off x="3827225" y="3143250"/>
              <a:ext cx="153950" cy="84350"/>
            </a:xfrm>
            <a:custGeom>
              <a:rect b="b" l="l" r="r" t="t"/>
              <a:pathLst>
                <a:path extrusionOk="0" h="3374" w="6158">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9" name="Google Shape;1559;p22"/>
            <p:cNvSpPr/>
            <p:nvPr/>
          </p:nvSpPr>
          <p:spPr>
            <a:xfrm>
              <a:off x="3973775" y="3139400"/>
              <a:ext cx="152425" cy="67325"/>
            </a:xfrm>
            <a:custGeom>
              <a:rect b="b" l="l" r="r" t="t"/>
              <a:pathLst>
                <a:path extrusionOk="0" h="2693" w="6097">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60" name="Google Shape;1560;p22"/>
          <p:cNvGrpSpPr/>
          <p:nvPr/>
        </p:nvGrpSpPr>
        <p:grpSpPr>
          <a:xfrm>
            <a:off x="-57152" y="3993504"/>
            <a:ext cx="406380" cy="398287"/>
            <a:chOff x="7972900" y="1017250"/>
            <a:chExt cx="754791" cy="739760"/>
          </a:xfrm>
        </p:grpSpPr>
        <p:sp>
          <p:nvSpPr>
            <p:cNvPr id="1561" name="Google Shape;1561;p22"/>
            <p:cNvSpPr/>
            <p:nvPr/>
          </p:nvSpPr>
          <p:spPr>
            <a:xfrm>
              <a:off x="7972900" y="1017250"/>
              <a:ext cx="754791" cy="739760"/>
            </a:xfrm>
            <a:custGeom>
              <a:rect b="b" l="l" r="r" t="t"/>
              <a:pathLst>
                <a:path extrusionOk="0" h="14715" w="15014">
                  <a:moveTo>
                    <a:pt x="7499" y="1"/>
                  </a:moveTo>
                  <a:cubicBezTo>
                    <a:pt x="7404" y="1"/>
                    <a:pt x="7308" y="3"/>
                    <a:pt x="7212" y="6"/>
                  </a:cubicBezTo>
                  <a:cubicBezTo>
                    <a:pt x="3149" y="161"/>
                    <a:pt x="0" y="3589"/>
                    <a:pt x="156" y="7637"/>
                  </a:cubicBezTo>
                  <a:cubicBezTo>
                    <a:pt x="307" y="11605"/>
                    <a:pt x="3578" y="14715"/>
                    <a:pt x="7501" y="14715"/>
                  </a:cubicBezTo>
                  <a:cubicBezTo>
                    <a:pt x="7596" y="14715"/>
                    <a:pt x="7691" y="14713"/>
                    <a:pt x="7786" y="14709"/>
                  </a:cubicBezTo>
                  <a:cubicBezTo>
                    <a:pt x="11850" y="14554"/>
                    <a:pt x="15014" y="11127"/>
                    <a:pt x="14859" y="7063"/>
                  </a:cubicBezTo>
                  <a:cubicBezTo>
                    <a:pt x="14707" y="3111"/>
                    <a:pt x="11436" y="1"/>
                    <a:pt x="749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2" name="Google Shape;1562;p22"/>
            <p:cNvSpPr/>
            <p:nvPr/>
          </p:nvSpPr>
          <p:spPr>
            <a:xfrm>
              <a:off x="8110900" y="1152989"/>
              <a:ext cx="478795" cy="468288"/>
            </a:xfrm>
            <a:custGeom>
              <a:rect b="b" l="l" r="r" t="t"/>
              <a:pathLst>
                <a:path extrusionOk="0" h="9315" w="9524">
                  <a:moveTo>
                    <a:pt x="4776" y="1"/>
                  </a:moveTo>
                  <a:cubicBezTo>
                    <a:pt x="4709" y="1"/>
                    <a:pt x="4643" y="2"/>
                    <a:pt x="4576" y="5"/>
                  </a:cubicBezTo>
                  <a:cubicBezTo>
                    <a:pt x="2001" y="114"/>
                    <a:pt x="1" y="2269"/>
                    <a:pt x="109" y="4844"/>
                  </a:cubicBezTo>
                  <a:cubicBezTo>
                    <a:pt x="215" y="7352"/>
                    <a:pt x="2278" y="9315"/>
                    <a:pt x="4764" y="9315"/>
                  </a:cubicBezTo>
                  <a:cubicBezTo>
                    <a:pt x="4830" y="9315"/>
                    <a:pt x="4897" y="9314"/>
                    <a:pt x="4964" y="9311"/>
                  </a:cubicBezTo>
                  <a:cubicBezTo>
                    <a:pt x="7523" y="9202"/>
                    <a:pt x="9523" y="7031"/>
                    <a:pt x="9415" y="4472"/>
                  </a:cubicBezTo>
                  <a:cubicBezTo>
                    <a:pt x="9309" y="1964"/>
                    <a:pt x="7261" y="1"/>
                    <a:pt x="477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3" name="Google Shape;1563;p22"/>
            <p:cNvSpPr/>
            <p:nvPr/>
          </p:nvSpPr>
          <p:spPr>
            <a:xfrm>
              <a:off x="8232560" y="1270126"/>
              <a:ext cx="236281" cy="234018"/>
            </a:xfrm>
            <a:custGeom>
              <a:rect b="b" l="l" r="r" t="t"/>
              <a:pathLst>
                <a:path extrusionOk="0" h="4655" w="4700">
                  <a:moveTo>
                    <a:pt x="2318" y="1"/>
                  </a:moveTo>
                  <a:cubicBezTo>
                    <a:pt x="1070" y="1"/>
                    <a:pt x="31" y="1028"/>
                    <a:pt x="16" y="2297"/>
                  </a:cubicBezTo>
                  <a:cubicBezTo>
                    <a:pt x="0" y="3569"/>
                    <a:pt x="1024" y="4639"/>
                    <a:pt x="2311" y="4654"/>
                  </a:cubicBezTo>
                  <a:cubicBezTo>
                    <a:pt x="2321" y="4654"/>
                    <a:pt x="2330" y="4654"/>
                    <a:pt x="2340" y="4654"/>
                  </a:cubicBezTo>
                  <a:cubicBezTo>
                    <a:pt x="3614" y="4654"/>
                    <a:pt x="4653" y="3637"/>
                    <a:pt x="4668" y="2359"/>
                  </a:cubicBezTo>
                  <a:cubicBezTo>
                    <a:pt x="4700" y="1072"/>
                    <a:pt x="3660" y="17"/>
                    <a:pt x="2373" y="1"/>
                  </a:cubicBezTo>
                  <a:cubicBezTo>
                    <a:pt x="2355" y="1"/>
                    <a:pt x="2336" y="1"/>
                    <a:pt x="2318" y="1"/>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4" name="Google Shape;1564;p22"/>
            <p:cNvSpPr/>
            <p:nvPr/>
          </p:nvSpPr>
          <p:spPr>
            <a:xfrm>
              <a:off x="8209938" y="1349005"/>
              <a:ext cx="61634" cy="56054"/>
            </a:xfrm>
            <a:custGeom>
              <a:rect b="b" l="l" r="r" t="t"/>
              <a:pathLst>
                <a:path extrusionOk="0" h="1115" w="1226">
                  <a:moveTo>
                    <a:pt x="614" y="0"/>
                  </a:moveTo>
                  <a:cubicBezTo>
                    <a:pt x="465" y="0"/>
                    <a:pt x="316" y="63"/>
                    <a:pt x="202" y="185"/>
                  </a:cubicBezTo>
                  <a:cubicBezTo>
                    <a:pt x="0" y="402"/>
                    <a:pt x="16" y="759"/>
                    <a:pt x="233" y="960"/>
                  </a:cubicBezTo>
                  <a:cubicBezTo>
                    <a:pt x="343" y="1063"/>
                    <a:pt x="478" y="1114"/>
                    <a:pt x="612" y="1114"/>
                  </a:cubicBezTo>
                  <a:cubicBezTo>
                    <a:pt x="761" y="1114"/>
                    <a:pt x="910" y="1052"/>
                    <a:pt x="1024" y="929"/>
                  </a:cubicBezTo>
                  <a:cubicBezTo>
                    <a:pt x="1226" y="712"/>
                    <a:pt x="1210" y="356"/>
                    <a:pt x="993" y="154"/>
                  </a:cubicBezTo>
                  <a:cubicBezTo>
                    <a:pt x="883" y="51"/>
                    <a:pt x="748" y="0"/>
                    <a:pt x="61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65" name="Google Shape;1565;p22"/>
          <p:cNvSpPr/>
          <p:nvPr/>
        </p:nvSpPr>
        <p:spPr>
          <a:xfrm rot="5400000">
            <a:off x="8154970" y="175975"/>
            <a:ext cx="291271" cy="233657"/>
          </a:xfrm>
          <a:custGeom>
            <a:rect b="b" l="l" r="r" t="t"/>
            <a:pathLst>
              <a:path extrusionOk="0" h="6600" w="8228">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rgbClr val="FFFFFF">
              <a:alpha val="763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566" name="Google Shape;1566;p22"/>
          <p:cNvGrpSpPr/>
          <p:nvPr/>
        </p:nvGrpSpPr>
        <p:grpSpPr>
          <a:xfrm>
            <a:off x="7709962" y="4915518"/>
            <a:ext cx="248024" cy="243085"/>
            <a:chOff x="7972900" y="1017250"/>
            <a:chExt cx="754791" cy="739760"/>
          </a:xfrm>
        </p:grpSpPr>
        <p:sp>
          <p:nvSpPr>
            <p:cNvPr id="1567" name="Google Shape;1567;p22"/>
            <p:cNvSpPr/>
            <p:nvPr/>
          </p:nvSpPr>
          <p:spPr>
            <a:xfrm>
              <a:off x="7972900" y="1017250"/>
              <a:ext cx="754791" cy="739760"/>
            </a:xfrm>
            <a:custGeom>
              <a:rect b="b" l="l" r="r" t="t"/>
              <a:pathLst>
                <a:path extrusionOk="0" h="14715" w="15014">
                  <a:moveTo>
                    <a:pt x="7499" y="1"/>
                  </a:moveTo>
                  <a:cubicBezTo>
                    <a:pt x="7404" y="1"/>
                    <a:pt x="7308" y="3"/>
                    <a:pt x="7212" y="6"/>
                  </a:cubicBezTo>
                  <a:cubicBezTo>
                    <a:pt x="3149" y="161"/>
                    <a:pt x="0" y="3589"/>
                    <a:pt x="156" y="7637"/>
                  </a:cubicBezTo>
                  <a:cubicBezTo>
                    <a:pt x="307" y="11605"/>
                    <a:pt x="3578" y="14715"/>
                    <a:pt x="7501" y="14715"/>
                  </a:cubicBezTo>
                  <a:cubicBezTo>
                    <a:pt x="7596" y="14715"/>
                    <a:pt x="7691" y="14713"/>
                    <a:pt x="7786" y="14709"/>
                  </a:cubicBezTo>
                  <a:cubicBezTo>
                    <a:pt x="11850" y="14554"/>
                    <a:pt x="15014" y="11127"/>
                    <a:pt x="14859" y="7063"/>
                  </a:cubicBezTo>
                  <a:cubicBezTo>
                    <a:pt x="14707" y="3111"/>
                    <a:pt x="11436" y="1"/>
                    <a:pt x="749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8" name="Google Shape;1568;p22"/>
            <p:cNvSpPr/>
            <p:nvPr/>
          </p:nvSpPr>
          <p:spPr>
            <a:xfrm>
              <a:off x="8110900" y="1152989"/>
              <a:ext cx="478795" cy="468288"/>
            </a:xfrm>
            <a:custGeom>
              <a:rect b="b" l="l" r="r" t="t"/>
              <a:pathLst>
                <a:path extrusionOk="0" h="9315" w="9524">
                  <a:moveTo>
                    <a:pt x="4776" y="1"/>
                  </a:moveTo>
                  <a:cubicBezTo>
                    <a:pt x="4709" y="1"/>
                    <a:pt x="4643" y="2"/>
                    <a:pt x="4576" y="5"/>
                  </a:cubicBezTo>
                  <a:cubicBezTo>
                    <a:pt x="2001" y="114"/>
                    <a:pt x="1" y="2269"/>
                    <a:pt x="109" y="4844"/>
                  </a:cubicBezTo>
                  <a:cubicBezTo>
                    <a:pt x="215" y="7352"/>
                    <a:pt x="2278" y="9315"/>
                    <a:pt x="4764" y="9315"/>
                  </a:cubicBezTo>
                  <a:cubicBezTo>
                    <a:pt x="4830" y="9315"/>
                    <a:pt x="4897" y="9314"/>
                    <a:pt x="4964" y="9311"/>
                  </a:cubicBezTo>
                  <a:cubicBezTo>
                    <a:pt x="7523" y="9202"/>
                    <a:pt x="9523" y="7031"/>
                    <a:pt x="9415" y="4472"/>
                  </a:cubicBezTo>
                  <a:cubicBezTo>
                    <a:pt x="9309" y="1964"/>
                    <a:pt x="7261" y="1"/>
                    <a:pt x="477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9" name="Google Shape;1569;p22"/>
            <p:cNvSpPr/>
            <p:nvPr/>
          </p:nvSpPr>
          <p:spPr>
            <a:xfrm>
              <a:off x="8232560" y="1270126"/>
              <a:ext cx="236281" cy="234018"/>
            </a:xfrm>
            <a:custGeom>
              <a:rect b="b" l="l" r="r" t="t"/>
              <a:pathLst>
                <a:path extrusionOk="0" h="4655" w="4700">
                  <a:moveTo>
                    <a:pt x="2318" y="1"/>
                  </a:moveTo>
                  <a:cubicBezTo>
                    <a:pt x="1070" y="1"/>
                    <a:pt x="31" y="1028"/>
                    <a:pt x="16" y="2297"/>
                  </a:cubicBezTo>
                  <a:cubicBezTo>
                    <a:pt x="0" y="3569"/>
                    <a:pt x="1024" y="4639"/>
                    <a:pt x="2311" y="4654"/>
                  </a:cubicBezTo>
                  <a:cubicBezTo>
                    <a:pt x="2321" y="4654"/>
                    <a:pt x="2330" y="4654"/>
                    <a:pt x="2340" y="4654"/>
                  </a:cubicBezTo>
                  <a:cubicBezTo>
                    <a:pt x="3614" y="4654"/>
                    <a:pt x="4653" y="3637"/>
                    <a:pt x="4668" y="2359"/>
                  </a:cubicBezTo>
                  <a:cubicBezTo>
                    <a:pt x="4700" y="1072"/>
                    <a:pt x="3660" y="17"/>
                    <a:pt x="2373" y="1"/>
                  </a:cubicBezTo>
                  <a:cubicBezTo>
                    <a:pt x="2355" y="1"/>
                    <a:pt x="2336" y="1"/>
                    <a:pt x="2318" y="1"/>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0" name="Google Shape;1570;p22"/>
            <p:cNvSpPr/>
            <p:nvPr/>
          </p:nvSpPr>
          <p:spPr>
            <a:xfrm>
              <a:off x="8209938" y="1349005"/>
              <a:ext cx="61634" cy="56054"/>
            </a:xfrm>
            <a:custGeom>
              <a:rect b="b" l="l" r="r" t="t"/>
              <a:pathLst>
                <a:path extrusionOk="0" h="1115" w="1226">
                  <a:moveTo>
                    <a:pt x="614" y="0"/>
                  </a:moveTo>
                  <a:cubicBezTo>
                    <a:pt x="465" y="0"/>
                    <a:pt x="316" y="63"/>
                    <a:pt x="202" y="185"/>
                  </a:cubicBezTo>
                  <a:cubicBezTo>
                    <a:pt x="0" y="402"/>
                    <a:pt x="16" y="759"/>
                    <a:pt x="233" y="960"/>
                  </a:cubicBezTo>
                  <a:cubicBezTo>
                    <a:pt x="343" y="1063"/>
                    <a:pt x="478" y="1114"/>
                    <a:pt x="612" y="1114"/>
                  </a:cubicBezTo>
                  <a:cubicBezTo>
                    <a:pt x="761" y="1114"/>
                    <a:pt x="910" y="1052"/>
                    <a:pt x="1024" y="929"/>
                  </a:cubicBezTo>
                  <a:cubicBezTo>
                    <a:pt x="1226" y="712"/>
                    <a:pt x="1210" y="356"/>
                    <a:pt x="993" y="154"/>
                  </a:cubicBezTo>
                  <a:cubicBezTo>
                    <a:pt x="883" y="51"/>
                    <a:pt x="748" y="0"/>
                    <a:pt x="61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71" name="Google Shape;1571;p22"/>
          <p:cNvGrpSpPr/>
          <p:nvPr/>
        </p:nvGrpSpPr>
        <p:grpSpPr>
          <a:xfrm rot="-1984659">
            <a:off x="528966" y="4981126"/>
            <a:ext cx="392553" cy="111935"/>
            <a:chOff x="3827225" y="3139400"/>
            <a:chExt cx="298975" cy="88200"/>
          </a:xfrm>
        </p:grpSpPr>
        <p:sp>
          <p:nvSpPr>
            <p:cNvPr id="1572" name="Google Shape;1572;p22"/>
            <p:cNvSpPr/>
            <p:nvPr/>
          </p:nvSpPr>
          <p:spPr>
            <a:xfrm>
              <a:off x="3827225" y="3143250"/>
              <a:ext cx="153950" cy="84350"/>
            </a:xfrm>
            <a:custGeom>
              <a:rect b="b" l="l" r="r" t="t"/>
              <a:pathLst>
                <a:path extrusionOk="0" h="3374" w="6158">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3" name="Google Shape;1573;p22"/>
            <p:cNvSpPr/>
            <p:nvPr/>
          </p:nvSpPr>
          <p:spPr>
            <a:xfrm>
              <a:off x="3973775" y="3139400"/>
              <a:ext cx="152425" cy="67325"/>
            </a:xfrm>
            <a:custGeom>
              <a:rect b="b" l="l" r="r" t="t"/>
              <a:pathLst>
                <a:path extrusionOk="0" h="2693" w="6097">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74" name="Google Shape;1574;p22"/>
          <p:cNvSpPr/>
          <p:nvPr/>
        </p:nvSpPr>
        <p:spPr>
          <a:xfrm rot="4276707">
            <a:off x="7124838" y="4978372"/>
            <a:ext cx="249684" cy="200297"/>
          </a:xfrm>
          <a:custGeom>
            <a:rect b="b" l="l" r="r" t="t"/>
            <a:pathLst>
              <a:path extrusionOk="0" h="6600" w="8228">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rgbClr val="FFFFFF">
              <a:alpha val="763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5" name="Google Shape;1575;p22"/>
          <p:cNvSpPr/>
          <p:nvPr/>
        </p:nvSpPr>
        <p:spPr>
          <a:xfrm rot="5400000">
            <a:off x="2848030" y="4901544"/>
            <a:ext cx="249679" cy="200294"/>
          </a:xfrm>
          <a:custGeom>
            <a:rect b="b" l="l" r="r" t="t"/>
            <a:pathLst>
              <a:path extrusionOk="0" h="6600" w="8228">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rgbClr val="FFFFFF">
              <a:alpha val="763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576" name="Google Shape;1576;p22"/>
          <p:cNvGrpSpPr/>
          <p:nvPr/>
        </p:nvGrpSpPr>
        <p:grpSpPr>
          <a:xfrm rot="-1984659">
            <a:off x="6572202" y="4945722"/>
            <a:ext cx="392553" cy="111935"/>
            <a:chOff x="3827225" y="3139400"/>
            <a:chExt cx="298975" cy="88200"/>
          </a:xfrm>
        </p:grpSpPr>
        <p:sp>
          <p:nvSpPr>
            <p:cNvPr id="1577" name="Google Shape;1577;p22"/>
            <p:cNvSpPr/>
            <p:nvPr/>
          </p:nvSpPr>
          <p:spPr>
            <a:xfrm>
              <a:off x="3827225" y="3143250"/>
              <a:ext cx="153950" cy="84350"/>
            </a:xfrm>
            <a:custGeom>
              <a:rect b="b" l="l" r="r" t="t"/>
              <a:pathLst>
                <a:path extrusionOk="0" h="3374" w="6158">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8" name="Google Shape;1578;p22"/>
            <p:cNvSpPr/>
            <p:nvPr/>
          </p:nvSpPr>
          <p:spPr>
            <a:xfrm>
              <a:off x="3973775" y="3139400"/>
              <a:ext cx="152425" cy="67325"/>
            </a:xfrm>
            <a:custGeom>
              <a:rect b="b" l="l" r="r" t="t"/>
              <a:pathLst>
                <a:path extrusionOk="0" h="2693" w="6097">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79" name="Google Shape;1579;p22"/>
          <p:cNvGrpSpPr/>
          <p:nvPr/>
        </p:nvGrpSpPr>
        <p:grpSpPr>
          <a:xfrm rot="3704533">
            <a:off x="3279878" y="133095"/>
            <a:ext cx="299645" cy="85878"/>
            <a:chOff x="3827225" y="3139400"/>
            <a:chExt cx="298975" cy="88200"/>
          </a:xfrm>
        </p:grpSpPr>
        <p:sp>
          <p:nvSpPr>
            <p:cNvPr id="1580" name="Google Shape;1580;p22"/>
            <p:cNvSpPr/>
            <p:nvPr/>
          </p:nvSpPr>
          <p:spPr>
            <a:xfrm>
              <a:off x="3827225" y="3143250"/>
              <a:ext cx="153950" cy="84350"/>
            </a:xfrm>
            <a:custGeom>
              <a:rect b="b" l="l" r="r" t="t"/>
              <a:pathLst>
                <a:path extrusionOk="0" h="3374" w="6158">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1" name="Google Shape;1581;p22"/>
            <p:cNvSpPr/>
            <p:nvPr/>
          </p:nvSpPr>
          <p:spPr>
            <a:xfrm>
              <a:off x="3973775" y="3139400"/>
              <a:ext cx="152425" cy="67325"/>
            </a:xfrm>
            <a:custGeom>
              <a:rect b="b" l="l" r="r" t="t"/>
              <a:pathLst>
                <a:path extrusionOk="0" h="2693" w="6097">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82" name="Google Shape;1582;p22"/>
          <p:cNvGrpSpPr/>
          <p:nvPr/>
        </p:nvGrpSpPr>
        <p:grpSpPr>
          <a:xfrm>
            <a:off x="1417299" y="4899080"/>
            <a:ext cx="403224" cy="410256"/>
            <a:chOff x="1634175" y="4169925"/>
            <a:chExt cx="308275" cy="313675"/>
          </a:xfrm>
        </p:grpSpPr>
        <p:sp>
          <p:nvSpPr>
            <p:cNvPr id="1583" name="Google Shape;1583;p22"/>
            <p:cNvSpPr/>
            <p:nvPr/>
          </p:nvSpPr>
          <p:spPr>
            <a:xfrm>
              <a:off x="1634175" y="4353375"/>
              <a:ext cx="131850" cy="130225"/>
            </a:xfrm>
            <a:custGeom>
              <a:rect b="b" l="l" r="r" t="t"/>
              <a:pathLst>
                <a:path extrusionOk="0" h="5209" w="5274">
                  <a:moveTo>
                    <a:pt x="3983" y="1"/>
                  </a:moveTo>
                  <a:cubicBezTo>
                    <a:pt x="3890" y="1"/>
                    <a:pt x="3805" y="8"/>
                    <a:pt x="3754" y="25"/>
                  </a:cubicBezTo>
                  <a:cubicBezTo>
                    <a:pt x="3211" y="211"/>
                    <a:pt x="652" y="1250"/>
                    <a:pt x="202" y="1901"/>
                  </a:cubicBezTo>
                  <a:cubicBezTo>
                    <a:pt x="93" y="2041"/>
                    <a:pt x="0" y="2243"/>
                    <a:pt x="47" y="2413"/>
                  </a:cubicBezTo>
                  <a:cubicBezTo>
                    <a:pt x="78" y="2568"/>
                    <a:pt x="202" y="2677"/>
                    <a:pt x="342" y="2754"/>
                  </a:cubicBezTo>
                  <a:cubicBezTo>
                    <a:pt x="508" y="2845"/>
                    <a:pt x="679" y="2883"/>
                    <a:pt x="853" y="2883"/>
                  </a:cubicBezTo>
                  <a:cubicBezTo>
                    <a:pt x="1361" y="2883"/>
                    <a:pt x="1892" y="2563"/>
                    <a:pt x="2389" y="2320"/>
                  </a:cubicBezTo>
                  <a:lnTo>
                    <a:pt x="2389" y="2320"/>
                  </a:lnTo>
                  <a:cubicBezTo>
                    <a:pt x="2187" y="2584"/>
                    <a:pt x="1986" y="2878"/>
                    <a:pt x="1768" y="3204"/>
                  </a:cubicBezTo>
                  <a:cubicBezTo>
                    <a:pt x="1520" y="3576"/>
                    <a:pt x="1567" y="4042"/>
                    <a:pt x="1846" y="4243"/>
                  </a:cubicBezTo>
                  <a:cubicBezTo>
                    <a:pt x="1951" y="4315"/>
                    <a:pt x="2057" y="4346"/>
                    <a:pt x="2163" y="4346"/>
                  </a:cubicBezTo>
                  <a:cubicBezTo>
                    <a:pt x="2742" y="4346"/>
                    <a:pt x="3300" y="3403"/>
                    <a:pt x="3537" y="3049"/>
                  </a:cubicBezTo>
                  <a:lnTo>
                    <a:pt x="3537" y="3049"/>
                  </a:lnTo>
                  <a:cubicBezTo>
                    <a:pt x="3397" y="3530"/>
                    <a:pt x="3319" y="3980"/>
                    <a:pt x="3350" y="4476"/>
                  </a:cubicBezTo>
                  <a:cubicBezTo>
                    <a:pt x="3366" y="4848"/>
                    <a:pt x="3490" y="5019"/>
                    <a:pt x="3645" y="5112"/>
                  </a:cubicBezTo>
                  <a:cubicBezTo>
                    <a:pt x="3714" y="5163"/>
                    <a:pt x="3831" y="5208"/>
                    <a:pt x="3967" y="5208"/>
                  </a:cubicBezTo>
                  <a:cubicBezTo>
                    <a:pt x="4200" y="5208"/>
                    <a:pt x="4488" y="5076"/>
                    <a:pt x="4684" y="4615"/>
                  </a:cubicBezTo>
                  <a:cubicBezTo>
                    <a:pt x="4963" y="3949"/>
                    <a:pt x="5274" y="180"/>
                    <a:pt x="4421" y="40"/>
                  </a:cubicBezTo>
                  <a:cubicBezTo>
                    <a:pt x="4332" y="21"/>
                    <a:pt x="4145" y="1"/>
                    <a:pt x="3983"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4" name="Google Shape;1584;p22"/>
            <p:cNvSpPr/>
            <p:nvPr/>
          </p:nvSpPr>
          <p:spPr>
            <a:xfrm>
              <a:off x="1807500" y="4169925"/>
              <a:ext cx="134950" cy="124500"/>
            </a:xfrm>
            <a:custGeom>
              <a:rect b="b" l="l" r="r" t="t"/>
              <a:pathLst>
                <a:path extrusionOk="0" h="4980" w="5398">
                  <a:moveTo>
                    <a:pt x="2051" y="0"/>
                  </a:moveTo>
                  <a:cubicBezTo>
                    <a:pt x="1900" y="0"/>
                    <a:pt x="1759" y="93"/>
                    <a:pt x="1629" y="197"/>
                  </a:cubicBezTo>
                  <a:cubicBezTo>
                    <a:pt x="1024" y="709"/>
                    <a:pt x="171" y="3346"/>
                    <a:pt x="47" y="3889"/>
                  </a:cubicBezTo>
                  <a:cubicBezTo>
                    <a:pt x="0" y="4028"/>
                    <a:pt x="78" y="4416"/>
                    <a:pt x="109" y="4555"/>
                  </a:cubicBezTo>
                  <a:cubicBezTo>
                    <a:pt x="184" y="4868"/>
                    <a:pt x="753" y="4980"/>
                    <a:pt x="1469" y="4980"/>
                  </a:cubicBezTo>
                  <a:cubicBezTo>
                    <a:pt x="2670" y="4980"/>
                    <a:pt x="4286" y="4666"/>
                    <a:pt x="4684" y="4462"/>
                  </a:cubicBezTo>
                  <a:cubicBezTo>
                    <a:pt x="5397" y="4106"/>
                    <a:pt x="5258" y="3563"/>
                    <a:pt x="5103" y="3377"/>
                  </a:cubicBezTo>
                  <a:cubicBezTo>
                    <a:pt x="5000" y="3245"/>
                    <a:pt x="4829" y="3127"/>
                    <a:pt x="4511" y="3127"/>
                  </a:cubicBezTo>
                  <a:cubicBezTo>
                    <a:pt x="4491" y="3127"/>
                    <a:pt x="4472" y="3128"/>
                    <a:pt x="4451" y="3129"/>
                  </a:cubicBezTo>
                  <a:cubicBezTo>
                    <a:pt x="3955" y="3160"/>
                    <a:pt x="3505" y="3253"/>
                    <a:pt x="3040" y="3439"/>
                  </a:cubicBezTo>
                  <a:cubicBezTo>
                    <a:pt x="3443" y="3129"/>
                    <a:pt x="4606" y="2307"/>
                    <a:pt x="4095" y="1671"/>
                  </a:cubicBezTo>
                  <a:cubicBezTo>
                    <a:pt x="3983" y="1535"/>
                    <a:pt x="3805" y="1465"/>
                    <a:pt x="3613" y="1465"/>
                  </a:cubicBezTo>
                  <a:cubicBezTo>
                    <a:pt x="3431" y="1465"/>
                    <a:pt x="3237" y="1527"/>
                    <a:pt x="3071" y="1655"/>
                  </a:cubicBezTo>
                  <a:cubicBezTo>
                    <a:pt x="2761" y="1903"/>
                    <a:pt x="2482" y="2120"/>
                    <a:pt x="2233" y="2353"/>
                  </a:cubicBezTo>
                  <a:cubicBezTo>
                    <a:pt x="2513" y="1671"/>
                    <a:pt x="2900" y="895"/>
                    <a:pt x="2497" y="275"/>
                  </a:cubicBezTo>
                  <a:cubicBezTo>
                    <a:pt x="2420" y="151"/>
                    <a:pt x="2296" y="27"/>
                    <a:pt x="2140" y="11"/>
                  </a:cubicBezTo>
                  <a:cubicBezTo>
                    <a:pt x="2110" y="4"/>
                    <a:pt x="2081" y="0"/>
                    <a:pt x="2051"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5" name="Google Shape;1585;p22"/>
            <p:cNvSpPr/>
            <p:nvPr/>
          </p:nvSpPr>
          <p:spPr>
            <a:xfrm>
              <a:off x="1693875" y="4239500"/>
              <a:ext cx="174525" cy="165775"/>
            </a:xfrm>
            <a:custGeom>
              <a:rect b="b" l="l" r="r" t="t"/>
              <a:pathLst>
                <a:path extrusionOk="0" h="6631" w="6981">
                  <a:moveTo>
                    <a:pt x="4451" y="1"/>
                  </a:moveTo>
                  <a:cubicBezTo>
                    <a:pt x="3837" y="1"/>
                    <a:pt x="3224" y="246"/>
                    <a:pt x="2777" y="733"/>
                  </a:cubicBezTo>
                  <a:lnTo>
                    <a:pt x="854" y="2812"/>
                  </a:lnTo>
                  <a:cubicBezTo>
                    <a:pt x="1" y="3727"/>
                    <a:pt x="63" y="5185"/>
                    <a:pt x="978" y="6022"/>
                  </a:cubicBezTo>
                  <a:cubicBezTo>
                    <a:pt x="1414" y="6428"/>
                    <a:pt x="1972" y="6630"/>
                    <a:pt x="2530" y="6630"/>
                  </a:cubicBezTo>
                  <a:cubicBezTo>
                    <a:pt x="3144" y="6630"/>
                    <a:pt x="3757" y="6386"/>
                    <a:pt x="4204" y="5898"/>
                  </a:cubicBezTo>
                  <a:lnTo>
                    <a:pt x="6127" y="3820"/>
                  </a:lnTo>
                  <a:cubicBezTo>
                    <a:pt x="6980" y="2905"/>
                    <a:pt x="6918" y="1462"/>
                    <a:pt x="6003" y="609"/>
                  </a:cubicBezTo>
                  <a:cubicBezTo>
                    <a:pt x="5567" y="203"/>
                    <a:pt x="5009" y="1"/>
                    <a:pt x="4451" y="1"/>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6" name="Google Shape;1586;p22"/>
            <p:cNvSpPr/>
            <p:nvPr/>
          </p:nvSpPr>
          <p:spPr>
            <a:xfrm>
              <a:off x="1727225" y="4305900"/>
              <a:ext cx="51975" cy="40725"/>
            </a:xfrm>
            <a:custGeom>
              <a:rect b="b" l="l" r="r" t="t"/>
              <a:pathLst>
                <a:path extrusionOk="0" h="1629" w="2079">
                  <a:moveTo>
                    <a:pt x="1040" y="0"/>
                  </a:moveTo>
                  <a:cubicBezTo>
                    <a:pt x="1" y="0"/>
                    <a:pt x="1" y="1629"/>
                    <a:pt x="1040" y="1629"/>
                  </a:cubicBezTo>
                  <a:cubicBezTo>
                    <a:pt x="2079" y="1629"/>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7" name="Google Shape;1587;p22"/>
            <p:cNvSpPr/>
            <p:nvPr/>
          </p:nvSpPr>
          <p:spPr>
            <a:xfrm>
              <a:off x="1716375" y="4362900"/>
              <a:ext cx="52375" cy="40725"/>
            </a:xfrm>
            <a:custGeom>
              <a:rect b="b" l="l" r="r" t="t"/>
              <a:pathLst>
                <a:path extrusionOk="0" h="1629" w="2095">
                  <a:moveTo>
                    <a:pt x="1039" y="0"/>
                  </a:moveTo>
                  <a:cubicBezTo>
                    <a:pt x="0" y="0"/>
                    <a:pt x="0" y="1629"/>
                    <a:pt x="1039" y="1629"/>
                  </a:cubicBezTo>
                  <a:cubicBezTo>
                    <a:pt x="2094" y="1629"/>
                    <a:pt x="2094"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8" name="Google Shape;1588;p22"/>
            <p:cNvSpPr/>
            <p:nvPr/>
          </p:nvSpPr>
          <p:spPr>
            <a:xfrm>
              <a:off x="1826500" y="4282250"/>
              <a:ext cx="51975" cy="40725"/>
            </a:xfrm>
            <a:custGeom>
              <a:rect b="b" l="l" r="r" t="t"/>
              <a:pathLst>
                <a:path extrusionOk="0" h="1629" w="2079">
                  <a:moveTo>
                    <a:pt x="1039" y="0"/>
                  </a:moveTo>
                  <a:cubicBezTo>
                    <a:pt x="0" y="0"/>
                    <a:pt x="0" y="1629"/>
                    <a:pt x="1039" y="1629"/>
                  </a:cubicBezTo>
                  <a:cubicBezTo>
                    <a:pt x="2078" y="1629"/>
                    <a:pt x="2078"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9" name="Google Shape;1589;p22"/>
            <p:cNvSpPr/>
            <p:nvPr/>
          </p:nvSpPr>
          <p:spPr>
            <a:xfrm>
              <a:off x="1783850" y="4239200"/>
              <a:ext cx="52350" cy="40750"/>
            </a:xfrm>
            <a:custGeom>
              <a:rect b="b" l="l" r="r" t="t"/>
              <a:pathLst>
                <a:path extrusionOk="0" h="1630" w="2094">
                  <a:moveTo>
                    <a:pt x="1055" y="1"/>
                  </a:moveTo>
                  <a:cubicBezTo>
                    <a:pt x="16" y="1"/>
                    <a:pt x="0" y="1629"/>
                    <a:pt x="1055" y="1629"/>
                  </a:cubicBezTo>
                  <a:cubicBezTo>
                    <a:pt x="2094" y="1629"/>
                    <a:pt x="2094" y="1"/>
                    <a:pt x="1055"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0" name="Google Shape;1590;p22"/>
            <p:cNvSpPr/>
            <p:nvPr/>
          </p:nvSpPr>
          <p:spPr>
            <a:xfrm>
              <a:off x="1776850" y="4297750"/>
              <a:ext cx="52375" cy="40350"/>
            </a:xfrm>
            <a:custGeom>
              <a:rect b="b" l="l" r="r" t="t"/>
              <a:pathLst>
                <a:path extrusionOk="0" h="1614" w="2095">
                  <a:moveTo>
                    <a:pt x="1040" y="1"/>
                  </a:moveTo>
                  <a:cubicBezTo>
                    <a:pt x="1" y="1"/>
                    <a:pt x="1" y="1614"/>
                    <a:pt x="1040" y="1614"/>
                  </a:cubicBezTo>
                  <a:cubicBezTo>
                    <a:pt x="2095" y="1614"/>
                    <a:pt x="2095" y="1"/>
                    <a:pt x="1040"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1" name="Google Shape;1591;p22"/>
            <p:cNvSpPr/>
            <p:nvPr/>
          </p:nvSpPr>
          <p:spPr>
            <a:xfrm>
              <a:off x="1769500" y="4348175"/>
              <a:ext cx="51975" cy="40325"/>
            </a:xfrm>
            <a:custGeom>
              <a:rect b="b" l="l" r="r" t="t"/>
              <a:pathLst>
                <a:path extrusionOk="0" h="1613" w="2079">
                  <a:moveTo>
                    <a:pt x="1039" y="0"/>
                  </a:moveTo>
                  <a:cubicBezTo>
                    <a:pt x="0" y="0"/>
                    <a:pt x="0" y="1613"/>
                    <a:pt x="1039" y="1613"/>
                  </a:cubicBezTo>
                  <a:cubicBezTo>
                    <a:pt x="2078" y="1613"/>
                    <a:pt x="2078"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2" name="Google Shape;1592;p22"/>
            <p:cNvSpPr/>
            <p:nvPr/>
          </p:nvSpPr>
          <p:spPr>
            <a:xfrm>
              <a:off x="1738475" y="4252400"/>
              <a:ext cx="51975" cy="40725"/>
            </a:xfrm>
            <a:custGeom>
              <a:rect b="b" l="l" r="r" t="t"/>
              <a:pathLst>
                <a:path extrusionOk="0" h="1629" w="2079">
                  <a:moveTo>
                    <a:pt x="1040" y="0"/>
                  </a:moveTo>
                  <a:cubicBezTo>
                    <a:pt x="0" y="0"/>
                    <a:pt x="0" y="1629"/>
                    <a:pt x="1040" y="1629"/>
                  </a:cubicBezTo>
                  <a:cubicBezTo>
                    <a:pt x="2079" y="1629"/>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3" name="Google Shape;1593;p22"/>
            <p:cNvSpPr/>
            <p:nvPr/>
          </p:nvSpPr>
          <p:spPr>
            <a:xfrm>
              <a:off x="1679925" y="4322575"/>
              <a:ext cx="51975" cy="40350"/>
            </a:xfrm>
            <a:custGeom>
              <a:rect b="b" l="l" r="r" t="t"/>
              <a:pathLst>
                <a:path extrusionOk="0" h="1614" w="2079">
                  <a:moveTo>
                    <a:pt x="1040" y="0"/>
                  </a:moveTo>
                  <a:cubicBezTo>
                    <a:pt x="0" y="0"/>
                    <a:pt x="0" y="1613"/>
                    <a:pt x="1040" y="1613"/>
                  </a:cubicBezTo>
                  <a:cubicBezTo>
                    <a:pt x="2079" y="1613"/>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94" name="Google Shape;1594;p22"/>
          <p:cNvGrpSpPr/>
          <p:nvPr/>
        </p:nvGrpSpPr>
        <p:grpSpPr>
          <a:xfrm rot="4880212">
            <a:off x="7469069" y="-106834"/>
            <a:ext cx="562827" cy="572686"/>
            <a:chOff x="1634175" y="4169925"/>
            <a:chExt cx="308275" cy="313675"/>
          </a:xfrm>
        </p:grpSpPr>
        <p:sp>
          <p:nvSpPr>
            <p:cNvPr id="1595" name="Google Shape;1595;p22"/>
            <p:cNvSpPr/>
            <p:nvPr/>
          </p:nvSpPr>
          <p:spPr>
            <a:xfrm>
              <a:off x="1634175" y="4353375"/>
              <a:ext cx="131850" cy="130225"/>
            </a:xfrm>
            <a:custGeom>
              <a:rect b="b" l="l" r="r" t="t"/>
              <a:pathLst>
                <a:path extrusionOk="0" h="5209" w="5274">
                  <a:moveTo>
                    <a:pt x="3983" y="1"/>
                  </a:moveTo>
                  <a:cubicBezTo>
                    <a:pt x="3890" y="1"/>
                    <a:pt x="3805" y="8"/>
                    <a:pt x="3754" y="25"/>
                  </a:cubicBezTo>
                  <a:cubicBezTo>
                    <a:pt x="3211" y="211"/>
                    <a:pt x="652" y="1250"/>
                    <a:pt x="202" y="1901"/>
                  </a:cubicBezTo>
                  <a:cubicBezTo>
                    <a:pt x="93" y="2041"/>
                    <a:pt x="0" y="2243"/>
                    <a:pt x="47" y="2413"/>
                  </a:cubicBezTo>
                  <a:cubicBezTo>
                    <a:pt x="78" y="2568"/>
                    <a:pt x="202" y="2677"/>
                    <a:pt x="342" y="2754"/>
                  </a:cubicBezTo>
                  <a:cubicBezTo>
                    <a:pt x="508" y="2845"/>
                    <a:pt x="679" y="2883"/>
                    <a:pt x="853" y="2883"/>
                  </a:cubicBezTo>
                  <a:cubicBezTo>
                    <a:pt x="1361" y="2883"/>
                    <a:pt x="1892" y="2563"/>
                    <a:pt x="2389" y="2320"/>
                  </a:cubicBezTo>
                  <a:lnTo>
                    <a:pt x="2389" y="2320"/>
                  </a:lnTo>
                  <a:cubicBezTo>
                    <a:pt x="2187" y="2584"/>
                    <a:pt x="1986" y="2878"/>
                    <a:pt x="1768" y="3204"/>
                  </a:cubicBezTo>
                  <a:cubicBezTo>
                    <a:pt x="1520" y="3576"/>
                    <a:pt x="1567" y="4042"/>
                    <a:pt x="1846" y="4243"/>
                  </a:cubicBezTo>
                  <a:cubicBezTo>
                    <a:pt x="1951" y="4315"/>
                    <a:pt x="2057" y="4346"/>
                    <a:pt x="2163" y="4346"/>
                  </a:cubicBezTo>
                  <a:cubicBezTo>
                    <a:pt x="2742" y="4346"/>
                    <a:pt x="3300" y="3403"/>
                    <a:pt x="3537" y="3049"/>
                  </a:cubicBezTo>
                  <a:lnTo>
                    <a:pt x="3537" y="3049"/>
                  </a:lnTo>
                  <a:cubicBezTo>
                    <a:pt x="3397" y="3530"/>
                    <a:pt x="3319" y="3980"/>
                    <a:pt x="3350" y="4476"/>
                  </a:cubicBezTo>
                  <a:cubicBezTo>
                    <a:pt x="3366" y="4848"/>
                    <a:pt x="3490" y="5019"/>
                    <a:pt x="3645" y="5112"/>
                  </a:cubicBezTo>
                  <a:cubicBezTo>
                    <a:pt x="3714" y="5163"/>
                    <a:pt x="3831" y="5208"/>
                    <a:pt x="3967" y="5208"/>
                  </a:cubicBezTo>
                  <a:cubicBezTo>
                    <a:pt x="4200" y="5208"/>
                    <a:pt x="4488" y="5076"/>
                    <a:pt x="4684" y="4615"/>
                  </a:cubicBezTo>
                  <a:cubicBezTo>
                    <a:pt x="4963" y="3949"/>
                    <a:pt x="5274" y="180"/>
                    <a:pt x="4421" y="40"/>
                  </a:cubicBezTo>
                  <a:cubicBezTo>
                    <a:pt x="4332" y="21"/>
                    <a:pt x="4145" y="1"/>
                    <a:pt x="3983"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6" name="Google Shape;1596;p22"/>
            <p:cNvSpPr/>
            <p:nvPr/>
          </p:nvSpPr>
          <p:spPr>
            <a:xfrm>
              <a:off x="1807500" y="4169925"/>
              <a:ext cx="134950" cy="124500"/>
            </a:xfrm>
            <a:custGeom>
              <a:rect b="b" l="l" r="r" t="t"/>
              <a:pathLst>
                <a:path extrusionOk="0" h="4980" w="5398">
                  <a:moveTo>
                    <a:pt x="2051" y="0"/>
                  </a:moveTo>
                  <a:cubicBezTo>
                    <a:pt x="1900" y="0"/>
                    <a:pt x="1759" y="93"/>
                    <a:pt x="1629" y="197"/>
                  </a:cubicBezTo>
                  <a:cubicBezTo>
                    <a:pt x="1024" y="709"/>
                    <a:pt x="171" y="3346"/>
                    <a:pt x="47" y="3889"/>
                  </a:cubicBezTo>
                  <a:cubicBezTo>
                    <a:pt x="0" y="4028"/>
                    <a:pt x="78" y="4416"/>
                    <a:pt x="109" y="4555"/>
                  </a:cubicBezTo>
                  <a:cubicBezTo>
                    <a:pt x="184" y="4868"/>
                    <a:pt x="753" y="4980"/>
                    <a:pt x="1469" y="4980"/>
                  </a:cubicBezTo>
                  <a:cubicBezTo>
                    <a:pt x="2670" y="4980"/>
                    <a:pt x="4286" y="4666"/>
                    <a:pt x="4684" y="4462"/>
                  </a:cubicBezTo>
                  <a:cubicBezTo>
                    <a:pt x="5397" y="4106"/>
                    <a:pt x="5258" y="3563"/>
                    <a:pt x="5103" y="3377"/>
                  </a:cubicBezTo>
                  <a:cubicBezTo>
                    <a:pt x="5000" y="3245"/>
                    <a:pt x="4829" y="3127"/>
                    <a:pt x="4511" y="3127"/>
                  </a:cubicBezTo>
                  <a:cubicBezTo>
                    <a:pt x="4491" y="3127"/>
                    <a:pt x="4472" y="3128"/>
                    <a:pt x="4451" y="3129"/>
                  </a:cubicBezTo>
                  <a:cubicBezTo>
                    <a:pt x="3955" y="3160"/>
                    <a:pt x="3505" y="3253"/>
                    <a:pt x="3040" y="3439"/>
                  </a:cubicBezTo>
                  <a:cubicBezTo>
                    <a:pt x="3443" y="3129"/>
                    <a:pt x="4606" y="2307"/>
                    <a:pt x="4095" y="1671"/>
                  </a:cubicBezTo>
                  <a:cubicBezTo>
                    <a:pt x="3983" y="1535"/>
                    <a:pt x="3805" y="1465"/>
                    <a:pt x="3613" y="1465"/>
                  </a:cubicBezTo>
                  <a:cubicBezTo>
                    <a:pt x="3431" y="1465"/>
                    <a:pt x="3237" y="1527"/>
                    <a:pt x="3071" y="1655"/>
                  </a:cubicBezTo>
                  <a:cubicBezTo>
                    <a:pt x="2761" y="1903"/>
                    <a:pt x="2482" y="2120"/>
                    <a:pt x="2233" y="2353"/>
                  </a:cubicBezTo>
                  <a:cubicBezTo>
                    <a:pt x="2513" y="1671"/>
                    <a:pt x="2900" y="895"/>
                    <a:pt x="2497" y="275"/>
                  </a:cubicBezTo>
                  <a:cubicBezTo>
                    <a:pt x="2420" y="151"/>
                    <a:pt x="2296" y="27"/>
                    <a:pt x="2140" y="11"/>
                  </a:cubicBezTo>
                  <a:cubicBezTo>
                    <a:pt x="2110" y="4"/>
                    <a:pt x="2081" y="0"/>
                    <a:pt x="2051"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7" name="Google Shape;1597;p22"/>
            <p:cNvSpPr/>
            <p:nvPr/>
          </p:nvSpPr>
          <p:spPr>
            <a:xfrm>
              <a:off x="1693875" y="4239500"/>
              <a:ext cx="174525" cy="165775"/>
            </a:xfrm>
            <a:custGeom>
              <a:rect b="b" l="l" r="r" t="t"/>
              <a:pathLst>
                <a:path extrusionOk="0" h="6631" w="6981">
                  <a:moveTo>
                    <a:pt x="4451" y="1"/>
                  </a:moveTo>
                  <a:cubicBezTo>
                    <a:pt x="3837" y="1"/>
                    <a:pt x="3224" y="246"/>
                    <a:pt x="2777" y="733"/>
                  </a:cubicBezTo>
                  <a:lnTo>
                    <a:pt x="854" y="2812"/>
                  </a:lnTo>
                  <a:cubicBezTo>
                    <a:pt x="1" y="3727"/>
                    <a:pt x="63" y="5185"/>
                    <a:pt x="978" y="6022"/>
                  </a:cubicBezTo>
                  <a:cubicBezTo>
                    <a:pt x="1414" y="6428"/>
                    <a:pt x="1972" y="6630"/>
                    <a:pt x="2530" y="6630"/>
                  </a:cubicBezTo>
                  <a:cubicBezTo>
                    <a:pt x="3144" y="6630"/>
                    <a:pt x="3757" y="6386"/>
                    <a:pt x="4204" y="5898"/>
                  </a:cubicBezTo>
                  <a:lnTo>
                    <a:pt x="6127" y="3820"/>
                  </a:lnTo>
                  <a:cubicBezTo>
                    <a:pt x="6980" y="2905"/>
                    <a:pt x="6918" y="1462"/>
                    <a:pt x="6003" y="609"/>
                  </a:cubicBezTo>
                  <a:cubicBezTo>
                    <a:pt x="5567" y="203"/>
                    <a:pt x="5009" y="1"/>
                    <a:pt x="4451" y="1"/>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8" name="Google Shape;1598;p22"/>
            <p:cNvSpPr/>
            <p:nvPr/>
          </p:nvSpPr>
          <p:spPr>
            <a:xfrm>
              <a:off x="1727225" y="4305900"/>
              <a:ext cx="51975" cy="40725"/>
            </a:xfrm>
            <a:custGeom>
              <a:rect b="b" l="l" r="r" t="t"/>
              <a:pathLst>
                <a:path extrusionOk="0" h="1629" w="2079">
                  <a:moveTo>
                    <a:pt x="1040" y="0"/>
                  </a:moveTo>
                  <a:cubicBezTo>
                    <a:pt x="1" y="0"/>
                    <a:pt x="1" y="1629"/>
                    <a:pt x="1040" y="1629"/>
                  </a:cubicBezTo>
                  <a:cubicBezTo>
                    <a:pt x="2079" y="1629"/>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9" name="Google Shape;1599;p22"/>
            <p:cNvSpPr/>
            <p:nvPr/>
          </p:nvSpPr>
          <p:spPr>
            <a:xfrm>
              <a:off x="1716375" y="4362900"/>
              <a:ext cx="52375" cy="40725"/>
            </a:xfrm>
            <a:custGeom>
              <a:rect b="b" l="l" r="r" t="t"/>
              <a:pathLst>
                <a:path extrusionOk="0" h="1629" w="2095">
                  <a:moveTo>
                    <a:pt x="1039" y="0"/>
                  </a:moveTo>
                  <a:cubicBezTo>
                    <a:pt x="0" y="0"/>
                    <a:pt x="0" y="1629"/>
                    <a:pt x="1039" y="1629"/>
                  </a:cubicBezTo>
                  <a:cubicBezTo>
                    <a:pt x="2094" y="1629"/>
                    <a:pt x="2094"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0" name="Google Shape;1600;p22"/>
            <p:cNvSpPr/>
            <p:nvPr/>
          </p:nvSpPr>
          <p:spPr>
            <a:xfrm>
              <a:off x="1826500" y="4282250"/>
              <a:ext cx="51975" cy="40725"/>
            </a:xfrm>
            <a:custGeom>
              <a:rect b="b" l="l" r="r" t="t"/>
              <a:pathLst>
                <a:path extrusionOk="0" h="1629" w="2079">
                  <a:moveTo>
                    <a:pt x="1039" y="0"/>
                  </a:moveTo>
                  <a:cubicBezTo>
                    <a:pt x="0" y="0"/>
                    <a:pt x="0" y="1629"/>
                    <a:pt x="1039" y="1629"/>
                  </a:cubicBezTo>
                  <a:cubicBezTo>
                    <a:pt x="2078" y="1629"/>
                    <a:pt x="2078"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1" name="Google Shape;1601;p22"/>
            <p:cNvSpPr/>
            <p:nvPr/>
          </p:nvSpPr>
          <p:spPr>
            <a:xfrm>
              <a:off x="1783850" y="4239200"/>
              <a:ext cx="52350" cy="40750"/>
            </a:xfrm>
            <a:custGeom>
              <a:rect b="b" l="l" r="r" t="t"/>
              <a:pathLst>
                <a:path extrusionOk="0" h="1630" w="2094">
                  <a:moveTo>
                    <a:pt x="1055" y="1"/>
                  </a:moveTo>
                  <a:cubicBezTo>
                    <a:pt x="16" y="1"/>
                    <a:pt x="0" y="1629"/>
                    <a:pt x="1055" y="1629"/>
                  </a:cubicBezTo>
                  <a:cubicBezTo>
                    <a:pt x="2094" y="1629"/>
                    <a:pt x="2094" y="1"/>
                    <a:pt x="1055"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2" name="Google Shape;1602;p22"/>
            <p:cNvSpPr/>
            <p:nvPr/>
          </p:nvSpPr>
          <p:spPr>
            <a:xfrm>
              <a:off x="1776850" y="4297750"/>
              <a:ext cx="52375" cy="40350"/>
            </a:xfrm>
            <a:custGeom>
              <a:rect b="b" l="l" r="r" t="t"/>
              <a:pathLst>
                <a:path extrusionOk="0" h="1614" w="2095">
                  <a:moveTo>
                    <a:pt x="1040" y="1"/>
                  </a:moveTo>
                  <a:cubicBezTo>
                    <a:pt x="1" y="1"/>
                    <a:pt x="1" y="1614"/>
                    <a:pt x="1040" y="1614"/>
                  </a:cubicBezTo>
                  <a:cubicBezTo>
                    <a:pt x="2095" y="1614"/>
                    <a:pt x="2095" y="1"/>
                    <a:pt x="1040"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3" name="Google Shape;1603;p22"/>
            <p:cNvSpPr/>
            <p:nvPr/>
          </p:nvSpPr>
          <p:spPr>
            <a:xfrm>
              <a:off x="1769500" y="4348175"/>
              <a:ext cx="51975" cy="40325"/>
            </a:xfrm>
            <a:custGeom>
              <a:rect b="b" l="l" r="r" t="t"/>
              <a:pathLst>
                <a:path extrusionOk="0" h="1613" w="2079">
                  <a:moveTo>
                    <a:pt x="1039" y="0"/>
                  </a:moveTo>
                  <a:cubicBezTo>
                    <a:pt x="0" y="0"/>
                    <a:pt x="0" y="1613"/>
                    <a:pt x="1039" y="1613"/>
                  </a:cubicBezTo>
                  <a:cubicBezTo>
                    <a:pt x="2078" y="1613"/>
                    <a:pt x="2078"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4" name="Google Shape;1604;p22"/>
            <p:cNvSpPr/>
            <p:nvPr/>
          </p:nvSpPr>
          <p:spPr>
            <a:xfrm>
              <a:off x="1738475" y="4252400"/>
              <a:ext cx="51975" cy="40725"/>
            </a:xfrm>
            <a:custGeom>
              <a:rect b="b" l="l" r="r" t="t"/>
              <a:pathLst>
                <a:path extrusionOk="0" h="1629" w="2079">
                  <a:moveTo>
                    <a:pt x="1040" y="0"/>
                  </a:moveTo>
                  <a:cubicBezTo>
                    <a:pt x="0" y="0"/>
                    <a:pt x="0" y="1629"/>
                    <a:pt x="1040" y="1629"/>
                  </a:cubicBezTo>
                  <a:cubicBezTo>
                    <a:pt x="2079" y="1629"/>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5" name="Google Shape;1605;p22"/>
            <p:cNvSpPr/>
            <p:nvPr/>
          </p:nvSpPr>
          <p:spPr>
            <a:xfrm>
              <a:off x="1679925" y="4322575"/>
              <a:ext cx="51975" cy="40350"/>
            </a:xfrm>
            <a:custGeom>
              <a:rect b="b" l="l" r="r" t="t"/>
              <a:pathLst>
                <a:path extrusionOk="0" h="1614" w="2079">
                  <a:moveTo>
                    <a:pt x="1040" y="0"/>
                  </a:moveTo>
                  <a:cubicBezTo>
                    <a:pt x="0" y="0"/>
                    <a:pt x="0" y="1613"/>
                    <a:pt x="1040" y="1613"/>
                  </a:cubicBezTo>
                  <a:cubicBezTo>
                    <a:pt x="2079" y="1613"/>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606" name="Google Shape;1606;p22"/>
          <p:cNvSpPr/>
          <p:nvPr/>
        </p:nvSpPr>
        <p:spPr>
          <a:xfrm rot="5400000">
            <a:off x="-111708" y="1146182"/>
            <a:ext cx="249679" cy="200294"/>
          </a:xfrm>
          <a:custGeom>
            <a:rect b="b" l="l" r="r" t="t"/>
            <a:pathLst>
              <a:path extrusionOk="0" h="6600" w="8228">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rgbClr val="FFFFFF">
              <a:alpha val="763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607" name="Google Shape;1607;p22"/>
          <p:cNvGrpSpPr/>
          <p:nvPr/>
        </p:nvGrpSpPr>
        <p:grpSpPr>
          <a:xfrm rot="-1984659">
            <a:off x="-129298" y="1689510"/>
            <a:ext cx="392553" cy="111935"/>
            <a:chOff x="3827225" y="3139400"/>
            <a:chExt cx="298975" cy="88200"/>
          </a:xfrm>
        </p:grpSpPr>
        <p:sp>
          <p:nvSpPr>
            <p:cNvPr id="1608" name="Google Shape;1608;p22"/>
            <p:cNvSpPr/>
            <p:nvPr/>
          </p:nvSpPr>
          <p:spPr>
            <a:xfrm>
              <a:off x="3827225" y="3143250"/>
              <a:ext cx="153950" cy="84350"/>
            </a:xfrm>
            <a:custGeom>
              <a:rect b="b" l="l" r="r" t="t"/>
              <a:pathLst>
                <a:path extrusionOk="0" h="3374" w="6158">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9" name="Google Shape;1609;p22"/>
            <p:cNvSpPr/>
            <p:nvPr/>
          </p:nvSpPr>
          <p:spPr>
            <a:xfrm>
              <a:off x="3973775" y="3139400"/>
              <a:ext cx="152425" cy="67325"/>
            </a:xfrm>
            <a:custGeom>
              <a:rect b="b" l="l" r="r" t="t"/>
              <a:pathLst>
                <a:path extrusionOk="0" h="2693" w="6097">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10" name="Google Shape;1610;p22"/>
          <p:cNvGrpSpPr/>
          <p:nvPr/>
        </p:nvGrpSpPr>
        <p:grpSpPr>
          <a:xfrm>
            <a:off x="-95204" y="1943536"/>
            <a:ext cx="482481" cy="490933"/>
            <a:chOff x="1634175" y="4169925"/>
            <a:chExt cx="308275" cy="313675"/>
          </a:xfrm>
        </p:grpSpPr>
        <p:sp>
          <p:nvSpPr>
            <p:cNvPr id="1611" name="Google Shape;1611;p22"/>
            <p:cNvSpPr/>
            <p:nvPr/>
          </p:nvSpPr>
          <p:spPr>
            <a:xfrm>
              <a:off x="1634175" y="4353375"/>
              <a:ext cx="131850" cy="130225"/>
            </a:xfrm>
            <a:custGeom>
              <a:rect b="b" l="l" r="r" t="t"/>
              <a:pathLst>
                <a:path extrusionOk="0" h="5209" w="5274">
                  <a:moveTo>
                    <a:pt x="3983" y="1"/>
                  </a:moveTo>
                  <a:cubicBezTo>
                    <a:pt x="3890" y="1"/>
                    <a:pt x="3805" y="8"/>
                    <a:pt x="3754" y="25"/>
                  </a:cubicBezTo>
                  <a:cubicBezTo>
                    <a:pt x="3211" y="211"/>
                    <a:pt x="652" y="1250"/>
                    <a:pt x="202" y="1901"/>
                  </a:cubicBezTo>
                  <a:cubicBezTo>
                    <a:pt x="93" y="2041"/>
                    <a:pt x="0" y="2243"/>
                    <a:pt x="47" y="2413"/>
                  </a:cubicBezTo>
                  <a:cubicBezTo>
                    <a:pt x="78" y="2568"/>
                    <a:pt x="202" y="2677"/>
                    <a:pt x="342" y="2754"/>
                  </a:cubicBezTo>
                  <a:cubicBezTo>
                    <a:pt x="508" y="2845"/>
                    <a:pt x="679" y="2883"/>
                    <a:pt x="853" y="2883"/>
                  </a:cubicBezTo>
                  <a:cubicBezTo>
                    <a:pt x="1361" y="2883"/>
                    <a:pt x="1892" y="2563"/>
                    <a:pt x="2389" y="2320"/>
                  </a:cubicBezTo>
                  <a:lnTo>
                    <a:pt x="2389" y="2320"/>
                  </a:lnTo>
                  <a:cubicBezTo>
                    <a:pt x="2187" y="2584"/>
                    <a:pt x="1986" y="2878"/>
                    <a:pt x="1768" y="3204"/>
                  </a:cubicBezTo>
                  <a:cubicBezTo>
                    <a:pt x="1520" y="3576"/>
                    <a:pt x="1567" y="4042"/>
                    <a:pt x="1846" y="4243"/>
                  </a:cubicBezTo>
                  <a:cubicBezTo>
                    <a:pt x="1951" y="4315"/>
                    <a:pt x="2057" y="4346"/>
                    <a:pt x="2163" y="4346"/>
                  </a:cubicBezTo>
                  <a:cubicBezTo>
                    <a:pt x="2742" y="4346"/>
                    <a:pt x="3300" y="3403"/>
                    <a:pt x="3537" y="3049"/>
                  </a:cubicBezTo>
                  <a:lnTo>
                    <a:pt x="3537" y="3049"/>
                  </a:lnTo>
                  <a:cubicBezTo>
                    <a:pt x="3397" y="3530"/>
                    <a:pt x="3319" y="3980"/>
                    <a:pt x="3350" y="4476"/>
                  </a:cubicBezTo>
                  <a:cubicBezTo>
                    <a:pt x="3366" y="4848"/>
                    <a:pt x="3490" y="5019"/>
                    <a:pt x="3645" y="5112"/>
                  </a:cubicBezTo>
                  <a:cubicBezTo>
                    <a:pt x="3714" y="5163"/>
                    <a:pt x="3831" y="5208"/>
                    <a:pt x="3967" y="5208"/>
                  </a:cubicBezTo>
                  <a:cubicBezTo>
                    <a:pt x="4200" y="5208"/>
                    <a:pt x="4488" y="5076"/>
                    <a:pt x="4684" y="4615"/>
                  </a:cubicBezTo>
                  <a:cubicBezTo>
                    <a:pt x="4963" y="3949"/>
                    <a:pt x="5274" y="180"/>
                    <a:pt x="4421" y="40"/>
                  </a:cubicBezTo>
                  <a:cubicBezTo>
                    <a:pt x="4332" y="21"/>
                    <a:pt x="4145" y="1"/>
                    <a:pt x="3983"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2" name="Google Shape;1612;p22"/>
            <p:cNvSpPr/>
            <p:nvPr/>
          </p:nvSpPr>
          <p:spPr>
            <a:xfrm>
              <a:off x="1807500" y="4169925"/>
              <a:ext cx="134950" cy="124500"/>
            </a:xfrm>
            <a:custGeom>
              <a:rect b="b" l="l" r="r" t="t"/>
              <a:pathLst>
                <a:path extrusionOk="0" h="4980" w="5398">
                  <a:moveTo>
                    <a:pt x="2051" y="0"/>
                  </a:moveTo>
                  <a:cubicBezTo>
                    <a:pt x="1900" y="0"/>
                    <a:pt x="1759" y="93"/>
                    <a:pt x="1629" y="197"/>
                  </a:cubicBezTo>
                  <a:cubicBezTo>
                    <a:pt x="1024" y="709"/>
                    <a:pt x="171" y="3346"/>
                    <a:pt x="47" y="3889"/>
                  </a:cubicBezTo>
                  <a:cubicBezTo>
                    <a:pt x="0" y="4028"/>
                    <a:pt x="78" y="4416"/>
                    <a:pt x="109" y="4555"/>
                  </a:cubicBezTo>
                  <a:cubicBezTo>
                    <a:pt x="184" y="4868"/>
                    <a:pt x="753" y="4980"/>
                    <a:pt x="1469" y="4980"/>
                  </a:cubicBezTo>
                  <a:cubicBezTo>
                    <a:pt x="2670" y="4980"/>
                    <a:pt x="4286" y="4666"/>
                    <a:pt x="4684" y="4462"/>
                  </a:cubicBezTo>
                  <a:cubicBezTo>
                    <a:pt x="5397" y="4106"/>
                    <a:pt x="5258" y="3563"/>
                    <a:pt x="5103" y="3377"/>
                  </a:cubicBezTo>
                  <a:cubicBezTo>
                    <a:pt x="5000" y="3245"/>
                    <a:pt x="4829" y="3127"/>
                    <a:pt x="4511" y="3127"/>
                  </a:cubicBezTo>
                  <a:cubicBezTo>
                    <a:pt x="4491" y="3127"/>
                    <a:pt x="4472" y="3128"/>
                    <a:pt x="4451" y="3129"/>
                  </a:cubicBezTo>
                  <a:cubicBezTo>
                    <a:pt x="3955" y="3160"/>
                    <a:pt x="3505" y="3253"/>
                    <a:pt x="3040" y="3439"/>
                  </a:cubicBezTo>
                  <a:cubicBezTo>
                    <a:pt x="3443" y="3129"/>
                    <a:pt x="4606" y="2307"/>
                    <a:pt x="4095" y="1671"/>
                  </a:cubicBezTo>
                  <a:cubicBezTo>
                    <a:pt x="3983" y="1535"/>
                    <a:pt x="3805" y="1465"/>
                    <a:pt x="3613" y="1465"/>
                  </a:cubicBezTo>
                  <a:cubicBezTo>
                    <a:pt x="3431" y="1465"/>
                    <a:pt x="3237" y="1527"/>
                    <a:pt x="3071" y="1655"/>
                  </a:cubicBezTo>
                  <a:cubicBezTo>
                    <a:pt x="2761" y="1903"/>
                    <a:pt x="2482" y="2120"/>
                    <a:pt x="2233" y="2353"/>
                  </a:cubicBezTo>
                  <a:cubicBezTo>
                    <a:pt x="2513" y="1671"/>
                    <a:pt x="2900" y="895"/>
                    <a:pt x="2497" y="275"/>
                  </a:cubicBezTo>
                  <a:cubicBezTo>
                    <a:pt x="2420" y="151"/>
                    <a:pt x="2296" y="27"/>
                    <a:pt x="2140" y="11"/>
                  </a:cubicBezTo>
                  <a:cubicBezTo>
                    <a:pt x="2110" y="4"/>
                    <a:pt x="2081" y="0"/>
                    <a:pt x="2051"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3" name="Google Shape;1613;p22"/>
            <p:cNvSpPr/>
            <p:nvPr/>
          </p:nvSpPr>
          <p:spPr>
            <a:xfrm>
              <a:off x="1693875" y="4239500"/>
              <a:ext cx="174525" cy="165775"/>
            </a:xfrm>
            <a:custGeom>
              <a:rect b="b" l="l" r="r" t="t"/>
              <a:pathLst>
                <a:path extrusionOk="0" h="6631" w="6981">
                  <a:moveTo>
                    <a:pt x="4451" y="1"/>
                  </a:moveTo>
                  <a:cubicBezTo>
                    <a:pt x="3837" y="1"/>
                    <a:pt x="3224" y="246"/>
                    <a:pt x="2777" y="733"/>
                  </a:cubicBezTo>
                  <a:lnTo>
                    <a:pt x="854" y="2812"/>
                  </a:lnTo>
                  <a:cubicBezTo>
                    <a:pt x="1" y="3727"/>
                    <a:pt x="63" y="5185"/>
                    <a:pt x="978" y="6022"/>
                  </a:cubicBezTo>
                  <a:cubicBezTo>
                    <a:pt x="1414" y="6428"/>
                    <a:pt x="1972" y="6630"/>
                    <a:pt x="2530" y="6630"/>
                  </a:cubicBezTo>
                  <a:cubicBezTo>
                    <a:pt x="3144" y="6630"/>
                    <a:pt x="3757" y="6386"/>
                    <a:pt x="4204" y="5898"/>
                  </a:cubicBezTo>
                  <a:lnTo>
                    <a:pt x="6127" y="3820"/>
                  </a:lnTo>
                  <a:cubicBezTo>
                    <a:pt x="6980" y="2905"/>
                    <a:pt x="6918" y="1462"/>
                    <a:pt x="6003" y="609"/>
                  </a:cubicBezTo>
                  <a:cubicBezTo>
                    <a:pt x="5567" y="203"/>
                    <a:pt x="5009" y="1"/>
                    <a:pt x="4451" y="1"/>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4" name="Google Shape;1614;p22"/>
            <p:cNvSpPr/>
            <p:nvPr/>
          </p:nvSpPr>
          <p:spPr>
            <a:xfrm>
              <a:off x="1727225" y="4305900"/>
              <a:ext cx="51975" cy="40725"/>
            </a:xfrm>
            <a:custGeom>
              <a:rect b="b" l="l" r="r" t="t"/>
              <a:pathLst>
                <a:path extrusionOk="0" h="1629" w="2079">
                  <a:moveTo>
                    <a:pt x="1040" y="0"/>
                  </a:moveTo>
                  <a:cubicBezTo>
                    <a:pt x="1" y="0"/>
                    <a:pt x="1" y="1629"/>
                    <a:pt x="1040" y="1629"/>
                  </a:cubicBezTo>
                  <a:cubicBezTo>
                    <a:pt x="2079" y="1629"/>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5" name="Google Shape;1615;p22"/>
            <p:cNvSpPr/>
            <p:nvPr/>
          </p:nvSpPr>
          <p:spPr>
            <a:xfrm>
              <a:off x="1716375" y="4362900"/>
              <a:ext cx="52375" cy="40725"/>
            </a:xfrm>
            <a:custGeom>
              <a:rect b="b" l="l" r="r" t="t"/>
              <a:pathLst>
                <a:path extrusionOk="0" h="1629" w="2095">
                  <a:moveTo>
                    <a:pt x="1039" y="0"/>
                  </a:moveTo>
                  <a:cubicBezTo>
                    <a:pt x="0" y="0"/>
                    <a:pt x="0" y="1629"/>
                    <a:pt x="1039" y="1629"/>
                  </a:cubicBezTo>
                  <a:cubicBezTo>
                    <a:pt x="2094" y="1629"/>
                    <a:pt x="2094"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6" name="Google Shape;1616;p22"/>
            <p:cNvSpPr/>
            <p:nvPr/>
          </p:nvSpPr>
          <p:spPr>
            <a:xfrm>
              <a:off x="1826500" y="4282250"/>
              <a:ext cx="51975" cy="40725"/>
            </a:xfrm>
            <a:custGeom>
              <a:rect b="b" l="l" r="r" t="t"/>
              <a:pathLst>
                <a:path extrusionOk="0" h="1629" w="2079">
                  <a:moveTo>
                    <a:pt x="1039" y="0"/>
                  </a:moveTo>
                  <a:cubicBezTo>
                    <a:pt x="0" y="0"/>
                    <a:pt x="0" y="1629"/>
                    <a:pt x="1039" y="1629"/>
                  </a:cubicBezTo>
                  <a:cubicBezTo>
                    <a:pt x="2078" y="1629"/>
                    <a:pt x="2078"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7" name="Google Shape;1617;p22"/>
            <p:cNvSpPr/>
            <p:nvPr/>
          </p:nvSpPr>
          <p:spPr>
            <a:xfrm>
              <a:off x="1783850" y="4239200"/>
              <a:ext cx="52350" cy="40750"/>
            </a:xfrm>
            <a:custGeom>
              <a:rect b="b" l="l" r="r" t="t"/>
              <a:pathLst>
                <a:path extrusionOk="0" h="1630" w="2094">
                  <a:moveTo>
                    <a:pt x="1055" y="1"/>
                  </a:moveTo>
                  <a:cubicBezTo>
                    <a:pt x="16" y="1"/>
                    <a:pt x="0" y="1629"/>
                    <a:pt x="1055" y="1629"/>
                  </a:cubicBezTo>
                  <a:cubicBezTo>
                    <a:pt x="2094" y="1629"/>
                    <a:pt x="2094" y="1"/>
                    <a:pt x="1055"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8" name="Google Shape;1618;p22"/>
            <p:cNvSpPr/>
            <p:nvPr/>
          </p:nvSpPr>
          <p:spPr>
            <a:xfrm>
              <a:off x="1776850" y="4297750"/>
              <a:ext cx="52375" cy="40350"/>
            </a:xfrm>
            <a:custGeom>
              <a:rect b="b" l="l" r="r" t="t"/>
              <a:pathLst>
                <a:path extrusionOk="0" h="1614" w="2095">
                  <a:moveTo>
                    <a:pt x="1040" y="1"/>
                  </a:moveTo>
                  <a:cubicBezTo>
                    <a:pt x="1" y="1"/>
                    <a:pt x="1" y="1614"/>
                    <a:pt x="1040" y="1614"/>
                  </a:cubicBezTo>
                  <a:cubicBezTo>
                    <a:pt x="2095" y="1614"/>
                    <a:pt x="2095" y="1"/>
                    <a:pt x="1040"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9" name="Google Shape;1619;p22"/>
            <p:cNvSpPr/>
            <p:nvPr/>
          </p:nvSpPr>
          <p:spPr>
            <a:xfrm>
              <a:off x="1769500" y="4348175"/>
              <a:ext cx="51975" cy="40325"/>
            </a:xfrm>
            <a:custGeom>
              <a:rect b="b" l="l" r="r" t="t"/>
              <a:pathLst>
                <a:path extrusionOk="0" h="1613" w="2079">
                  <a:moveTo>
                    <a:pt x="1039" y="0"/>
                  </a:moveTo>
                  <a:cubicBezTo>
                    <a:pt x="0" y="0"/>
                    <a:pt x="0" y="1613"/>
                    <a:pt x="1039" y="1613"/>
                  </a:cubicBezTo>
                  <a:cubicBezTo>
                    <a:pt x="2078" y="1613"/>
                    <a:pt x="2078"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0" name="Google Shape;1620;p22"/>
            <p:cNvSpPr/>
            <p:nvPr/>
          </p:nvSpPr>
          <p:spPr>
            <a:xfrm>
              <a:off x="1738475" y="4252400"/>
              <a:ext cx="51975" cy="40725"/>
            </a:xfrm>
            <a:custGeom>
              <a:rect b="b" l="l" r="r" t="t"/>
              <a:pathLst>
                <a:path extrusionOk="0" h="1629" w="2079">
                  <a:moveTo>
                    <a:pt x="1040" y="0"/>
                  </a:moveTo>
                  <a:cubicBezTo>
                    <a:pt x="0" y="0"/>
                    <a:pt x="0" y="1629"/>
                    <a:pt x="1040" y="1629"/>
                  </a:cubicBezTo>
                  <a:cubicBezTo>
                    <a:pt x="2079" y="1629"/>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1" name="Google Shape;1621;p22"/>
            <p:cNvSpPr/>
            <p:nvPr/>
          </p:nvSpPr>
          <p:spPr>
            <a:xfrm>
              <a:off x="1679925" y="4322575"/>
              <a:ext cx="51975" cy="40350"/>
            </a:xfrm>
            <a:custGeom>
              <a:rect b="b" l="l" r="r" t="t"/>
              <a:pathLst>
                <a:path extrusionOk="0" h="1614" w="2079">
                  <a:moveTo>
                    <a:pt x="1040" y="0"/>
                  </a:moveTo>
                  <a:cubicBezTo>
                    <a:pt x="0" y="0"/>
                    <a:pt x="0" y="1613"/>
                    <a:pt x="1040" y="1613"/>
                  </a:cubicBezTo>
                  <a:cubicBezTo>
                    <a:pt x="2079" y="1613"/>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622" name="Google Shape;1622;p22"/>
          <p:cNvSpPr/>
          <p:nvPr/>
        </p:nvSpPr>
        <p:spPr>
          <a:xfrm rot="5400000">
            <a:off x="4392192" y="3169"/>
            <a:ext cx="249679" cy="200293"/>
          </a:xfrm>
          <a:custGeom>
            <a:rect b="b" l="l" r="r" t="t"/>
            <a:pathLst>
              <a:path extrusionOk="0" h="6600" w="8228">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rgbClr val="FFFFFF">
              <a:alpha val="763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3" name="Google Shape;1623;p22"/>
          <p:cNvSpPr/>
          <p:nvPr/>
        </p:nvSpPr>
        <p:spPr>
          <a:xfrm>
            <a:off x="4863227" y="159112"/>
            <a:ext cx="90364" cy="69825"/>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4" name="Google Shape;1624;p22"/>
          <p:cNvSpPr/>
          <p:nvPr/>
        </p:nvSpPr>
        <p:spPr>
          <a:xfrm>
            <a:off x="3010964" y="199046"/>
            <a:ext cx="90364" cy="69825"/>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5" name="Google Shape;1625;p22"/>
          <p:cNvSpPr/>
          <p:nvPr/>
        </p:nvSpPr>
        <p:spPr>
          <a:xfrm>
            <a:off x="1460263" y="123934"/>
            <a:ext cx="134063" cy="104210"/>
          </a:xfrm>
          <a:custGeom>
            <a:rect b="b" l="l" r="r" t="t"/>
            <a:pathLst>
              <a:path extrusionOk="0" h="2653" w="3413">
                <a:moveTo>
                  <a:pt x="1707" y="0"/>
                </a:moveTo>
                <a:cubicBezTo>
                  <a:pt x="1" y="0"/>
                  <a:pt x="1" y="2652"/>
                  <a:pt x="1707" y="2652"/>
                </a:cubicBezTo>
                <a:cubicBezTo>
                  <a:pt x="3413" y="2652"/>
                  <a:pt x="3413" y="0"/>
                  <a:pt x="170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6" name="Google Shape;1626;p22"/>
          <p:cNvSpPr/>
          <p:nvPr/>
        </p:nvSpPr>
        <p:spPr>
          <a:xfrm>
            <a:off x="5813963" y="200134"/>
            <a:ext cx="134063" cy="104210"/>
          </a:xfrm>
          <a:custGeom>
            <a:rect b="b" l="l" r="r" t="t"/>
            <a:pathLst>
              <a:path extrusionOk="0" h="2653" w="3413">
                <a:moveTo>
                  <a:pt x="1707" y="0"/>
                </a:moveTo>
                <a:cubicBezTo>
                  <a:pt x="1" y="0"/>
                  <a:pt x="1" y="2652"/>
                  <a:pt x="1707" y="2652"/>
                </a:cubicBezTo>
                <a:cubicBezTo>
                  <a:pt x="3413" y="2652"/>
                  <a:pt x="3413" y="0"/>
                  <a:pt x="170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7" name="Google Shape;1627;p22"/>
          <p:cNvSpPr/>
          <p:nvPr/>
        </p:nvSpPr>
        <p:spPr>
          <a:xfrm>
            <a:off x="175952" y="759887"/>
            <a:ext cx="90364" cy="69825"/>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8" name="Google Shape;1628;p22"/>
          <p:cNvSpPr/>
          <p:nvPr/>
        </p:nvSpPr>
        <p:spPr>
          <a:xfrm>
            <a:off x="188475" y="3329784"/>
            <a:ext cx="134063" cy="104210"/>
          </a:xfrm>
          <a:custGeom>
            <a:rect b="b" l="l" r="r" t="t"/>
            <a:pathLst>
              <a:path extrusionOk="0" h="2653" w="3413">
                <a:moveTo>
                  <a:pt x="1707" y="0"/>
                </a:moveTo>
                <a:cubicBezTo>
                  <a:pt x="1" y="0"/>
                  <a:pt x="1" y="2652"/>
                  <a:pt x="1707" y="2652"/>
                </a:cubicBezTo>
                <a:cubicBezTo>
                  <a:pt x="3413" y="2652"/>
                  <a:pt x="3413" y="0"/>
                  <a:pt x="170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629" name="Google Shape;1629;p22"/>
          <p:cNvGrpSpPr/>
          <p:nvPr/>
        </p:nvGrpSpPr>
        <p:grpSpPr>
          <a:xfrm>
            <a:off x="1756609" y="-145627"/>
            <a:ext cx="482481" cy="490933"/>
            <a:chOff x="1634175" y="4169925"/>
            <a:chExt cx="308275" cy="313675"/>
          </a:xfrm>
        </p:grpSpPr>
        <p:sp>
          <p:nvSpPr>
            <p:cNvPr id="1630" name="Google Shape;1630;p22"/>
            <p:cNvSpPr/>
            <p:nvPr/>
          </p:nvSpPr>
          <p:spPr>
            <a:xfrm>
              <a:off x="1634175" y="4353375"/>
              <a:ext cx="131850" cy="130225"/>
            </a:xfrm>
            <a:custGeom>
              <a:rect b="b" l="l" r="r" t="t"/>
              <a:pathLst>
                <a:path extrusionOk="0" h="5209" w="5274">
                  <a:moveTo>
                    <a:pt x="3983" y="1"/>
                  </a:moveTo>
                  <a:cubicBezTo>
                    <a:pt x="3890" y="1"/>
                    <a:pt x="3805" y="8"/>
                    <a:pt x="3754" y="25"/>
                  </a:cubicBezTo>
                  <a:cubicBezTo>
                    <a:pt x="3211" y="211"/>
                    <a:pt x="652" y="1250"/>
                    <a:pt x="202" y="1901"/>
                  </a:cubicBezTo>
                  <a:cubicBezTo>
                    <a:pt x="93" y="2041"/>
                    <a:pt x="0" y="2243"/>
                    <a:pt x="47" y="2413"/>
                  </a:cubicBezTo>
                  <a:cubicBezTo>
                    <a:pt x="78" y="2568"/>
                    <a:pt x="202" y="2677"/>
                    <a:pt x="342" y="2754"/>
                  </a:cubicBezTo>
                  <a:cubicBezTo>
                    <a:pt x="508" y="2845"/>
                    <a:pt x="679" y="2883"/>
                    <a:pt x="853" y="2883"/>
                  </a:cubicBezTo>
                  <a:cubicBezTo>
                    <a:pt x="1361" y="2883"/>
                    <a:pt x="1892" y="2563"/>
                    <a:pt x="2389" y="2320"/>
                  </a:cubicBezTo>
                  <a:lnTo>
                    <a:pt x="2389" y="2320"/>
                  </a:lnTo>
                  <a:cubicBezTo>
                    <a:pt x="2187" y="2584"/>
                    <a:pt x="1986" y="2878"/>
                    <a:pt x="1768" y="3204"/>
                  </a:cubicBezTo>
                  <a:cubicBezTo>
                    <a:pt x="1520" y="3576"/>
                    <a:pt x="1567" y="4042"/>
                    <a:pt x="1846" y="4243"/>
                  </a:cubicBezTo>
                  <a:cubicBezTo>
                    <a:pt x="1951" y="4315"/>
                    <a:pt x="2057" y="4346"/>
                    <a:pt x="2163" y="4346"/>
                  </a:cubicBezTo>
                  <a:cubicBezTo>
                    <a:pt x="2742" y="4346"/>
                    <a:pt x="3300" y="3403"/>
                    <a:pt x="3537" y="3049"/>
                  </a:cubicBezTo>
                  <a:lnTo>
                    <a:pt x="3537" y="3049"/>
                  </a:lnTo>
                  <a:cubicBezTo>
                    <a:pt x="3397" y="3530"/>
                    <a:pt x="3319" y="3980"/>
                    <a:pt x="3350" y="4476"/>
                  </a:cubicBezTo>
                  <a:cubicBezTo>
                    <a:pt x="3366" y="4848"/>
                    <a:pt x="3490" y="5019"/>
                    <a:pt x="3645" y="5112"/>
                  </a:cubicBezTo>
                  <a:cubicBezTo>
                    <a:pt x="3714" y="5163"/>
                    <a:pt x="3831" y="5208"/>
                    <a:pt x="3967" y="5208"/>
                  </a:cubicBezTo>
                  <a:cubicBezTo>
                    <a:pt x="4200" y="5208"/>
                    <a:pt x="4488" y="5076"/>
                    <a:pt x="4684" y="4615"/>
                  </a:cubicBezTo>
                  <a:cubicBezTo>
                    <a:pt x="4963" y="3949"/>
                    <a:pt x="5274" y="180"/>
                    <a:pt x="4421" y="40"/>
                  </a:cubicBezTo>
                  <a:cubicBezTo>
                    <a:pt x="4332" y="21"/>
                    <a:pt x="4145" y="1"/>
                    <a:pt x="3983"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1" name="Google Shape;1631;p22"/>
            <p:cNvSpPr/>
            <p:nvPr/>
          </p:nvSpPr>
          <p:spPr>
            <a:xfrm>
              <a:off x="1807500" y="4169925"/>
              <a:ext cx="134950" cy="124500"/>
            </a:xfrm>
            <a:custGeom>
              <a:rect b="b" l="l" r="r" t="t"/>
              <a:pathLst>
                <a:path extrusionOk="0" h="4980" w="5398">
                  <a:moveTo>
                    <a:pt x="2051" y="0"/>
                  </a:moveTo>
                  <a:cubicBezTo>
                    <a:pt x="1900" y="0"/>
                    <a:pt x="1759" y="93"/>
                    <a:pt x="1629" y="197"/>
                  </a:cubicBezTo>
                  <a:cubicBezTo>
                    <a:pt x="1024" y="709"/>
                    <a:pt x="171" y="3346"/>
                    <a:pt x="47" y="3889"/>
                  </a:cubicBezTo>
                  <a:cubicBezTo>
                    <a:pt x="0" y="4028"/>
                    <a:pt x="78" y="4416"/>
                    <a:pt x="109" y="4555"/>
                  </a:cubicBezTo>
                  <a:cubicBezTo>
                    <a:pt x="184" y="4868"/>
                    <a:pt x="753" y="4980"/>
                    <a:pt x="1469" y="4980"/>
                  </a:cubicBezTo>
                  <a:cubicBezTo>
                    <a:pt x="2670" y="4980"/>
                    <a:pt x="4286" y="4666"/>
                    <a:pt x="4684" y="4462"/>
                  </a:cubicBezTo>
                  <a:cubicBezTo>
                    <a:pt x="5397" y="4106"/>
                    <a:pt x="5258" y="3563"/>
                    <a:pt x="5103" y="3377"/>
                  </a:cubicBezTo>
                  <a:cubicBezTo>
                    <a:pt x="5000" y="3245"/>
                    <a:pt x="4829" y="3127"/>
                    <a:pt x="4511" y="3127"/>
                  </a:cubicBezTo>
                  <a:cubicBezTo>
                    <a:pt x="4491" y="3127"/>
                    <a:pt x="4472" y="3128"/>
                    <a:pt x="4451" y="3129"/>
                  </a:cubicBezTo>
                  <a:cubicBezTo>
                    <a:pt x="3955" y="3160"/>
                    <a:pt x="3505" y="3253"/>
                    <a:pt x="3040" y="3439"/>
                  </a:cubicBezTo>
                  <a:cubicBezTo>
                    <a:pt x="3443" y="3129"/>
                    <a:pt x="4606" y="2307"/>
                    <a:pt x="4095" y="1671"/>
                  </a:cubicBezTo>
                  <a:cubicBezTo>
                    <a:pt x="3983" y="1535"/>
                    <a:pt x="3805" y="1465"/>
                    <a:pt x="3613" y="1465"/>
                  </a:cubicBezTo>
                  <a:cubicBezTo>
                    <a:pt x="3431" y="1465"/>
                    <a:pt x="3237" y="1527"/>
                    <a:pt x="3071" y="1655"/>
                  </a:cubicBezTo>
                  <a:cubicBezTo>
                    <a:pt x="2761" y="1903"/>
                    <a:pt x="2482" y="2120"/>
                    <a:pt x="2233" y="2353"/>
                  </a:cubicBezTo>
                  <a:cubicBezTo>
                    <a:pt x="2513" y="1671"/>
                    <a:pt x="2900" y="895"/>
                    <a:pt x="2497" y="275"/>
                  </a:cubicBezTo>
                  <a:cubicBezTo>
                    <a:pt x="2420" y="151"/>
                    <a:pt x="2296" y="27"/>
                    <a:pt x="2140" y="11"/>
                  </a:cubicBezTo>
                  <a:cubicBezTo>
                    <a:pt x="2110" y="4"/>
                    <a:pt x="2081" y="0"/>
                    <a:pt x="2051"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2" name="Google Shape;1632;p22"/>
            <p:cNvSpPr/>
            <p:nvPr/>
          </p:nvSpPr>
          <p:spPr>
            <a:xfrm>
              <a:off x="1693875" y="4239500"/>
              <a:ext cx="174525" cy="165775"/>
            </a:xfrm>
            <a:custGeom>
              <a:rect b="b" l="l" r="r" t="t"/>
              <a:pathLst>
                <a:path extrusionOk="0" h="6631" w="6981">
                  <a:moveTo>
                    <a:pt x="4451" y="1"/>
                  </a:moveTo>
                  <a:cubicBezTo>
                    <a:pt x="3837" y="1"/>
                    <a:pt x="3224" y="246"/>
                    <a:pt x="2777" y="733"/>
                  </a:cubicBezTo>
                  <a:lnTo>
                    <a:pt x="854" y="2812"/>
                  </a:lnTo>
                  <a:cubicBezTo>
                    <a:pt x="1" y="3727"/>
                    <a:pt x="63" y="5185"/>
                    <a:pt x="978" y="6022"/>
                  </a:cubicBezTo>
                  <a:cubicBezTo>
                    <a:pt x="1414" y="6428"/>
                    <a:pt x="1972" y="6630"/>
                    <a:pt x="2530" y="6630"/>
                  </a:cubicBezTo>
                  <a:cubicBezTo>
                    <a:pt x="3144" y="6630"/>
                    <a:pt x="3757" y="6386"/>
                    <a:pt x="4204" y="5898"/>
                  </a:cubicBezTo>
                  <a:lnTo>
                    <a:pt x="6127" y="3820"/>
                  </a:lnTo>
                  <a:cubicBezTo>
                    <a:pt x="6980" y="2905"/>
                    <a:pt x="6918" y="1462"/>
                    <a:pt x="6003" y="609"/>
                  </a:cubicBezTo>
                  <a:cubicBezTo>
                    <a:pt x="5567" y="203"/>
                    <a:pt x="5009" y="1"/>
                    <a:pt x="4451" y="1"/>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3" name="Google Shape;1633;p22"/>
            <p:cNvSpPr/>
            <p:nvPr/>
          </p:nvSpPr>
          <p:spPr>
            <a:xfrm>
              <a:off x="1727225" y="4305900"/>
              <a:ext cx="51975" cy="40725"/>
            </a:xfrm>
            <a:custGeom>
              <a:rect b="b" l="l" r="r" t="t"/>
              <a:pathLst>
                <a:path extrusionOk="0" h="1629" w="2079">
                  <a:moveTo>
                    <a:pt x="1040" y="0"/>
                  </a:moveTo>
                  <a:cubicBezTo>
                    <a:pt x="1" y="0"/>
                    <a:pt x="1" y="1629"/>
                    <a:pt x="1040" y="1629"/>
                  </a:cubicBezTo>
                  <a:cubicBezTo>
                    <a:pt x="2079" y="1629"/>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4" name="Google Shape;1634;p22"/>
            <p:cNvSpPr/>
            <p:nvPr/>
          </p:nvSpPr>
          <p:spPr>
            <a:xfrm>
              <a:off x="1716375" y="4362900"/>
              <a:ext cx="52375" cy="40725"/>
            </a:xfrm>
            <a:custGeom>
              <a:rect b="b" l="l" r="r" t="t"/>
              <a:pathLst>
                <a:path extrusionOk="0" h="1629" w="2095">
                  <a:moveTo>
                    <a:pt x="1039" y="0"/>
                  </a:moveTo>
                  <a:cubicBezTo>
                    <a:pt x="0" y="0"/>
                    <a:pt x="0" y="1629"/>
                    <a:pt x="1039" y="1629"/>
                  </a:cubicBezTo>
                  <a:cubicBezTo>
                    <a:pt x="2094" y="1629"/>
                    <a:pt x="2094"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5" name="Google Shape;1635;p22"/>
            <p:cNvSpPr/>
            <p:nvPr/>
          </p:nvSpPr>
          <p:spPr>
            <a:xfrm>
              <a:off x="1826500" y="4282250"/>
              <a:ext cx="51975" cy="40725"/>
            </a:xfrm>
            <a:custGeom>
              <a:rect b="b" l="l" r="r" t="t"/>
              <a:pathLst>
                <a:path extrusionOk="0" h="1629" w="2079">
                  <a:moveTo>
                    <a:pt x="1039" y="0"/>
                  </a:moveTo>
                  <a:cubicBezTo>
                    <a:pt x="0" y="0"/>
                    <a:pt x="0" y="1629"/>
                    <a:pt x="1039" y="1629"/>
                  </a:cubicBezTo>
                  <a:cubicBezTo>
                    <a:pt x="2078" y="1629"/>
                    <a:pt x="2078"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6" name="Google Shape;1636;p22"/>
            <p:cNvSpPr/>
            <p:nvPr/>
          </p:nvSpPr>
          <p:spPr>
            <a:xfrm>
              <a:off x="1783850" y="4239200"/>
              <a:ext cx="52350" cy="40750"/>
            </a:xfrm>
            <a:custGeom>
              <a:rect b="b" l="l" r="r" t="t"/>
              <a:pathLst>
                <a:path extrusionOk="0" h="1630" w="2094">
                  <a:moveTo>
                    <a:pt x="1055" y="1"/>
                  </a:moveTo>
                  <a:cubicBezTo>
                    <a:pt x="16" y="1"/>
                    <a:pt x="0" y="1629"/>
                    <a:pt x="1055" y="1629"/>
                  </a:cubicBezTo>
                  <a:cubicBezTo>
                    <a:pt x="2094" y="1629"/>
                    <a:pt x="2094" y="1"/>
                    <a:pt x="1055"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7" name="Google Shape;1637;p22"/>
            <p:cNvSpPr/>
            <p:nvPr/>
          </p:nvSpPr>
          <p:spPr>
            <a:xfrm>
              <a:off x="1776850" y="4297750"/>
              <a:ext cx="52375" cy="40350"/>
            </a:xfrm>
            <a:custGeom>
              <a:rect b="b" l="l" r="r" t="t"/>
              <a:pathLst>
                <a:path extrusionOk="0" h="1614" w="2095">
                  <a:moveTo>
                    <a:pt x="1040" y="1"/>
                  </a:moveTo>
                  <a:cubicBezTo>
                    <a:pt x="1" y="1"/>
                    <a:pt x="1" y="1614"/>
                    <a:pt x="1040" y="1614"/>
                  </a:cubicBezTo>
                  <a:cubicBezTo>
                    <a:pt x="2095" y="1614"/>
                    <a:pt x="2095" y="1"/>
                    <a:pt x="1040"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8" name="Google Shape;1638;p22"/>
            <p:cNvSpPr/>
            <p:nvPr/>
          </p:nvSpPr>
          <p:spPr>
            <a:xfrm>
              <a:off x="1769500" y="4348175"/>
              <a:ext cx="51975" cy="40325"/>
            </a:xfrm>
            <a:custGeom>
              <a:rect b="b" l="l" r="r" t="t"/>
              <a:pathLst>
                <a:path extrusionOk="0" h="1613" w="2079">
                  <a:moveTo>
                    <a:pt x="1039" y="0"/>
                  </a:moveTo>
                  <a:cubicBezTo>
                    <a:pt x="0" y="0"/>
                    <a:pt x="0" y="1613"/>
                    <a:pt x="1039" y="1613"/>
                  </a:cubicBezTo>
                  <a:cubicBezTo>
                    <a:pt x="2078" y="1613"/>
                    <a:pt x="2078"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9" name="Google Shape;1639;p22"/>
            <p:cNvSpPr/>
            <p:nvPr/>
          </p:nvSpPr>
          <p:spPr>
            <a:xfrm>
              <a:off x="1738475" y="4252400"/>
              <a:ext cx="51975" cy="40725"/>
            </a:xfrm>
            <a:custGeom>
              <a:rect b="b" l="l" r="r" t="t"/>
              <a:pathLst>
                <a:path extrusionOk="0" h="1629" w="2079">
                  <a:moveTo>
                    <a:pt x="1040" y="0"/>
                  </a:moveTo>
                  <a:cubicBezTo>
                    <a:pt x="0" y="0"/>
                    <a:pt x="0" y="1629"/>
                    <a:pt x="1040" y="1629"/>
                  </a:cubicBezTo>
                  <a:cubicBezTo>
                    <a:pt x="2079" y="1629"/>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0" name="Google Shape;1640;p22"/>
            <p:cNvSpPr/>
            <p:nvPr/>
          </p:nvSpPr>
          <p:spPr>
            <a:xfrm>
              <a:off x="1679925" y="4322575"/>
              <a:ext cx="51975" cy="40350"/>
            </a:xfrm>
            <a:custGeom>
              <a:rect b="b" l="l" r="r" t="t"/>
              <a:pathLst>
                <a:path extrusionOk="0" h="1614" w="2079">
                  <a:moveTo>
                    <a:pt x="1040" y="0"/>
                  </a:moveTo>
                  <a:cubicBezTo>
                    <a:pt x="0" y="0"/>
                    <a:pt x="0" y="1613"/>
                    <a:pt x="1040" y="1613"/>
                  </a:cubicBezTo>
                  <a:cubicBezTo>
                    <a:pt x="2079" y="1613"/>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41" name="Google Shape;1641;p22"/>
          <p:cNvGrpSpPr/>
          <p:nvPr/>
        </p:nvGrpSpPr>
        <p:grpSpPr>
          <a:xfrm>
            <a:off x="8745246" y="3824673"/>
            <a:ext cx="482481" cy="490933"/>
            <a:chOff x="1634175" y="4169925"/>
            <a:chExt cx="308275" cy="313675"/>
          </a:xfrm>
        </p:grpSpPr>
        <p:sp>
          <p:nvSpPr>
            <p:cNvPr id="1642" name="Google Shape;1642;p22"/>
            <p:cNvSpPr/>
            <p:nvPr/>
          </p:nvSpPr>
          <p:spPr>
            <a:xfrm>
              <a:off x="1634175" y="4353375"/>
              <a:ext cx="131850" cy="130225"/>
            </a:xfrm>
            <a:custGeom>
              <a:rect b="b" l="l" r="r" t="t"/>
              <a:pathLst>
                <a:path extrusionOk="0" h="5209" w="5274">
                  <a:moveTo>
                    <a:pt x="3983" y="1"/>
                  </a:moveTo>
                  <a:cubicBezTo>
                    <a:pt x="3890" y="1"/>
                    <a:pt x="3805" y="8"/>
                    <a:pt x="3754" y="25"/>
                  </a:cubicBezTo>
                  <a:cubicBezTo>
                    <a:pt x="3211" y="211"/>
                    <a:pt x="652" y="1250"/>
                    <a:pt x="202" y="1901"/>
                  </a:cubicBezTo>
                  <a:cubicBezTo>
                    <a:pt x="93" y="2041"/>
                    <a:pt x="0" y="2243"/>
                    <a:pt x="47" y="2413"/>
                  </a:cubicBezTo>
                  <a:cubicBezTo>
                    <a:pt x="78" y="2568"/>
                    <a:pt x="202" y="2677"/>
                    <a:pt x="342" y="2754"/>
                  </a:cubicBezTo>
                  <a:cubicBezTo>
                    <a:pt x="508" y="2845"/>
                    <a:pt x="679" y="2883"/>
                    <a:pt x="853" y="2883"/>
                  </a:cubicBezTo>
                  <a:cubicBezTo>
                    <a:pt x="1361" y="2883"/>
                    <a:pt x="1892" y="2563"/>
                    <a:pt x="2389" y="2320"/>
                  </a:cubicBezTo>
                  <a:lnTo>
                    <a:pt x="2389" y="2320"/>
                  </a:lnTo>
                  <a:cubicBezTo>
                    <a:pt x="2187" y="2584"/>
                    <a:pt x="1986" y="2878"/>
                    <a:pt x="1768" y="3204"/>
                  </a:cubicBezTo>
                  <a:cubicBezTo>
                    <a:pt x="1520" y="3576"/>
                    <a:pt x="1567" y="4042"/>
                    <a:pt x="1846" y="4243"/>
                  </a:cubicBezTo>
                  <a:cubicBezTo>
                    <a:pt x="1951" y="4315"/>
                    <a:pt x="2057" y="4346"/>
                    <a:pt x="2163" y="4346"/>
                  </a:cubicBezTo>
                  <a:cubicBezTo>
                    <a:pt x="2742" y="4346"/>
                    <a:pt x="3300" y="3403"/>
                    <a:pt x="3537" y="3049"/>
                  </a:cubicBezTo>
                  <a:lnTo>
                    <a:pt x="3537" y="3049"/>
                  </a:lnTo>
                  <a:cubicBezTo>
                    <a:pt x="3397" y="3530"/>
                    <a:pt x="3319" y="3980"/>
                    <a:pt x="3350" y="4476"/>
                  </a:cubicBezTo>
                  <a:cubicBezTo>
                    <a:pt x="3366" y="4848"/>
                    <a:pt x="3490" y="5019"/>
                    <a:pt x="3645" y="5112"/>
                  </a:cubicBezTo>
                  <a:cubicBezTo>
                    <a:pt x="3714" y="5163"/>
                    <a:pt x="3831" y="5208"/>
                    <a:pt x="3967" y="5208"/>
                  </a:cubicBezTo>
                  <a:cubicBezTo>
                    <a:pt x="4200" y="5208"/>
                    <a:pt x="4488" y="5076"/>
                    <a:pt x="4684" y="4615"/>
                  </a:cubicBezTo>
                  <a:cubicBezTo>
                    <a:pt x="4963" y="3949"/>
                    <a:pt x="5274" y="180"/>
                    <a:pt x="4421" y="40"/>
                  </a:cubicBezTo>
                  <a:cubicBezTo>
                    <a:pt x="4332" y="21"/>
                    <a:pt x="4145" y="1"/>
                    <a:pt x="3983"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3" name="Google Shape;1643;p22"/>
            <p:cNvSpPr/>
            <p:nvPr/>
          </p:nvSpPr>
          <p:spPr>
            <a:xfrm>
              <a:off x="1807500" y="4169925"/>
              <a:ext cx="134950" cy="124500"/>
            </a:xfrm>
            <a:custGeom>
              <a:rect b="b" l="l" r="r" t="t"/>
              <a:pathLst>
                <a:path extrusionOk="0" h="4980" w="5398">
                  <a:moveTo>
                    <a:pt x="2051" y="0"/>
                  </a:moveTo>
                  <a:cubicBezTo>
                    <a:pt x="1900" y="0"/>
                    <a:pt x="1759" y="93"/>
                    <a:pt x="1629" y="197"/>
                  </a:cubicBezTo>
                  <a:cubicBezTo>
                    <a:pt x="1024" y="709"/>
                    <a:pt x="171" y="3346"/>
                    <a:pt x="47" y="3889"/>
                  </a:cubicBezTo>
                  <a:cubicBezTo>
                    <a:pt x="0" y="4028"/>
                    <a:pt x="78" y="4416"/>
                    <a:pt x="109" y="4555"/>
                  </a:cubicBezTo>
                  <a:cubicBezTo>
                    <a:pt x="184" y="4868"/>
                    <a:pt x="753" y="4980"/>
                    <a:pt x="1469" y="4980"/>
                  </a:cubicBezTo>
                  <a:cubicBezTo>
                    <a:pt x="2670" y="4980"/>
                    <a:pt x="4286" y="4666"/>
                    <a:pt x="4684" y="4462"/>
                  </a:cubicBezTo>
                  <a:cubicBezTo>
                    <a:pt x="5397" y="4106"/>
                    <a:pt x="5258" y="3563"/>
                    <a:pt x="5103" y="3377"/>
                  </a:cubicBezTo>
                  <a:cubicBezTo>
                    <a:pt x="5000" y="3245"/>
                    <a:pt x="4829" y="3127"/>
                    <a:pt x="4511" y="3127"/>
                  </a:cubicBezTo>
                  <a:cubicBezTo>
                    <a:pt x="4491" y="3127"/>
                    <a:pt x="4472" y="3128"/>
                    <a:pt x="4451" y="3129"/>
                  </a:cubicBezTo>
                  <a:cubicBezTo>
                    <a:pt x="3955" y="3160"/>
                    <a:pt x="3505" y="3253"/>
                    <a:pt x="3040" y="3439"/>
                  </a:cubicBezTo>
                  <a:cubicBezTo>
                    <a:pt x="3443" y="3129"/>
                    <a:pt x="4606" y="2307"/>
                    <a:pt x="4095" y="1671"/>
                  </a:cubicBezTo>
                  <a:cubicBezTo>
                    <a:pt x="3983" y="1535"/>
                    <a:pt x="3805" y="1465"/>
                    <a:pt x="3613" y="1465"/>
                  </a:cubicBezTo>
                  <a:cubicBezTo>
                    <a:pt x="3431" y="1465"/>
                    <a:pt x="3237" y="1527"/>
                    <a:pt x="3071" y="1655"/>
                  </a:cubicBezTo>
                  <a:cubicBezTo>
                    <a:pt x="2761" y="1903"/>
                    <a:pt x="2482" y="2120"/>
                    <a:pt x="2233" y="2353"/>
                  </a:cubicBezTo>
                  <a:cubicBezTo>
                    <a:pt x="2513" y="1671"/>
                    <a:pt x="2900" y="895"/>
                    <a:pt x="2497" y="275"/>
                  </a:cubicBezTo>
                  <a:cubicBezTo>
                    <a:pt x="2420" y="151"/>
                    <a:pt x="2296" y="27"/>
                    <a:pt x="2140" y="11"/>
                  </a:cubicBezTo>
                  <a:cubicBezTo>
                    <a:pt x="2110" y="4"/>
                    <a:pt x="2081" y="0"/>
                    <a:pt x="2051"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4" name="Google Shape;1644;p22"/>
            <p:cNvSpPr/>
            <p:nvPr/>
          </p:nvSpPr>
          <p:spPr>
            <a:xfrm>
              <a:off x="1693875" y="4239500"/>
              <a:ext cx="174525" cy="165775"/>
            </a:xfrm>
            <a:custGeom>
              <a:rect b="b" l="l" r="r" t="t"/>
              <a:pathLst>
                <a:path extrusionOk="0" h="6631" w="6981">
                  <a:moveTo>
                    <a:pt x="4451" y="1"/>
                  </a:moveTo>
                  <a:cubicBezTo>
                    <a:pt x="3837" y="1"/>
                    <a:pt x="3224" y="246"/>
                    <a:pt x="2777" y="733"/>
                  </a:cubicBezTo>
                  <a:lnTo>
                    <a:pt x="854" y="2812"/>
                  </a:lnTo>
                  <a:cubicBezTo>
                    <a:pt x="1" y="3727"/>
                    <a:pt x="63" y="5185"/>
                    <a:pt x="978" y="6022"/>
                  </a:cubicBezTo>
                  <a:cubicBezTo>
                    <a:pt x="1414" y="6428"/>
                    <a:pt x="1972" y="6630"/>
                    <a:pt x="2530" y="6630"/>
                  </a:cubicBezTo>
                  <a:cubicBezTo>
                    <a:pt x="3144" y="6630"/>
                    <a:pt x="3757" y="6386"/>
                    <a:pt x="4204" y="5898"/>
                  </a:cubicBezTo>
                  <a:lnTo>
                    <a:pt x="6127" y="3820"/>
                  </a:lnTo>
                  <a:cubicBezTo>
                    <a:pt x="6980" y="2905"/>
                    <a:pt x="6918" y="1462"/>
                    <a:pt x="6003" y="609"/>
                  </a:cubicBezTo>
                  <a:cubicBezTo>
                    <a:pt x="5567" y="203"/>
                    <a:pt x="5009" y="1"/>
                    <a:pt x="4451" y="1"/>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5" name="Google Shape;1645;p22"/>
            <p:cNvSpPr/>
            <p:nvPr/>
          </p:nvSpPr>
          <p:spPr>
            <a:xfrm>
              <a:off x="1727225" y="4305900"/>
              <a:ext cx="51975" cy="40725"/>
            </a:xfrm>
            <a:custGeom>
              <a:rect b="b" l="l" r="r" t="t"/>
              <a:pathLst>
                <a:path extrusionOk="0" h="1629" w="2079">
                  <a:moveTo>
                    <a:pt x="1040" y="0"/>
                  </a:moveTo>
                  <a:cubicBezTo>
                    <a:pt x="1" y="0"/>
                    <a:pt x="1" y="1629"/>
                    <a:pt x="1040" y="1629"/>
                  </a:cubicBezTo>
                  <a:cubicBezTo>
                    <a:pt x="2079" y="1629"/>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6" name="Google Shape;1646;p22"/>
            <p:cNvSpPr/>
            <p:nvPr/>
          </p:nvSpPr>
          <p:spPr>
            <a:xfrm>
              <a:off x="1716375" y="4362900"/>
              <a:ext cx="52375" cy="40725"/>
            </a:xfrm>
            <a:custGeom>
              <a:rect b="b" l="l" r="r" t="t"/>
              <a:pathLst>
                <a:path extrusionOk="0" h="1629" w="2095">
                  <a:moveTo>
                    <a:pt x="1039" y="0"/>
                  </a:moveTo>
                  <a:cubicBezTo>
                    <a:pt x="0" y="0"/>
                    <a:pt x="0" y="1629"/>
                    <a:pt x="1039" y="1629"/>
                  </a:cubicBezTo>
                  <a:cubicBezTo>
                    <a:pt x="2094" y="1629"/>
                    <a:pt x="2094"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7" name="Google Shape;1647;p22"/>
            <p:cNvSpPr/>
            <p:nvPr/>
          </p:nvSpPr>
          <p:spPr>
            <a:xfrm>
              <a:off x="1826500" y="4282250"/>
              <a:ext cx="51975" cy="40725"/>
            </a:xfrm>
            <a:custGeom>
              <a:rect b="b" l="l" r="r" t="t"/>
              <a:pathLst>
                <a:path extrusionOk="0" h="1629" w="2079">
                  <a:moveTo>
                    <a:pt x="1039" y="0"/>
                  </a:moveTo>
                  <a:cubicBezTo>
                    <a:pt x="0" y="0"/>
                    <a:pt x="0" y="1629"/>
                    <a:pt x="1039" y="1629"/>
                  </a:cubicBezTo>
                  <a:cubicBezTo>
                    <a:pt x="2078" y="1629"/>
                    <a:pt x="2078"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8" name="Google Shape;1648;p22"/>
            <p:cNvSpPr/>
            <p:nvPr/>
          </p:nvSpPr>
          <p:spPr>
            <a:xfrm>
              <a:off x="1783850" y="4239200"/>
              <a:ext cx="52350" cy="40750"/>
            </a:xfrm>
            <a:custGeom>
              <a:rect b="b" l="l" r="r" t="t"/>
              <a:pathLst>
                <a:path extrusionOk="0" h="1630" w="2094">
                  <a:moveTo>
                    <a:pt x="1055" y="1"/>
                  </a:moveTo>
                  <a:cubicBezTo>
                    <a:pt x="16" y="1"/>
                    <a:pt x="0" y="1629"/>
                    <a:pt x="1055" y="1629"/>
                  </a:cubicBezTo>
                  <a:cubicBezTo>
                    <a:pt x="2094" y="1629"/>
                    <a:pt x="2094" y="1"/>
                    <a:pt x="1055"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9" name="Google Shape;1649;p22"/>
            <p:cNvSpPr/>
            <p:nvPr/>
          </p:nvSpPr>
          <p:spPr>
            <a:xfrm>
              <a:off x="1776850" y="4297750"/>
              <a:ext cx="52375" cy="40350"/>
            </a:xfrm>
            <a:custGeom>
              <a:rect b="b" l="l" r="r" t="t"/>
              <a:pathLst>
                <a:path extrusionOk="0" h="1614" w="2095">
                  <a:moveTo>
                    <a:pt x="1040" y="1"/>
                  </a:moveTo>
                  <a:cubicBezTo>
                    <a:pt x="1" y="1"/>
                    <a:pt x="1" y="1614"/>
                    <a:pt x="1040" y="1614"/>
                  </a:cubicBezTo>
                  <a:cubicBezTo>
                    <a:pt x="2095" y="1614"/>
                    <a:pt x="2095" y="1"/>
                    <a:pt x="1040"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0" name="Google Shape;1650;p22"/>
            <p:cNvSpPr/>
            <p:nvPr/>
          </p:nvSpPr>
          <p:spPr>
            <a:xfrm>
              <a:off x="1769500" y="4348175"/>
              <a:ext cx="51975" cy="40325"/>
            </a:xfrm>
            <a:custGeom>
              <a:rect b="b" l="l" r="r" t="t"/>
              <a:pathLst>
                <a:path extrusionOk="0" h="1613" w="2079">
                  <a:moveTo>
                    <a:pt x="1039" y="0"/>
                  </a:moveTo>
                  <a:cubicBezTo>
                    <a:pt x="0" y="0"/>
                    <a:pt x="0" y="1613"/>
                    <a:pt x="1039" y="1613"/>
                  </a:cubicBezTo>
                  <a:cubicBezTo>
                    <a:pt x="2078" y="1613"/>
                    <a:pt x="2078"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1" name="Google Shape;1651;p22"/>
            <p:cNvSpPr/>
            <p:nvPr/>
          </p:nvSpPr>
          <p:spPr>
            <a:xfrm>
              <a:off x="1738475" y="4252400"/>
              <a:ext cx="51975" cy="40725"/>
            </a:xfrm>
            <a:custGeom>
              <a:rect b="b" l="l" r="r" t="t"/>
              <a:pathLst>
                <a:path extrusionOk="0" h="1629" w="2079">
                  <a:moveTo>
                    <a:pt x="1040" y="0"/>
                  </a:moveTo>
                  <a:cubicBezTo>
                    <a:pt x="0" y="0"/>
                    <a:pt x="0" y="1629"/>
                    <a:pt x="1040" y="1629"/>
                  </a:cubicBezTo>
                  <a:cubicBezTo>
                    <a:pt x="2079" y="1629"/>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2" name="Google Shape;1652;p22"/>
            <p:cNvSpPr/>
            <p:nvPr/>
          </p:nvSpPr>
          <p:spPr>
            <a:xfrm>
              <a:off x="1679925" y="4322575"/>
              <a:ext cx="51975" cy="40350"/>
            </a:xfrm>
            <a:custGeom>
              <a:rect b="b" l="l" r="r" t="t"/>
              <a:pathLst>
                <a:path extrusionOk="0" h="1614" w="2079">
                  <a:moveTo>
                    <a:pt x="1040" y="0"/>
                  </a:moveTo>
                  <a:cubicBezTo>
                    <a:pt x="0" y="0"/>
                    <a:pt x="0" y="1613"/>
                    <a:pt x="1040" y="1613"/>
                  </a:cubicBezTo>
                  <a:cubicBezTo>
                    <a:pt x="2079" y="1613"/>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653" name="Google Shape;1653;p22"/>
          <p:cNvSpPr/>
          <p:nvPr/>
        </p:nvSpPr>
        <p:spPr>
          <a:xfrm rot="10660333">
            <a:off x="8899794" y="2150405"/>
            <a:ext cx="249679" cy="200294"/>
          </a:xfrm>
          <a:custGeom>
            <a:rect b="b" l="l" r="r" t="t"/>
            <a:pathLst>
              <a:path extrusionOk="0" h="6600" w="8228">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rgbClr val="FFFFFF">
              <a:alpha val="763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654" name="Google Shape;1654;p22"/>
          <p:cNvGrpSpPr/>
          <p:nvPr/>
        </p:nvGrpSpPr>
        <p:grpSpPr>
          <a:xfrm>
            <a:off x="8995374" y="2554868"/>
            <a:ext cx="248024" cy="243085"/>
            <a:chOff x="7972900" y="1017250"/>
            <a:chExt cx="754791" cy="739760"/>
          </a:xfrm>
        </p:grpSpPr>
        <p:sp>
          <p:nvSpPr>
            <p:cNvPr id="1655" name="Google Shape;1655;p22"/>
            <p:cNvSpPr/>
            <p:nvPr/>
          </p:nvSpPr>
          <p:spPr>
            <a:xfrm>
              <a:off x="7972900" y="1017250"/>
              <a:ext cx="754791" cy="739760"/>
            </a:xfrm>
            <a:custGeom>
              <a:rect b="b" l="l" r="r" t="t"/>
              <a:pathLst>
                <a:path extrusionOk="0" h="14715" w="15014">
                  <a:moveTo>
                    <a:pt x="7499" y="1"/>
                  </a:moveTo>
                  <a:cubicBezTo>
                    <a:pt x="7404" y="1"/>
                    <a:pt x="7308" y="3"/>
                    <a:pt x="7212" y="6"/>
                  </a:cubicBezTo>
                  <a:cubicBezTo>
                    <a:pt x="3149" y="161"/>
                    <a:pt x="0" y="3589"/>
                    <a:pt x="156" y="7637"/>
                  </a:cubicBezTo>
                  <a:cubicBezTo>
                    <a:pt x="307" y="11605"/>
                    <a:pt x="3578" y="14715"/>
                    <a:pt x="7501" y="14715"/>
                  </a:cubicBezTo>
                  <a:cubicBezTo>
                    <a:pt x="7596" y="14715"/>
                    <a:pt x="7691" y="14713"/>
                    <a:pt x="7786" y="14709"/>
                  </a:cubicBezTo>
                  <a:cubicBezTo>
                    <a:pt x="11850" y="14554"/>
                    <a:pt x="15014" y="11127"/>
                    <a:pt x="14859" y="7063"/>
                  </a:cubicBezTo>
                  <a:cubicBezTo>
                    <a:pt x="14707" y="3111"/>
                    <a:pt x="11436" y="1"/>
                    <a:pt x="749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6" name="Google Shape;1656;p22"/>
            <p:cNvSpPr/>
            <p:nvPr/>
          </p:nvSpPr>
          <p:spPr>
            <a:xfrm>
              <a:off x="8110900" y="1152989"/>
              <a:ext cx="478795" cy="468288"/>
            </a:xfrm>
            <a:custGeom>
              <a:rect b="b" l="l" r="r" t="t"/>
              <a:pathLst>
                <a:path extrusionOk="0" h="9315" w="9524">
                  <a:moveTo>
                    <a:pt x="4776" y="1"/>
                  </a:moveTo>
                  <a:cubicBezTo>
                    <a:pt x="4709" y="1"/>
                    <a:pt x="4643" y="2"/>
                    <a:pt x="4576" y="5"/>
                  </a:cubicBezTo>
                  <a:cubicBezTo>
                    <a:pt x="2001" y="114"/>
                    <a:pt x="1" y="2269"/>
                    <a:pt x="109" y="4844"/>
                  </a:cubicBezTo>
                  <a:cubicBezTo>
                    <a:pt x="215" y="7352"/>
                    <a:pt x="2278" y="9315"/>
                    <a:pt x="4764" y="9315"/>
                  </a:cubicBezTo>
                  <a:cubicBezTo>
                    <a:pt x="4830" y="9315"/>
                    <a:pt x="4897" y="9314"/>
                    <a:pt x="4964" y="9311"/>
                  </a:cubicBezTo>
                  <a:cubicBezTo>
                    <a:pt x="7523" y="9202"/>
                    <a:pt x="9523" y="7031"/>
                    <a:pt x="9415" y="4472"/>
                  </a:cubicBezTo>
                  <a:cubicBezTo>
                    <a:pt x="9309" y="1964"/>
                    <a:pt x="7261" y="1"/>
                    <a:pt x="477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7" name="Google Shape;1657;p22"/>
            <p:cNvSpPr/>
            <p:nvPr/>
          </p:nvSpPr>
          <p:spPr>
            <a:xfrm>
              <a:off x="8232560" y="1270126"/>
              <a:ext cx="236281" cy="234018"/>
            </a:xfrm>
            <a:custGeom>
              <a:rect b="b" l="l" r="r" t="t"/>
              <a:pathLst>
                <a:path extrusionOk="0" h="4655" w="4700">
                  <a:moveTo>
                    <a:pt x="2318" y="1"/>
                  </a:moveTo>
                  <a:cubicBezTo>
                    <a:pt x="1070" y="1"/>
                    <a:pt x="31" y="1028"/>
                    <a:pt x="16" y="2297"/>
                  </a:cubicBezTo>
                  <a:cubicBezTo>
                    <a:pt x="0" y="3569"/>
                    <a:pt x="1024" y="4639"/>
                    <a:pt x="2311" y="4654"/>
                  </a:cubicBezTo>
                  <a:cubicBezTo>
                    <a:pt x="2321" y="4654"/>
                    <a:pt x="2330" y="4654"/>
                    <a:pt x="2340" y="4654"/>
                  </a:cubicBezTo>
                  <a:cubicBezTo>
                    <a:pt x="3614" y="4654"/>
                    <a:pt x="4653" y="3637"/>
                    <a:pt x="4668" y="2359"/>
                  </a:cubicBezTo>
                  <a:cubicBezTo>
                    <a:pt x="4700" y="1072"/>
                    <a:pt x="3660" y="17"/>
                    <a:pt x="2373" y="1"/>
                  </a:cubicBezTo>
                  <a:cubicBezTo>
                    <a:pt x="2355" y="1"/>
                    <a:pt x="2336" y="1"/>
                    <a:pt x="2318" y="1"/>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8" name="Google Shape;1658;p22"/>
            <p:cNvSpPr/>
            <p:nvPr/>
          </p:nvSpPr>
          <p:spPr>
            <a:xfrm>
              <a:off x="8209938" y="1349005"/>
              <a:ext cx="61634" cy="56054"/>
            </a:xfrm>
            <a:custGeom>
              <a:rect b="b" l="l" r="r" t="t"/>
              <a:pathLst>
                <a:path extrusionOk="0" h="1115" w="1226">
                  <a:moveTo>
                    <a:pt x="614" y="0"/>
                  </a:moveTo>
                  <a:cubicBezTo>
                    <a:pt x="465" y="0"/>
                    <a:pt x="316" y="63"/>
                    <a:pt x="202" y="185"/>
                  </a:cubicBezTo>
                  <a:cubicBezTo>
                    <a:pt x="0" y="402"/>
                    <a:pt x="16" y="759"/>
                    <a:pt x="233" y="960"/>
                  </a:cubicBezTo>
                  <a:cubicBezTo>
                    <a:pt x="343" y="1063"/>
                    <a:pt x="478" y="1114"/>
                    <a:pt x="612" y="1114"/>
                  </a:cubicBezTo>
                  <a:cubicBezTo>
                    <a:pt x="761" y="1114"/>
                    <a:pt x="910" y="1052"/>
                    <a:pt x="1024" y="929"/>
                  </a:cubicBezTo>
                  <a:cubicBezTo>
                    <a:pt x="1226" y="712"/>
                    <a:pt x="1210" y="356"/>
                    <a:pt x="993" y="154"/>
                  </a:cubicBezTo>
                  <a:cubicBezTo>
                    <a:pt x="883" y="51"/>
                    <a:pt x="748" y="0"/>
                    <a:pt x="61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59" name="Google Shape;1659;p22"/>
          <p:cNvGrpSpPr/>
          <p:nvPr/>
        </p:nvGrpSpPr>
        <p:grpSpPr>
          <a:xfrm rot="941187">
            <a:off x="8873832" y="1728157"/>
            <a:ext cx="392555" cy="111937"/>
            <a:chOff x="3827225" y="3139400"/>
            <a:chExt cx="298975" cy="88200"/>
          </a:xfrm>
        </p:grpSpPr>
        <p:sp>
          <p:nvSpPr>
            <p:cNvPr id="1660" name="Google Shape;1660;p22"/>
            <p:cNvSpPr/>
            <p:nvPr/>
          </p:nvSpPr>
          <p:spPr>
            <a:xfrm>
              <a:off x="3827225" y="3143250"/>
              <a:ext cx="153950" cy="84350"/>
            </a:xfrm>
            <a:custGeom>
              <a:rect b="b" l="l" r="r" t="t"/>
              <a:pathLst>
                <a:path extrusionOk="0" h="3374" w="6158">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1" name="Google Shape;1661;p22"/>
            <p:cNvSpPr/>
            <p:nvPr/>
          </p:nvSpPr>
          <p:spPr>
            <a:xfrm>
              <a:off x="3973775" y="3139400"/>
              <a:ext cx="152425" cy="67325"/>
            </a:xfrm>
            <a:custGeom>
              <a:rect b="b" l="l" r="r" t="t"/>
              <a:pathLst>
                <a:path extrusionOk="0" h="2693" w="6097">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662" name="Google Shape;1662;p22"/>
          <p:cNvSpPr/>
          <p:nvPr/>
        </p:nvSpPr>
        <p:spPr>
          <a:xfrm>
            <a:off x="8941303" y="2947775"/>
            <a:ext cx="90364" cy="69825"/>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663" name="Google Shape;1663;p22"/>
          <p:cNvGrpSpPr/>
          <p:nvPr/>
        </p:nvGrpSpPr>
        <p:grpSpPr>
          <a:xfrm rot="3704533">
            <a:off x="1936265" y="4994120"/>
            <a:ext cx="299645" cy="85878"/>
            <a:chOff x="3827225" y="3139400"/>
            <a:chExt cx="298975" cy="88200"/>
          </a:xfrm>
        </p:grpSpPr>
        <p:sp>
          <p:nvSpPr>
            <p:cNvPr id="1664" name="Google Shape;1664;p22"/>
            <p:cNvSpPr/>
            <p:nvPr/>
          </p:nvSpPr>
          <p:spPr>
            <a:xfrm>
              <a:off x="3827225" y="3143250"/>
              <a:ext cx="153950" cy="84350"/>
            </a:xfrm>
            <a:custGeom>
              <a:rect b="b" l="l" r="r" t="t"/>
              <a:pathLst>
                <a:path extrusionOk="0" h="3374" w="6158">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5" name="Google Shape;1665;p22"/>
            <p:cNvSpPr/>
            <p:nvPr/>
          </p:nvSpPr>
          <p:spPr>
            <a:xfrm>
              <a:off x="3973775" y="3139400"/>
              <a:ext cx="152425" cy="67325"/>
            </a:xfrm>
            <a:custGeom>
              <a:rect b="b" l="l" r="r" t="t"/>
              <a:pathLst>
                <a:path extrusionOk="0" h="2693" w="6097">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66" name="Google Shape;1666;p22"/>
          <p:cNvGrpSpPr/>
          <p:nvPr/>
        </p:nvGrpSpPr>
        <p:grpSpPr>
          <a:xfrm rot="4880212">
            <a:off x="3318507" y="4715341"/>
            <a:ext cx="562827" cy="572686"/>
            <a:chOff x="1634175" y="4169925"/>
            <a:chExt cx="308275" cy="313675"/>
          </a:xfrm>
        </p:grpSpPr>
        <p:sp>
          <p:nvSpPr>
            <p:cNvPr id="1667" name="Google Shape;1667;p22"/>
            <p:cNvSpPr/>
            <p:nvPr/>
          </p:nvSpPr>
          <p:spPr>
            <a:xfrm>
              <a:off x="1634175" y="4353375"/>
              <a:ext cx="131850" cy="130225"/>
            </a:xfrm>
            <a:custGeom>
              <a:rect b="b" l="l" r="r" t="t"/>
              <a:pathLst>
                <a:path extrusionOk="0" h="5209" w="5274">
                  <a:moveTo>
                    <a:pt x="3983" y="1"/>
                  </a:moveTo>
                  <a:cubicBezTo>
                    <a:pt x="3890" y="1"/>
                    <a:pt x="3805" y="8"/>
                    <a:pt x="3754" y="25"/>
                  </a:cubicBezTo>
                  <a:cubicBezTo>
                    <a:pt x="3211" y="211"/>
                    <a:pt x="652" y="1250"/>
                    <a:pt x="202" y="1901"/>
                  </a:cubicBezTo>
                  <a:cubicBezTo>
                    <a:pt x="93" y="2041"/>
                    <a:pt x="0" y="2243"/>
                    <a:pt x="47" y="2413"/>
                  </a:cubicBezTo>
                  <a:cubicBezTo>
                    <a:pt x="78" y="2568"/>
                    <a:pt x="202" y="2677"/>
                    <a:pt x="342" y="2754"/>
                  </a:cubicBezTo>
                  <a:cubicBezTo>
                    <a:pt x="508" y="2845"/>
                    <a:pt x="679" y="2883"/>
                    <a:pt x="853" y="2883"/>
                  </a:cubicBezTo>
                  <a:cubicBezTo>
                    <a:pt x="1361" y="2883"/>
                    <a:pt x="1892" y="2563"/>
                    <a:pt x="2389" y="2320"/>
                  </a:cubicBezTo>
                  <a:lnTo>
                    <a:pt x="2389" y="2320"/>
                  </a:lnTo>
                  <a:cubicBezTo>
                    <a:pt x="2187" y="2584"/>
                    <a:pt x="1986" y="2878"/>
                    <a:pt x="1768" y="3204"/>
                  </a:cubicBezTo>
                  <a:cubicBezTo>
                    <a:pt x="1520" y="3576"/>
                    <a:pt x="1567" y="4042"/>
                    <a:pt x="1846" y="4243"/>
                  </a:cubicBezTo>
                  <a:cubicBezTo>
                    <a:pt x="1951" y="4315"/>
                    <a:pt x="2057" y="4346"/>
                    <a:pt x="2163" y="4346"/>
                  </a:cubicBezTo>
                  <a:cubicBezTo>
                    <a:pt x="2742" y="4346"/>
                    <a:pt x="3300" y="3403"/>
                    <a:pt x="3537" y="3049"/>
                  </a:cubicBezTo>
                  <a:lnTo>
                    <a:pt x="3537" y="3049"/>
                  </a:lnTo>
                  <a:cubicBezTo>
                    <a:pt x="3397" y="3530"/>
                    <a:pt x="3319" y="3980"/>
                    <a:pt x="3350" y="4476"/>
                  </a:cubicBezTo>
                  <a:cubicBezTo>
                    <a:pt x="3366" y="4848"/>
                    <a:pt x="3490" y="5019"/>
                    <a:pt x="3645" y="5112"/>
                  </a:cubicBezTo>
                  <a:cubicBezTo>
                    <a:pt x="3714" y="5163"/>
                    <a:pt x="3831" y="5208"/>
                    <a:pt x="3967" y="5208"/>
                  </a:cubicBezTo>
                  <a:cubicBezTo>
                    <a:pt x="4200" y="5208"/>
                    <a:pt x="4488" y="5076"/>
                    <a:pt x="4684" y="4615"/>
                  </a:cubicBezTo>
                  <a:cubicBezTo>
                    <a:pt x="4963" y="3949"/>
                    <a:pt x="5274" y="180"/>
                    <a:pt x="4421" y="40"/>
                  </a:cubicBezTo>
                  <a:cubicBezTo>
                    <a:pt x="4332" y="21"/>
                    <a:pt x="4145" y="1"/>
                    <a:pt x="3983"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8" name="Google Shape;1668;p22"/>
            <p:cNvSpPr/>
            <p:nvPr/>
          </p:nvSpPr>
          <p:spPr>
            <a:xfrm>
              <a:off x="1807500" y="4169925"/>
              <a:ext cx="134950" cy="124500"/>
            </a:xfrm>
            <a:custGeom>
              <a:rect b="b" l="l" r="r" t="t"/>
              <a:pathLst>
                <a:path extrusionOk="0" h="4980" w="5398">
                  <a:moveTo>
                    <a:pt x="2051" y="0"/>
                  </a:moveTo>
                  <a:cubicBezTo>
                    <a:pt x="1900" y="0"/>
                    <a:pt x="1759" y="93"/>
                    <a:pt x="1629" y="197"/>
                  </a:cubicBezTo>
                  <a:cubicBezTo>
                    <a:pt x="1024" y="709"/>
                    <a:pt x="171" y="3346"/>
                    <a:pt x="47" y="3889"/>
                  </a:cubicBezTo>
                  <a:cubicBezTo>
                    <a:pt x="0" y="4028"/>
                    <a:pt x="78" y="4416"/>
                    <a:pt x="109" y="4555"/>
                  </a:cubicBezTo>
                  <a:cubicBezTo>
                    <a:pt x="184" y="4868"/>
                    <a:pt x="753" y="4980"/>
                    <a:pt x="1469" y="4980"/>
                  </a:cubicBezTo>
                  <a:cubicBezTo>
                    <a:pt x="2670" y="4980"/>
                    <a:pt x="4286" y="4666"/>
                    <a:pt x="4684" y="4462"/>
                  </a:cubicBezTo>
                  <a:cubicBezTo>
                    <a:pt x="5397" y="4106"/>
                    <a:pt x="5258" y="3563"/>
                    <a:pt x="5103" y="3377"/>
                  </a:cubicBezTo>
                  <a:cubicBezTo>
                    <a:pt x="5000" y="3245"/>
                    <a:pt x="4829" y="3127"/>
                    <a:pt x="4511" y="3127"/>
                  </a:cubicBezTo>
                  <a:cubicBezTo>
                    <a:pt x="4491" y="3127"/>
                    <a:pt x="4472" y="3128"/>
                    <a:pt x="4451" y="3129"/>
                  </a:cubicBezTo>
                  <a:cubicBezTo>
                    <a:pt x="3955" y="3160"/>
                    <a:pt x="3505" y="3253"/>
                    <a:pt x="3040" y="3439"/>
                  </a:cubicBezTo>
                  <a:cubicBezTo>
                    <a:pt x="3443" y="3129"/>
                    <a:pt x="4606" y="2307"/>
                    <a:pt x="4095" y="1671"/>
                  </a:cubicBezTo>
                  <a:cubicBezTo>
                    <a:pt x="3983" y="1535"/>
                    <a:pt x="3805" y="1465"/>
                    <a:pt x="3613" y="1465"/>
                  </a:cubicBezTo>
                  <a:cubicBezTo>
                    <a:pt x="3431" y="1465"/>
                    <a:pt x="3237" y="1527"/>
                    <a:pt x="3071" y="1655"/>
                  </a:cubicBezTo>
                  <a:cubicBezTo>
                    <a:pt x="2761" y="1903"/>
                    <a:pt x="2482" y="2120"/>
                    <a:pt x="2233" y="2353"/>
                  </a:cubicBezTo>
                  <a:cubicBezTo>
                    <a:pt x="2513" y="1671"/>
                    <a:pt x="2900" y="895"/>
                    <a:pt x="2497" y="275"/>
                  </a:cubicBezTo>
                  <a:cubicBezTo>
                    <a:pt x="2420" y="151"/>
                    <a:pt x="2296" y="27"/>
                    <a:pt x="2140" y="11"/>
                  </a:cubicBezTo>
                  <a:cubicBezTo>
                    <a:pt x="2110" y="4"/>
                    <a:pt x="2081" y="0"/>
                    <a:pt x="2051"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9" name="Google Shape;1669;p22"/>
            <p:cNvSpPr/>
            <p:nvPr/>
          </p:nvSpPr>
          <p:spPr>
            <a:xfrm>
              <a:off x="1693875" y="4239500"/>
              <a:ext cx="174525" cy="165775"/>
            </a:xfrm>
            <a:custGeom>
              <a:rect b="b" l="l" r="r" t="t"/>
              <a:pathLst>
                <a:path extrusionOk="0" h="6631" w="6981">
                  <a:moveTo>
                    <a:pt x="4451" y="1"/>
                  </a:moveTo>
                  <a:cubicBezTo>
                    <a:pt x="3837" y="1"/>
                    <a:pt x="3224" y="246"/>
                    <a:pt x="2777" y="733"/>
                  </a:cubicBezTo>
                  <a:lnTo>
                    <a:pt x="854" y="2812"/>
                  </a:lnTo>
                  <a:cubicBezTo>
                    <a:pt x="1" y="3727"/>
                    <a:pt x="63" y="5185"/>
                    <a:pt x="978" y="6022"/>
                  </a:cubicBezTo>
                  <a:cubicBezTo>
                    <a:pt x="1414" y="6428"/>
                    <a:pt x="1972" y="6630"/>
                    <a:pt x="2530" y="6630"/>
                  </a:cubicBezTo>
                  <a:cubicBezTo>
                    <a:pt x="3144" y="6630"/>
                    <a:pt x="3757" y="6386"/>
                    <a:pt x="4204" y="5898"/>
                  </a:cubicBezTo>
                  <a:lnTo>
                    <a:pt x="6127" y="3820"/>
                  </a:lnTo>
                  <a:cubicBezTo>
                    <a:pt x="6980" y="2905"/>
                    <a:pt x="6918" y="1462"/>
                    <a:pt x="6003" y="609"/>
                  </a:cubicBezTo>
                  <a:cubicBezTo>
                    <a:pt x="5567" y="203"/>
                    <a:pt x="5009" y="1"/>
                    <a:pt x="4451" y="1"/>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0" name="Google Shape;1670;p22"/>
            <p:cNvSpPr/>
            <p:nvPr/>
          </p:nvSpPr>
          <p:spPr>
            <a:xfrm>
              <a:off x="1727225" y="4305900"/>
              <a:ext cx="51975" cy="40725"/>
            </a:xfrm>
            <a:custGeom>
              <a:rect b="b" l="l" r="r" t="t"/>
              <a:pathLst>
                <a:path extrusionOk="0" h="1629" w="2079">
                  <a:moveTo>
                    <a:pt x="1040" y="0"/>
                  </a:moveTo>
                  <a:cubicBezTo>
                    <a:pt x="1" y="0"/>
                    <a:pt x="1" y="1629"/>
                    <a:pt x="1040" y="1629"/>
                  </a:cubicBezTo>
                  <a:cubicBezTo>
                    <a:pt x="2079" y="1629"/>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1" name="Google Shape;1671;p22"/>
            <p:cNvSpPr/>
            <p:nvPr/>
          </p:nvSpPr>
          <p:spPr>
            <a:xfrm>
              <a:off x="1716375" y="4362900"/>
              <a:ext cx="52375" cy="40725"/>
            </a:xfrm>
            <a:custGeom>
              <a:rect b="b" l="l" r="r" t="t"/>
              <a:pathLst>
                <a:path extrusionOk="0" h="1629" w="2095">
                  <a:moveTo>
                    <a:pt x="1039" y="0"/>
                  </a:moveTo>
                  <a:cubicBezTo>
                    <a:pt x="0" y="0"/>
                    <a:pt x="0" y="1629"/>
                    <a:pt x="1039" y="1629"/>
                  </a:cubicBezTo>
                  <a:cubicBezTo>
                    <a:pt x="2094" y="1629"/>
                    <a:pt x="2094"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2" name="Google Shape;1672;p22"/>
            <p:cNvSpPr/>
            <p:nvPr/>
          </p:nvSpPr>
          <p:spPr>
            <a:xfrm>
              <a:off x="1826500" y="4282250"/>
              <a:ext cx="51975" cy="40725"/>
            </a:xfrm>
            <a:custGeom>
              <a:rect b="b" l="l" r="r" t="t"/>
              <a:pathLst>
                <a:path extrusionOk="0" h="1629" w="2079">
                  <a:moveTo>
                    <a:pt x="1039" y="0"/>
                  </a:moveTo>
                  <a:cubicBezTo>
                    <a:pt x="0" y="0"/>
                    <a:pt x="0" y="1629"/>
                    <a:pt x="1039" y="1629"/>
                  </a:cubicBezTo>
                  <a:cubicBezTo>
                    <a:pt x="2078" y="1629"/>
                    <a:pt x="2078"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3" name="Google Shape;1673;p22"/>
            <p:cNvSpPr/>
            <p:nvPr/>
          </p:nvSpPr>
          <p:spPr>
            <a:xfrm>
              <a:off x="1783850" y="4239200"/>
              <a:ext cx="52350" cy="40750"/>
            </a:xfrm>
            <a:custGeom>
              <a:rect b="b" l="l" r="r" t="t"/>
              <a:pathLst>
                <a:path extrusionOk="0" h="1630" w="2094">
                  <a:moveTo>
                    <a:pt x="1055" y="1"/>
                  </a:moveTo>
                  <a:cubicBezTo>
                    <a:pt x="16" y="1"/>
                    <a:pt x="0" y="1629"/>
                    <a:pt x="1055" y="1629"/>
                  </a:cubicBezTo>
                  <a:cubicBezTo>
                    <a:pt x="2094" y="1629"/>
                    <a:pt x="2094" y="1"/>
                    <a:pt x="1055"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4" name="Google Shape;1674;p22"/>
            <p:cNvSpPr/>
            <p:nvPr/>
          </p:nvSpPr>
          <p:spPr>
            <a:xfrm>
              <a:off x="1776850" y="4297750"/>
              <a:ext cx="52375" cy="40350"/>
            </a:xfrm>
            <a:custGeom>
              <a:rect b="b" l="l" r="r" t="t"/>
              <a:pathLst>
                <a:path extrusionOk="0" h="1614" w="2095">
                  <a:moveTo>
                    <a:pt x="1040" y="1"/>
                  </a:moveTo>
                  <a:cubicBezTo>
                    <a:pt x="1" y="1"/>
                    <a:pt x="1" y="1614"/>
                    <a:pt x="1040" y="1614"/>
                  </a:cubicBezTo>
                  <a:cubicBezTo>
                    <a:pt x="2095" y="1614"/>
                    <a:pt x="2095" y="1"/>
                    <a:pt x="1040"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5" name="Google Shape;1675;p22"/>
            <p:cNvSpPr/>
            <p:nvPr/>
          </p:nvSpPr>
          <p:spPr>
            <a:xfrm>
              <a:off x="1769500" y="4348175"/>
              <a:ext cx="51975" cy="40325"/>
            </a:xfrm>
            <a:custGeom>
              <a:rect b="b" l="l" r="r" t="t"/>
              <a:pathLst>
                <a:path extrusionOk="0" h="1613" w="2079">
                  <a:moveTo>
                    <a:pt x="1039" y="0"/>
                  </a:moveTo>
                  <a:cubicBezTo>
                    <a:pt x="0" y="0"/>
                    <a:pt x="0" y="1613"/>
                    <a:pt x="1039" y="1613"/>
                  </a:cubicBezTo>
                  <a:cubicBezTo>
                    <a:pt x="2078" y="1613"/>
                    <a:pt x="2078"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6" name="Google Shape;1676;p22"/>
            <p:cNvSpPr/>
            <p:nvPr/>
          </p:nvSpPr>
          <p:spPr>
            <a:xfrm>
              <a:off x="1738475" y="4252400"/>
              <a:ext cx="51975" cy="40725"/>
            </a:xfrm>
            <a:custGeom>
              <a:rect b="b" l="l" r="r" t="t"/>
              <a:pathLst>
                <a:path extrusionOk="0" h="1629" w="2079">
                  <a:moveTo>
                    <a:pt x="1040" y="0"/>
                  </a:moveTo>
                  <a:cubicBezTo>
                    <a:pt x="0" y="0"/>
                    <a:pt x="0" y="1629"/>
                    <a:pt x="1040" y="1629"/>
                  </a:cubicBezTo>
                  <a:cubicBezTo>
                    <a:pt x="2079" y="1629"/>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7" name="Google Shape;1677;p22"/>
            <p:cNvSpPr/>
            <p:nvPr/>
          </p:nvSpPr>
          <p:spPr>
            <a:xfrm>
              <a:off x="1679925" y="4322575"/>
              <a:ext cx="51975" cy="40350"/>
            </a:xfrm>
            <a:custGeom>
              <a:rect b="b" l="l" r="r" t="t"/>
              <a:pathLst>
                <a:path extrusionOk="0" h="1614" w="2079">
                  <a:moveTo>
                    <a:pt x="1040" y="0"/>
                  </a:moveTo>
                  <a:cubicBezTo>
                    <a:pt x="0" y="0"/>
                    <a:pt x="0" y="1613"/>
                    <a:pt x="1040" y="1613"/>
                  </a:cubicBezTo>
                  <a:cubicBezTo>
                    <a:pt x="2079" y="1613"/>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78" name="Google Shape;1678;p22"/>
          <p:cNvGrpSpPr/>
          <p:nvPr/>
        </p:nvGrpSpPr>
        <p:grpSpPr>
          <a:xfrm rot="-6937582">
            <a:off x="4120977" y="5000703"/>
            <a:ext cx="392572" cy="111932"/>
            <a:chOff x="3827225" y="3139400"/>
            <a:chExt cx="298975" cy="88200"/>
          </a:xfrm>
        </p:grpSpPr>
        <p:sp>
          <p:nvSpPr>
            <p:cNvPr id="1679" name="Google Shape;1679;p22"/>
            <p:cNvSpPr/>
            <p:nvPr/>
          </p:nvSpPr>
          <p:spPr>
            <a:xfrm>
              <a:off x="3827225" y="3143250"/>
              <a:ext cx="153950" cy="84350"/>
            </a:xfrm>
            <a:custGeom>
              <a:rect b="b" l="l" r="r" t="t"/>
              <a:pathLst>
                <a:path extrusionOk="0" h="3374" w="6158">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0" name="Google Shape;1680;p22"/>
            <p:cNvSpPr/>
            <p:nvPr/>
          </p:nvSpPr>
          <p:spPr>
            <a:xfrm>
              <a:off x="3973775" y="3139400"/>
              <a:ext cx="152425" cy="67325"/>
            </a:xfrm>
            <a:custGeom>
              <a:rect b="b" l="l" r="r" t="t"/>
              <a:pathLst>
                <a:path extrusionOk="0" h="2693" w="6097">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681" name="Google Shape;1681;p22"/>
          <p:cNvSpPr/>
          <p:nvPr/>
        </p:nvSpPr>
        <p:spPr>
          <a:xfrm rot="10163395">
            <a:off x="5846281" y="4820993"/>
            <a:ext cx="249690" cy="200286"/>
          </a:xfrm>
          <a:custGeom>
            <a:rect b="b" l="l" r="r" t="t"/>
            <a:pathLst>
              <a:path extrusionOk="0" h="6600" w="8228">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rgbClr val="FFFFFF">
              <a:alpha val="763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682" name="Google Shape;1682;p22"/>
          <p:cNvGrpSpPr/>
          <p:nvPr/>
        </p:nvGrpSpPr>
        <p:grpSpPr>
          <a:xfrm>
            <a:off x="4899387" y="4915556"/>
            <a:ext cx="248024" cy="243085"/>
            <a:chOff x="7972900" y="1017250"/>
            <a:chExt cx="754791" cy="739760"/>
          </a:xfrm>
        </p:grpSpPr>
        <p:sp>
          <p:nvSpPr>
            <p:cNvPr id="1683" name="Google Shape;1683;p22"/>
            <p:cNvSpPr/>
            <p:nvPr/>
          </p:nvSpPr>
          <p:spPr>
            <a:xfrm>
              <a:off x="7972900" y="1017250"/>
              <a:ext cx="754791" cy="739760"/>
            </a:xfrm>
            <a:custGeom>
              <a:rect b="b" l="l" r="r" t="t"/>
              <a:pathLst>
                <a:path extrusionOk="0" h="14715" w="15014">
                  <a:moveTo>
                    <a:pt x="7499" y="1"/>
                  </a:moveTo>
                  <a:cubicBezTo>
                    <a:pt x="7404" y="1"/>
                    <a:pt x="7308" y="3"/>
                    <a:pt x="7212" y="6"/>
                  </a:cubicBezTo>
                  <a:cubicBezTo>
                    <a:pt x="3149" y="161"/>
                    <a:pt x="0" y="3589"/>
                    <a:pt x="156" y="7637"/>
                  </a:cubicBezTo>
                  <a:cubicBezTo>
                    <a:pt x="307" y="11605"/>
                    <a:pt x="3578" y="14715"/>
                    <a:pt x="7501" y="14715"/>
                  </a:cubicBezTo>
                  <a:cubicBezTo>
                    <a:pt x="7596" y="14715"/>
                    <a:pt x="7691" y="14713"/>
                    <a:pt x="7786" y="14709"/>
                  </a:cubicBezTo>
                  <a:cubicBezTo>
                    <a:pt x="11850" y="14554"/>
                    <a:pt x="15014" y="11127"/>
                    <a:pt x="14859" y="7063"/>
                  </a:cubicBezTo>
                  <a:cubicBezTo>
                    <a:pt x="14707" y="3111"/>
                    <a:pt x="11436" y="1"/>
                    <a:pt x="749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4" name="Google Shape;1684;p22"/>
            <p:cNvSpPr/>
            <p:nvPr/>
          </p:nvSpPr>
          <p:spPr>
            <a:xfrm>
              <a:off x="8110900" y="1152989"/>
              <a:ext cx="478795" cy="468288"/>
            </a:xfrm>
            <a:custGeom>
              <a:rect b="b" l="l" r="r" t="t"/>
              <a:pathLst>
                <a:path extrusionOk="0" h="9315" w="9524">
                  <a:moveTo>
                    <a:pt x="4776" y="1"/>
                  </a:moveTo>
                  <a:cubicBezTo>
                    <a:pt x="4709" y="1"/>
                    <a:pt x="4643" y="2"/>
                    <a:pt x="4576" y="5"/>
                  </a:cubicBezTo>
                  <a:cubicBezTo>
                    <a:pt x="2001" y="114"/>
                    <a:pt x="1" y="2269"/>
                    <a:pt x="109" y="4844"/>
                  </a:cubicBezTo>
                  <a:cubicBezTo>
                    <a:pt x="215" y="7352"/>
                    <a:pt x="2278" y="9315"/>
                    <a:pt x="4764" y="9315"/>
                  </a:cubicBezTo>
                  <a:cubicBezTo>
                    <a:pt x="4830" y="9315"/>
                    <a:pt x="4897" y="9314"/>
                    <a:pt x="4964" y="9311"/>
                  </a:cubicBezTo>
                  <a:cubicBezTo>
                    <a:pt x="7523" y="9202"/>
                    <a:pt x="9523" y="7031"/>
                    <a:pt x="9415" y="4472"/>
                  </a:cubicBezTo>
                  <a:cubicBezTo>
                    <a:pt x="9309" y="1964"/>
                    <a:pt x="7261" y="1"/>
                    <a:pt x="477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5" name="Google Shape;1685;p22"/>
            <p:cNvSpPr/>
            <p:nvPr/>
          </p:nvSpPr>
          <p:spPr>
            <a:xfrm>
              <a:off x="8232560" y="1270126"/>
              <a:ext cx="236281" cy="234018"/>
            </a:xfrm>
            <a:custGeom>
              <a:rect b="b" l="l" r="r" t="t"/>
              <a:pathLst>
                <a:path extrusionOk="0" h="4655" w="4700">
                  <a:moveTo>
                    <a:pt x="2318" y="1"/>
                  </a:moveTo>
                  <a:cubicBezTo>
                    <a:pt x="1070" y="1"/>
                    <a:pt x="31" y="1028"/>
                    <a:pt x="16" y="2297"/>
                  </a:cubicBezTo>
                  <a:cubicBezTo>
                    <a:pt x="0" y="3569"/>
                    <a:pt x="1024" y="4639"/>
                    <a:pt x="2311" y="4654"/>
                  </a:cubicBezTo>
                  <a:cubicBezTo>
                    <a:pt x="2321" y="4654"/>
                    <a:pt x="2330" y="4654"/>
                    <a:pt x="2340" y="4654"/>
                  </a:cubicBezTo>
                  <a:cubicBezTo>
                    <a:pt x="3614" y="4654"/>
                    <a:pt x="4653" y="3637"/>
                    <a:pt x="4668" y="2359"/>
                  </a:cubicBezTo>
                  <a:cubicBezTo>
                    <a:pt x="4700" y="1072"/>
                    <a:pt x="3660" y="17"/>
                    <a:pt x="2373" y="1"/>
                  </a:cubicBezTo>
                  <a:cubicBezTo>
                    <a:pt x="2355" y="1"/>
                    <a:pt x="2336" y="1"/>
                    <a:pt x="2318" y="1"/>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6" name="Google Shape;1686;p22"/>
            <p:cNvSpPr/>
            <p:nvPr/>
          </p:nvSpPr>
          <p:spPr>
            <a:xfrm>
              <a:off x="8209938" y="1349005"/>
              <a:ext cx="61634" cy="56054"/>
            </a:xfrm>
            <a:custGeom>
              <a:rect b="b" l="l" r="r" t="t"/>
              <a:pathLst>
                <a:path extrusionOk="0" h="1115" w="1226">
                  <a:moveTo>
                    <a:pt x="614" y="0"/>
                  </a:moveTo>
                  <a:cubicBezTo>
                    <a:pt x="465" y="0"/>
                    <a:pt x="316" y="63"/>
                    <a:pt x="202" y="185"/>
                  </a:cubicBezTo>
                  <a:cubicBezTo>
                    <a:pt x="0" y="402"/>
                    <a:pt x="16" y="759"/>
                    <a:pt x="233" y="960"/>
                  </a:cubicBezTo>
                  <a:cubicBezTo>
                    <a:pt x="343" y="1063"/>
                    <a:pt x="478" y="1114"/>
                    <a:pt x="612" y="1114"/>
                  </a:cubicBezTo>
                  <a:cubicBezTo>
                    <a:pt x="761" y="1114"/>
                    <a:pt x="910" y="1052"/>
                    <a:pt x="1024" y="929"/>
                  </a:cubicBezTo>
                  <a:cubicBezTo>
                    <a:pt x="1226" y="712"/>
                    <a:pt x="1210" y="356"/>
                    <a:pt x="993" y="154"/>
                  </a:cubicBezTo>
                  <a:cubicBezTo>
                    <a:pt x="883" y="51"/>
                    <a:pt x="748" y="0"/>
                    <a:pt x="61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687" name="Google Shape;1687;p22"/>
          <p:cNvSpPr/>
          <p:nvPr/>
        </p:nvSpPr>
        <p:spPr>
          <a:xfrm>
            <a:off x="4526814" y="4886221"/>
            <a:ext cx="90364" cy="69825"/>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8" name="Google Shape;1688;p22"/>
          <p:cNvSpPr/>
          <p:nvPr/>
        </p:nvSpPr>
        <p:spPr>
          <a:xfrm>
            <a:off x="5273613" y="4869034"/>
            <a:ext cx="134063" cy="104210"/>
          </a:xfrm>
          <a:custGeom>
            <a:rect b="b" l="l" r="r" t="t"/>
            <a:pathLst>
              <a:path extrusionOk="0" h="2653" w="3413">
                <a:moveTo>
                  <a:pt x="1707" y="0"/>
                </a:moveTo>
                <a:cubicBezTo>
                  <a:pt x="1" y="0"/>
                  <a:pt x="1" y="2652"/>
                  <a:pt x="1707" y="2652"/>
                </a:cubicBezTo>
                <a:cubicBezTo>
                  <a:pt x="3413" y="2652"/>
                  <a:pt x="3413" y="0"/>
                  <a:pt x="170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9" name="Google Shape;1689;p22"/>
          <p:cNvSpPr/>
          <p:nvPr/>
        </p:nvSpPr>
        <p:spPr>
          <a:xfrm>
            <a:off x="3876712" y="4900445"/>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0" name="Google Shape;1690;p22"/>
          <p:cNvSpPr/>
          <p:nvPr/>
        </p:nvSpPr>
        <p:spPr>
          <a:xfrm>
            <a:off x="2276512" y="4900445"/>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1" name="Google Shape;1691;p22"/>
          <p:cNvSpPr/>
          <p:nvPr/>
        </p:nvSpPr>
        <p:spPr>
          <a:xfrm>
            <a:off x="7381912" y="4900445"/>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2" name="Google Shape;1692;p22"/>
          <p:cNvSpPr/>
          <p:nvPr/>
        </p:nvSpPr>
        <p:spPr>
          <a:xfrm>
            <a:off x="6467512" y="4900445"/>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3" name="Google Shape;1693;p22"/>
          <p:cNvSpPr/>
          <p:nvPr/>
        </p:nvSpPr>
        <p:spPr>
          <a:xfrm>
            <a:off x="7381912" y="252245"/>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4" name="Google Shape;1694;p22"/>
          <p:cNvSpPr/>
          <p:nvPr/>
        </p:nvSpPr>
        <p:spPr>
          <a:xfrm>
            <a:off x="3724312" y="252245"/>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5" name="Google Shape;1695;p22"/>
          <p:cNvSpPr/>
          <p:nvPr/>
        </p:nvSpPr>
        <p:spPr>
          <a:xfrm>
            <a:off x="-9488" y="3300245"/>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6" name="Google Shape;1696;p22"/>
          <p:cNvSpPr/>
          <p:nvPr/>
        </p:nvSpPr>
        <p:spPr>
          <a:xfrm>
            <a:off x="1133512" y="328445"/>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7" name="Google Shape;1697;p22"/>
          <p:cNvSpPr/>
          <p:nvPr/>
        </p:nvSpPr>
        <p:spPr>
          <a:xfrm>
            <a:off x="219112" y="3909845"/>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8" name="Google Shape;1698;p22"/>
          <p:cNvSpPr/>
          <p:nvPr/>
        </p:nvSpPr>
        <p:spPr>
          <a:xfrm>
            <a:off x="8982112" y="1014245"/>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699" name="Google Shape;1699;p22"/>
          <p:cNvGrpSpPr/>
          <p:nvPr/>
        </p:nvGrpSpPr>
        <p:grpSpPr>
          <a:xfrm rot="-1984678">
            <a:off x="6192576" y="-41650"/>
            <a:ext cx="457956" cy="130588"/>
            <a:chOff x="3827225" y="3139400"/>
            <a:chExt cx="298975" cy="88200"/>
          </a:xfrm>
        </p:grpSpPr>
        <p:sp>
          <p:nvSpPr>
            <p:cNvPr id="1700" name="Google Shape;1700;p22"/>
            <p:cNvSpPr/>
            <p:nvPr/>
          </p:nvSpPr>
          <p:spPr>
            <a:xfrm>
              <a:off x="3827225" y="3143250"/>
              <a:ext cx="153950" cy="84350"/>
            </a:xfrm>
            <a:custGeom>
              <a:rect b="b" l="l" r="r" t="t"/>
              <a:pathLst>
                <a:path extrusionOk="0" h="3374" w="6158">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1" name="Google Shape;1701;p22"/>
            <p:cNvSpPr/>
            <p:nvPr/>
          </p:nvSpPr>
          <p:spPr>
            <a:xfrm>
              <a:off x="3973775" y="3139400"/>
              <a:ext cx="152425" cy="67325"/>
            </a:xfrm>
            <a:custGeom>
              <a:rect b="b" l="l" r="r" t="t"/>
              <a:pathLst>
                <a:path extrusionOk="0" h="2693" w="6097">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702" name="Google Shape;1702;p22"/>
          <p:cNvSpPr/>
          <p:nvPr/>
        </p:nvSpPr>
        <p:spPr>
          <a:xfrm rot="9651179">
            <a:off x="6678200" y="3171"/>
            <a:ext cx="249667" cy="200289"/>
          </a:xfrm>
          <a:custGeom>
            <a:rect b="b" l="l" r="r" t="t"/>
            <a:pathLst>
              <a:path extrusionOk="0" h="6600" w="8228">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rgbClr val="FFFFFF">
              <a:alpha val="763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3" name="Google Shape;1703;p22"/>
          <p:cNvSpPr/>
          <p:nvPr/>
        </p:nvSpPr>
        <p:spPr>
          <a:xfrm>
            <a:off x="7135505" y="117017"/>
            <a:ext cx="105420" cy="81458"/>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704" name="Google Shape;1704;p22"/>
          <p:cNvGrpSpPr/>
          <p:nvPr/>
        </p:nvGrpSpPr>
        <p:grpSpPr>
          <a:xfrm rot="3704533">
            <a:off x="4956278" y="56895"/>
            <a:ext cx="299645" cy="85878"/>
            <a:chOff x="3827225" y="3139400"/>
            <a:chExt cx="298975" cy="88200"/>
          </a:xfrm>
        </p:grpSpPr>
        <p:sp>
          <p:nvSpPr>
            <p:cNvPr id="1705" name="Google Shape;1705;p22"/>
            <p:cNvSpPr/>
            <p:nvPr/>
          </p:nvSpPr>
          <p:spPr>
            <a:xfrm>
              <a:off x="3827225" y="3143250"/>
              <a:ext cx="153950" cy="84350"/>
            </a:xfrm>
            <a:custGeom>
              <a:rect b="b" l="l" r="r" t="t"/>
              <a:pathLst>
                <a:path extrusionOk="0" h="3374" w="6158">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6" name="Google Shape;1706;p22"/>
            <p:cNvSpPr/>
            <p:nvPr/>
          </p:nvSpPr>
          <p:spPr>
            <a:xfrm>
              <a:off x="3973775" y="3139400"/>
              <a:ext cx="152425" cy="67325"/>
            </a:xfrm>
            <a:custGeom>
              <a:rect b="b" l="l" r="r" t="t"/>
              <a:pathLst>
                <a:path extrusionOk="0" h="2693" w="6097">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707" name="Google Shape;1707;p22"/>
          <p:cNvSpPr/>
          <p:nvPr/>
        </p:nvSpPr>
        <p:spPr>
          <a:xfrm rot="5400000">
            <a:off x="2639592" y="-73031"/>
            <a:ext cx="249679" cy="200294"/>
          </a:xfrm>
          <a:custGeom>
            <a:rect b="b" l="l" r="r" t="t"/>
            <a:pathLst>
              <a:path extrusionOk="0" h="6600" w="8228">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rgbClr val="FFFFFF">
              <a:alpha val="763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708" name="Google Shape;1708;p22"/>
          <p:cNvGrpSpPr/>
          <p:nvPr/>
        </p:nvGrpSpPr>
        <p:grpSpPr>
          <a:xfrm rot="-4995319">
            <a:off x="3666515" y="-176256"/>
            <a:ext cx="399763" cy="406750"/>
            <a:chOff x="1634175" y="4169925"/>
            <a:chExt cx="308275" cy="313675"/>
          </a:xfrm>
        </p:grpSpPr>
        <p:sp>
          <p:nvSpPr>
            <p:cNvPr id="1709" name="Google Shape;1709;p22"/>
            <p:cNvSpPr/>
            <p:nvPr/>
          </p:nvSpPr>
          <p:spPr>
            <a:xfrm>
              <a:off x="1634175" y="4353375"/>
              <a:ext cx="131850" cy="130225"/>
            </a:xfrm>
            <a:custGeom>
              <a:rect b="b" l="l" r="r" t="t"/>
              <a:pathLst>
                <a:path extrusionOk="0" h="5209" w="5274">
                  <a:moveTo>
                    <a:pt x="3983" y="1"/>
                  </a:moveTo>
                  <a:cubicBezTo>
                    <a:pt x="3890" y="1"/>
                    <a:pt x="3805" y="8"/>
                    <a:pt x="3754" y="25"/>
                  </a:cubicBezTo>
                  <a:cubicBezTo>
                    <a:pt x="3211" y="211"/>
                    <a:pt x="652" y="1250"/>
                    <a:pt x="202" y="1901"/>
                  </a:cubicBezTo>
                  <a:cubicBezTo>
                    <a:pt x="93" y="2041"/>
                    <a:pt x="0" y="2243"/>
                    <a:pt x="47" y="2413"/>
                  </a:cubicBezTo>
                  <a:cubicBezTo>
                    <a:pt x="78" y="2568"/>
                    <a:pt x="202" y="2677"/>
                    <a:pt x="342" y="2754"/>
                  </a:cubicBezTo>
                  <a:cubicBezTo>
                    <a:pt x="508" y="2845"/>
                    <a:pt x="679" y="2883"/>
                    <a:pt x="853" y="2883"/>
                  </a:cubicBezTo>
                  <a:cubicBezTo>
                    <a:pt x="1361" y="2883"/>
                    <a:pt x="1892" y="2563"/>
                    <a:pt x="2389" y="2320"/>
                  </a:cubicBezTo>
                  <a:lnTo>
                    <a:pt x="2389" y="2320"/>
                  </a:lnTo>
                  <a:cubicBezTo>
                    <a:pt x="2187" y="2584"/>
                    <a:pt x="1986" y="2878"/>
                    <a:pt x="1768" y="3204"/>
                  </a:cubicBezTo>
                  <a:cubicBezTo>
                    <a:pt x="1520" y="3576"/>
                    <a:pt x="1567" y="4042"/>
                    <a:pt x="1846" y="4243"/>
                  </a:cubicBezTo>
                  <a:cubicBezTo>
                    <a:pt x="1951" y="4315"/>
                    <a:pt x="2057" y="4346"/>
                    <a:pt x="2163" y="4346"/>
                  </a:cubicBezTo>
                  <a:cubicBezTo>
                    <a:pt x="2742" y="4346"/>
                    <a:pt x="3300" y="3403"/>
                    <a:pt x="3537" y="3049"/>
                  </a:cubicBezTo>
                  <a:lnTo>
                    <a:pt x="3537" y="3049"/>
                  </a:lnTo>
                  <a:cubicBezTo>
                    <a:pt x="3397" y="3530"/>
                    <a:pt x="3319" y="3980"/>
                    <a:pt x="3350" y="4476"/>
                  </a:cubicBezTo>
                  <a:cubicBezTo>
                    <a:pt x="3366" y="4848"/>
                    <a:pt x="3490" y="5019"/>
                    <a:pt x="3645" y="5112"/>
                  </a:cubicBezTo>
                  <a:cubicBezTo>
                    <a:pt x="3714" y="5163"/>
                    <a:pt x="3831" y="5208"/>
                    <a:pt x="3967" y="5208"/>
                  </a:cubicBezTo>
                  <a:cubicBezTo>
                    <a:pt x="4200" y="5208"/>
                    <a:pt x="4488" y="5076"/>
                    <a:pt x="4684" y="4615"/>
                  </a:cubicBezTo>
                  <a:cubicBezTo>
                    <a:pt x="4963" y="3949"/>
                    <a:pt x="5274" y="180"/>
                    <a:pt x="4421" y="40"/>
                  </a:cubicBezTo>
                  <a:cubicBezTo>
                    <a:pt x="4332" y="21"/>
                    <a:pt x="4145" y="1"/>
                    <a:pt x="3983"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0" name="Google Shape;1710;p22"/>
            <p:cNvSpPr/>
            <p:nvPr/>
          </p:nvSpPr>
          <p:spPr>
            <a:xfrm>
              <a:off x="1807500" y="4169925"/>
              <a:ext cx="134950" cy="124500"/>
            </a:xfrm>
            <a:custGeom>
              <a:rect b="b" l="l" r="r" t="t"/>
              <a:pathLst>
                <a:path extrusionOk="0" h="4980" w="5398">
                  <a:moveTo>
                    <a:pt x="2051" y="0"/>
                  </a:moveTo>
                  <a:cubicBezTo>
                    <a:pt x="1900" y="0"/>
                    <a:pt x="1759" y="93"/>
                    <a:pt x="1629" y="197"/>
                  </a:cubicBezTo>
                  <a:cubicBezTo>
                    <a:pt x="1024" y="709"/>
                    <a:pt x="171" y="3346"/>
                    <a:pt x="47" y="3889"/>
                  </a:cubicBezTo>
                  <a:cubicBezTo>
                    <a:pt x="0" y="4028"/>
                    <a:pt x="78" y="4416"/>
                    <a:pt x="109" y="4555"/>
                  </a:cubicBezTo>
                  <a:cubicBezTo>
                    <a:pt x="184" y="4868"/>
                    <a:pt x="753" y="4980"/>
                    <a:pt x="1469" y="4980"/>
                  </a:cubicBezTo>
                  <a:cubicBezTo>
                    <a:pt x="2670" y="4980"/>
                    <a:pt x="4286" y="4666"/>
                    <a:pt x="4684" y="4462"/>
                  </a:cubicBezTo>
                  <a:cubicBezTo>
                    <a:pt x="5397" y="4106"/>
                    <a:pt x="5258" y="3563"/>
                    <a:pt x="5103" y="3377"/>
                  </a:cubicBezTo>
                  <a:cubicBezTo>
                    <a:pt x="5000" y="3245"/>
                    <a:pt x="4829" y="3127"/>
                    <a:pt x="4511" y="3127"/>
                  </a:cubicBezTo>
                  <a:cubicBezTo>
                    <a:pt x="4491" y="3127"/>
                    <a:pt x="4472" y="3128"/>
                    <a:pt x="4451" y="3129"/>
                  </a:cubicBezTo>
                  <a:cubicBezTo>
                    <a:pt x="3955" y="3160"/>
                    <a:pt x="3505" y="3253"/>
                    <a:pt x="3040" y="3439"/>
                  </a:cubicBezTo>
                  <a:cubicBezTo>
                    <a:pt x="3443" y="3129"/>
                    <a:pt x="4606" y="2307"/>
                    <a:pt x="4095" y="1671"/>
                  </a:cubicBezTo>
                  <a:cubicBezTo>
                    <a:pt x="3983" y="1535"/>
                    <a:pt x="3805" y="1465"/>
                    <a:pt x="3613" y="1465"/>
                  </a:cubicBezTo>
                  <a:cubicBezTo>
                    <a:pt x="3431" y="1465"/>
                    <a:pt x="3237" y="1527"/>
                    <a:pt x="3071" y="1655"/>
                  </a:cubicBezTo>
                  <a:cubicBezTo>
                    <a:pt x="2761" y="1903"/>
                    <a:pt x="2482" y="2120"/>
                    <a:pt x="2233" y="2353"/>
                  </a:cubicBezTo>
                  <a:cubicBezTo>
                    <a:pt x="2513" y="1671"/>
                    <a:pt x="2900" y="895"/>
                    <a:pt x="2497" y="275"/>
                  </a:cubicBezTo>
                  <a:cubicBezTo>
                    <a:pt x="2420" y="151"/>
                    <a:pt x="2296" y="27"/>
                    <a:pt x="2140" y="11"/>
                  </a:cubicBezTo>
                  <a:cubicBezTo>
                    <a:pt x="2110" y="4"/>
                    <a:pt x="2081" y="0"/>
                    <a:pt x="2051"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1" name="Google Shape;1711;p22"/>
            <p:cNvSpPr/>
            <p:nvPr/>
          </p:nvSpPr>
          <p:spPr>
            <a:xfrm>
              <a:off x="1693875" y="4239500"/>
              <a:ext cx="174525" cy="165775"/>
            </a:xfrm>
            <a:custGeom>
              <a:rect b="b" l="l" r="r" t="t"/>
              <a:pathLst>
                <a:path extrusionOk="0" h="6631" w="6981">
                  <a:moveTo>
                    <a:pt x="4451" y="1"/>
                  </a:moveTo>
                  <a:cubicBezTo>
                    <a:pt x="3837" y="1"/>
                    <a:pt x="3224" y="246"/>
                    <a:pt x="2777" y="733"/>
                  </a:cubicBezTo>
                  <a:lnTo>
                    <a:pt x="854" y="2812"/>
                  </a:lnTo>
                  <a:cubicBezTo>
                    <a:pt x="1" y="3727"/>
                    <a:pt x="63" y="5185"/>
                    <a:pt x="978" y="6022"/>
                  </a:cubicBezTo>
                  <a:cubicBezTo>
                    <a:pt x="1414" y="6428"/>
                    <a:pt x="1972" y="6630"/>
                    <a:pt x="2530" y="6630"/>
                  </a:cubicBezTo>
                  <a:cubicBezTo>
                    <a:pt x="3144" y="6630"/>
                    <a:pt x="3757" y="6386"/>
                    <a:pt x="4204" y="5898"/>
                  </a:cubicBezTo>
                  <a:lnTo>
                    <a:pt x="6127" y="3820"/>
                  </a:lnTo>
                  <a:cubicBezTo>
                    <a:pt x="6980" y="2905"/>
                    <a:pt x="6918" y="1462"/>
                    <a:pt x="6003" y="609"/>
                  </a:cubicBezTo>
                  <a:cubicBezTo>
                    <a:pt x="5567" y="203"/>
                    <a:pt x="5009" y="1"/>
                    <a:pt x="4451" y="1"/>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2" name="Google Shape;1712;p22"/>
            <p:cNvSpPr/>
            <p:nvPr/>
          </p:nvSpPr>
          <p:spPr>
            <a:xfrm>
              <a:off x="1727225" y="4305900"/>
              <a:ext cx="51975" cy="40725"/>
            </a:xfrm>
            <a:custGeom>
              <a:rect b="b" l="l" r="r" t="t"/>
              <a:pathLst>
                <a:path extrusionOk="0" h="1629" w="2079">
                  <a:moveTo>
                    <a:pt x="1040" y="0"/>
                  </a:moveTo>
                  <a:cubicBezTo>
                    <a:pt x="1" y="0"/>
                    <a:pt x="1" y="1629"/>
                    <a:pt x="1040" y="1629"/>
                  </a:cubicBezTo>
                  <a:cubicBezTo>
                    <a:pt x="2079" y="1629"/>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3" name="Google Shape;1713;p22"/>
            <p:cNvSpPr/>
            <p:nvPr/>
          </p:nvSpPr>
          <p:spPr>
            <a:xfrm>
              <a:off x="1716375" y="4362900"/>
              <a:ext cx="52375" cy="40725"/>
            </a:xfrm>
            <a:custGeom>
              <a:rect b="b" l="l" r="r" t="t"/>
              <a:pathLst>
                <a:path extrusionOk="0" h="1629" w="2095">
                  <a:moveTo>
                    <a:pt x="1039" y="0"/>
                  </a:moveTo>
                  <a:cubicBezTo>
                    <a:pt x="0" y="0"/>
                    <a:pt x="0" y="1629"/>
                    <a:pt x="1039" y="1629"/>
                  </a:cubicBezTo>
                  <a:cubicBezTo>
                    <a:pt x="2094" y="1629"/>
                    <a:pt x="2094"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4" name="Google Shape;1714;p22"/>
            <p:cNvSpPr/>
            <p:nvPr/>
          </p:nvSpPr>
          <p:spPr>
            <a:xfrm>
              <a:off x="1826500" y="4282250"/>
              <a:ext cx="51975" cy="40725"/>
            </a:xfrm>
            <a:custGeom>
              <a:rect b="b" l="l" r="r" t="t"/>
              <a:pathLst>
                <a:path extrusionOk="0" h="1629" w="2079">
                  <a:moveTo>
                    <a:pt x="1039" y="0"/>
                  </a:moveTo>
                  <a:cubicBezTo>
                    <a:pt x="0" y="0"/>
                    <a:pt x="0" y="1629"/>
                    <a:pt x="1039" y="1629"/>
                  </a:cubicBezTo>
                  <a:cubicBezTo>
                    <a:pt x="2078" y="1629"/>
                    <a:pt x="2078"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5" name="Google Shape;1715;p22"/>
            <p:cNvSpPr/>
            <p:nvPr/>
          </p:nvSpPr>
          <p:spPr>
            <a:xfrm>
              <a:off x="1783850" y="4239200"/>
              <a:ext cx="52350" cy="40750"/>
            </a:xfrm>
            <a:custGeom>
              <a:rect b="b" l="l" r="r" t="t"/>
              <a:pathLst>
                <a:path extrusionOk="0" h="1630" w="2094">
                  <a:moveTo>
                    <a:pt x="1055" y="1"/>
                  </a:moveTo>
                  <a:cubicBezTo>
                    <a:pt x="16" y="1"/>
                    <a:pt x="0" y="1629"/>
                    <a:pt x="1055" y="1629"/>
                  </a:cubicBezTo>
                  <a:cubicBezTo>
                    <a:pt x="2094" y="1629"/>
                    <a:pt x="2094" y="1"/>
                    <a:pt x="1055"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6" name="Google Shape;1716;p22"/>
            <p:cNvSpPr/>
            <p:nvPr/>
          </p:nvSpPr>
          <p:spPr>
            <a:xfrm>
              <a:off x="1776850" y="4297750"/>
              <a:ext cx="52375" cy="40350"/>
            </a:xfrm>
            <a:custGeom>
              <a:rect b="b" l="l" r="r" t="t"/>
              <a:pathLst>
                <a:path extrusionOk="0" h="1614" w="2095">
                  <a:moveTo>
                    <a:pt x="1040" y="1"/>
                  </a:moveTo>
                  <a:cubicBezTo>
                    <a:pt x="1" y="1"/>
                    <a:pt x="1" y="1614"/>
                    <a:pt x="1040" y="1614"/>
                  </a:cubicBezTo>
                  <a:cubicBezTo>
                    <a:pt x="2095" y="1614"/>
                    <a:pt x="2095" y="1"/>
                    <a:pt x="1040"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7" name="Google Shape;1717;p22"/>
            <p:cNvSpPr/>
            <p:nvPr/>
          </p:nvSpPr>
          <p:spPr>
            <a:xfrm>
              <a:off x="1769500" y="4348175"/>
              <a:ext cx="51975" cy="40325"/>
            </a:xfrm>
            <a:custGeom>
              <a:rect b="b" l="l" r="r" t="t"/>
              <a:pathLst>
                <a:path extrusionOk="0" h="1613" w="2079">
                  <a:moveTo>
                    <a:pt x="1039" y="0"/>
                  </a:moveTo>
                  <a:cubicBezTo>
                    <a:pt x="0" y="0"/>
                    <a:pt x="0" y="1613"/>
                    <a:pt x="1039" y="1613"/>
                  </a:cubicBezTo>
                  <a:cubicBezTo>
                    <a:pt x="2078" y="1613"/>
                    <a:pt x="2078"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8" name="Google Shape;1718;p22"/>
            <p:cNvSpPr/>
            <p:nvPr/>
          </p:nvSpPr>
          <p:spPr>
            <a:xfrm>
              <a:off x="1738475" y="4252400"/>
              <a:ext cx="51975" cy="40725"/>
            </a:xfrm>
            <a:custGeom>
              <a:rect b="b" l="l" r="r" t="t"/>
              <a:pathLst>
                <a:path extrusionOk="0" h="1629" w="2079">
                  <a:moveTo>
                    <a:pt x="1040" y="0"/>
                  </a:moveTo>
                  <a:cubicBezTo>
                    <a:pt x="0" y="0"/>
                    <a:pt x="0" y="1629"/>
                    <a:pt x="1040" y="1629"/>
                  </a:cubicBezTo>
                  <a:cubicBezTo>
                    <a:pt x="2079" y="1629"/>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9" name="Google Shape;1719;p22"/>
            <p:cNvSpPr/>
            <p:nvPr/>
          </p:nvSpPr>
          <p:spPr>
            <a:xfrm>
              <a:off x="1679925" y="4322575"/>
              <a:ext cx="51975" cy="40350"/>
            </a:xfrm>
            <a:custGeom>
              <a:rect b="b" l="l" r="r" t="t"/>
              <a:pathLst>
                <a:path extrusionOk="0" h="1614" w="2079">
                  <a:moveTo>
                    <a:pt x="1040" y="0"/>
                  </a:moveTo>
                  <a:cubicBezTo>
                    <a:pt x="0" y="0"/>
                    <a:pt x="0" y="1613"/>
                    <a:pt x="1040" y="1613"/>
                  </a:cubicBezTo>
                  <a:cubicBezTo>
                    <a:pt x="2079" y="1613"/>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720" name="Google Shape;1720;p22"/>
          <p:cNvSpPr/>
          <p:nvPr/>
        </p:nvSpPr>
        <p:spPr>
          <a:xfrm>
            <a:off x="4181512" y="99845"/>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721" name="Google Shape;1721;p22"/>
          <p:cNvGrpSpPr/>
          <p:nvPr/>
        </p:nvGrpSpPr>
        <p:grpSpPr>
          <a:xfrm>
            <a:off x="2331340" y="33604"/>
            <a:ext cx="187566" cy="183830"/>
            <a:chOff x="7972900" y="1017250"/>
            <a:chExt cx="754791" cy="739760"/>
          </a:xfrm>
        </p:grpSpPr>
        <p:sp>
          <p:nvSpPr>
            <p:cNvPr id="1722" name="Google Shape;1722;p22"/>
            <p:cNvSpPr/>
            <p:nvPr/>
          </p:nvSpPr>
          <p:spPr>
            <a:xfrm>
              <a:off x="7972900" y="1017250"/>
              <a:ext cx="754791" cy="739760"/>
            </a:xfrm>
            <a:custGeom>
              <a:rect b="b" l="l" r="r" t="t"/>
              <a:pathLst>
                <a:path extrusionOk="0" h="14715" w="15014">
                  <a:moveTo>
                    <a:pt x="7499" y="1"/>
                  </a:moveTo>
                  <a:cubicBezTo>
                    <a:pt x="7404" y="1"/>
                    <a:pt x="7308" y="3"/>
                    <a:pt x="7212" y="6"/>
                  </a:cubicBezTo>
                  <a:cubicBezTo>
                    <a:pt x="3149" y="161"/>
                    <a:pt x="0" y="3589"/>
                    <a:pt x="156" y="7637"/>
                  </a:cubicBezTo>
                  <a:cubicBezTo>
                    <a:pt x="307" y="11605"/>
                    <a:pt x="3578" y="14715"/>
                    <a:pt x="7501" y="14715"/>
                  </a:cubicBezTo>
                  <a:cubicBezTo>
                    <a:pt x="7596" y="14715"/>
                    <a:pt x="7691" y="14713"/>
                    <a:pt x="7786" y="14709"/>
                  </a:cubicBezTo>
                  <a:cubicBezTo>
                    <a:pt x="11850" y="14554"/>
                    <a:pt x="15014" y="11127"/>
                    <a:pt x="14859" y="7063"/>
                  </a:cubicBezTo>
                  <a:cubicBezTo>
                    <a:pt x="14707" y="3111"/>
                    <a:pt x="11436" y="1"/>
                    <a:pt x="749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3" name="Google Shape;1723;p22"/>
            <p:cNvSpPr/>
            <p:nvPr/>
          </p:nvSpPr>
          <p:spPr>
            <a:xfrm>
              <a:off x="8110900" y="1152989"/>
              <a:ext cx="478795" cy="468288"/>
            </a:xfrm>
            <a:custGeom>
              <a:rect b="b" l="l" r="r" t="t"/>
              <a:pathLst>
                <a:path extrusionOk="0" h="9315" w="9524">
                  <a:moveTo>
                    <a:pt x="4776" y="1"/>
                  </a:moveTo>
                  <a:cubicBezTo>
                    <a:pt x="4709" y="1"/>
                    <a:pt x="4643" y="2"/>
                    <a:pt x="4576" y="5"/>
                  </a:cubicBezTo>
                  <a:cubicBezTo>
                    <a:pt x="2001" y="114"/>
                    <a:pt x="1" y="2269"/>
                    <a:pt x="109" y="4844"/>
                  </a:cubicBezTo>
                  <a:cubicBezTo>
                    <a:pt x="215" y="7352"/>
                    <a:pt x="2278" y="9315"/>
                    <a:pt x="4764" y="9315"/>
                  </a:cubicBezTo>
                  <a:cubicBezTo>
                    <a:pt x="4830" y="9315"/>
                    <a:pt x="4897" y="9314"/>
                    <a:pt x="4964" y="9311"/>
                  </a:cubicBezTo>
                  <a:cubicBezTo>
                    <a:pt x="7523" y="9202"/>
                    <a:pt x="9523" y="7031"/>
                    <a:pt x="9415" y="4472"/>
                  </a:cubicBezTo>
                  <a:cubicBezTo>
                    <a:pt x="9309" y="1964"/>
                    <a:pt x="7261" y="1"/>
                    <a:pt x="477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4" name="Google Shape;1724;p22"/>
            <p:cNvSpPr/>
            <p:nvPr/>
          </p:nvSpPr>
          <p:spPr>
            <a:xfrm>
              <a:off x="8232560" y="1270126"/>
              <a:ext cx="236281" cy="234018"/>
            </a:xfrm>
            <a:custGeom>
              <a:rect b="b" l="l" r="r" t="t"/>
              <a:pathLst>
                <a:path extrusionOk="0" h="4655" w="4700">
                  <a:moveTo>
                    <a:pt x="2318" y="1"/>
                  </a:moveTo>
                  <a:cubicBezTo>
                    <a:pt x="1070" y="1"/>
                    <a:pt x="31" y="1028"/>
                    <a:pt x="16" y="2297"/>
                  </a:cubicBezTo>
                  <a:cubicBezTo>
                    <a:pt x="0" y="3569"/>
                    <a:pt x="1024" y="4639"/>
                    <a:pt x="2311" y="4654"/>
                  </a:cubicBezTo>
                  <a:cubicBezTo>
                    <a:pt x="2321" y="4654"/>
                    <a:pt x="2330" y="4654"/>
                    <a:pt x="2340" y="4654"/>
                  </a:cubicBezTo>
                  <a:cubicBezTo>
                    <a:pt x="3614" y="4654"/>
                    <a:pt x="4653" y="3637"/>
                    <a:pt x="4668" y="2359"/>
                  </a:cubicBezTo>
                  <a:cubicBezTo>
                    <a:pt x="4700" y="1072"/>
                    <a:pt x="3660" y="17"/>
                    <a:pt x="2373" y="1"/>
                  </a:cubicBezTo>
                  <a:cubicBezTo>
                    <a:pt x="2355" y="1"/>
                    <a:pt x="2336" y="1"/>
                    <a:pt x="2318" y="1"/>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5" name="Google Shape;1725;p22"/>
            <p:cNvSpPr/>
            <p:nvPr/>
          </p:nvSpPr>
          <p:spPr>
            <a:xfrm>
              <a:off x="8209938" y="1349005"/>
              <a:ext cx="61634" cy="56054"/>
            </a:xfrm>
            <a:custGeom>
              <a:rect b="b" l="l" r="r" t="t"/>
              <a:pathLst>
                <a:path extrusionOk="0" h="1115" w="1226">
                  <a:moveTo>
                    <a:pt x="614" y="0"/>
                  </a:moveTo>
                  <a:cubicBezTo>
                    <a:pt x="465" y="0"/>
                    <a:pt x="316" y="63"/>
                    <a:pt x="202" y="185"/>
                  </a:cubicBezTo>
                  <a:cubicBezTo>
                    <a:pt x="0" y="402"/>
                    <a:pt x="16" y="759"/>
                    <a:pt x="233" y="960"/>
                  </a:cubicBezTo>
                  <a:cubicBezTo>
                    <a:pt x="343" y="1063"/>
                    <a:pt x="478" y="1114"/>
                    <a:pt x="612" y="1114"/>
                  </a:cubicBezTo>
                  <a:cubicBezTo>
                    <a:pt x="761" y="1114"/>
                    <a:pt x="910" y="1052"/>
                    <a:pt x="1024" y="929"/>
                  </a:cubicBezTo>
                  <a:cubicBezTo>
                    <a:pt x="1226" y="712"/>
                    <a:pt x="1210" y="356"/>
                    <a:pt x="993" y="154"/>
                  </a:cubicBezTo>
                  <a:cubicBezTo>
                    <a:pt x="883" y="51"/>
                    <a:pt x="748" y="0"/>
                    <a:pt x="61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726" name="Google Shape;1726;p22"/>
          <p:cNvSpPr/>
          <p:nvPr/>
        </p:nvSpPr>
        <p:spPr>
          <a:xfrm>
            <a:off x="555925" y="-191748"/>
            <a:ext cx="435570" cy="349388"/>
          </a:xfrm>
          <a:custGeom>
            <a:rect b="b" l="l" r="r" t="t"/>
            <a:pathLst>
              <a:path extrusionOk="0" h="6600" w="8228">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rgbClr val="FFFFFF">
              <a:alpha val="763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7" name="Google Shape;1727;p22"/>
          <p:cNvSpPr/>
          <p:nvPr/>
        </p:nvSpPr>
        <p:spPr>
          <a:xfrm>
            <a:off x="142912" y="1471445"/>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8" name="Google Shape;1728;p22"/>
          <p:cNvSpPr/>
          <p:nvPr/>
        </p:nvSpPr>
        <p:spPr>
          <a:xfrm>
            <a:off x="219112" y="1090445"/>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729" name="Google Shape;1729;p22"/>
          <p:cNvGrpSpPr/>
          <p:nvPr/>
        </p:nvGrpSpPr>
        <p:grpSpPr>
          <a:xfrm rot="2923779">
            <a:off x="-36417" y="3564617"/>
            <a:ext cx="299649" cy="85879"/>
            <a:chOff x="3827225" y="3139400"/>
            <a:chExt cx="298975" cy="88200"/>
          </a:xfrm>
        </p:grpSpPr>
        <p:sp>
          <p:nvSpPr>
            <p:cNvPr id="1730" name="Google Shape;1730;p22"/>
            <p:cNvSpPr/>
            <p:nvPr/>
          </p:nvSpPr>
          <p:spPr>
            <a:xfrm>
              <a:off x="3827225" y="3143250"/>
              <a:ext cx="153950" cy="84350"/>
            </a:xfrm>
            <a:custGeom>
              <a:rect b="b" l="l" r="r" t="t"/>
              <a:pathLst>
                <a:path extrusionOk="0" h="3374" w="6158">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1" name="Google Shape;1731;p22"/>
            <p:cNvSpPr/>
            <p:nvPr/>
          </p:nvSpPr>
          <p:spPr>
            <a:xfrm>
              <a:off x="3973775" y="3139400"/>
              <a:ext cx="152425" cy="67325"/>
            </a:xfrm>
            <a:custGeom>
              <a:rect b="b" l="l" r="r" t="t"/>
              <a:pathLst>
                <a:path extrusionOk="0" h="2693" w="6097">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732" name="Google Shape;1732;p22"/>
          <p:cNvGrpSpPr/>
          <p:nvPr/>
        </p:nvGrpSpPr>
        <p:grpSpPr>
          <a:xfrm>
            <a:off x="228277" y="2514216"/>
            <a:ext cx="187566" cy="183830"/>
            <a:chOff x="7972900" y="1017250"/>
            <a:chExt cx="754791" cy="739760"/>
          </a:xfrm>
        </p:grpSpPr>
        <p:sp>
          <p:nvSpPr>
            <p:cNvPr id="1733" name="Google Shape;1733;p22"/>
            <p:cNvSpPr/>
            <p:nvPr/>
          </p:nvSpPr>
          <p:spPr>
            <a:xfrm>
              <a:off x="7972900" y="1017250"/>
              <a:ext cx="754791" cy="739760"/>
            </a:xfrm>
            <a:custGeom>
              <a:rect b="b" l="l" r="r" t="t"/>
              <a:pathLst>
                <a:path extrusionOk="0" h="14715" w="15014">
                  <a:moveTo>
                    <a:pt x="7499" y="1"/>
                  </a:moveTo>
                  <a:cubicBezTo>
                    <a:pt x="7404" y="1"/>
                    <a:pt x="7308" y="3"/>
                    <a:pt x="7212" y="6"/>
                  </a:cubicBezTo>
                  <a:cubicBezTo>
                    <a:pt x="3149" y="161"/>
                    <a:pt x="0" y="3589"/>
                    <a:pt x="156" y="7637"/>
                  </a:cubicBezTo>
                  <a:cubicBezTo>
                    <a:pt x="307" y="11605"/>
                    <a:pt x="3578" y="14715"/>
                    <a:pt x="7501" y="14715"/>
                  </a:cubicBezTo>
                  <a:cubicBezTo>
                    <a:pt x="7596" y="14715"/>
                    <a:pt x="7691" y="14713"/>
                    <a:pt x="7786" y="14709"/>
                  </a:cubicBezTo>
                  <a:cubicBezTo>
                    <a:pt x="11850" y="14554"/>
                    <a:pt x="15014" y="11127"/>
                    <a:pt x="14859" y="7063"/>
                  </a:cubicBezTo>
                  <a:cubicBezTo>
                    <a:pt x="14707" y="3111"/>
                    <a:pt x="11436" y="1"/>
                    <a:pt x="749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4" name="Google Shape;1734;p22"/>
            <p:cNvSpPr/>
            <p:nvPr/>
          </p:nvSpPr>
          <p:spPr>
            <a:xfrm>
              <a:off x="8110900" y="1152989"/>
              <a:ext cx="478795" cy="468288"/>
            </a:xfrm>
            <a:custGeom>
              <a:rect b="b" l="l" r="r" t="t"/>
              <a:pathLst>
                <a:path extrusionOk="0" h="9315" w="9524">
                  <a:moveTo>
                    <a:pt x="4776" y="1"/>
                  </a:moveTo>
                  <a:cubicBezTo>
                    <a:pt x="4709" y="1"/>
                    <a:pt x="4643" y="2"/>
                    <a:pt x="4576" y="5"/>
                  </a:cubicBezTo>
                  <a:cubicBezTo>
                    <a:pt x="2001" y="114"/>
                    <a:pt x="1" y="2269"/>
                    <a:pt x="109" y="4844"/>
                  </a:cubicBezTo>
                  <a:cubicBezTo>
                    <a:pt x="215" y="7352"/>
                    <a:pt x="2278" y="9315"/>
                    <a:pt x="4764" y="9315"/>
                  </a:cubicBezTo>
                  <a:cubicBezTo>
                    <a:pt x="4830" y="9315"/>
                    <a:pt x="4897" y="9314"/>
                    <a:pt x="4964" y="9311"/>
                  </a:cubicBezTo>
                  <a:cubicBezTo>
                    <a:pt x="7523" y="9202"/>
                    <a:pt x="9523" y="7031"/>
                    <a:pt x="9415" y="4472"/>
                  </a:cubicBezTo>
                  <a:cubicBezTo>
                    <a:pt x="9309" y="1964"/>
                    <a:pt x="7261" y="1"/>
                    <a:pt x="477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5" name="Google Shape;1735;p22"/>
            <p:cNvSpPr/>
            <p:nvPr/>
          </p:nvSpPr>
          <p:spPr>
            <a:xfrm>
              <a:off x="8232560" y="1270126"/>
              <a:ext cx="236281" cy="234018"/>
            </a:xfrm>
            <a:custGeom>
              <a:rect b="b" l="l" r="r" t="t"/>
              <a:pathLst>
                <a:path extrusionOk="0" h="4655" w="4700">
                  <a:moveTo>
                    <a:pt x="2318" y="1"/>
                  </a:moveTo>
                  <a:cubicBezTo>
                    <a:pt x="1070" y="1"/>
                    <a:pt x="31" y="1028"/>
                    <a:pt x="16" y="2297"/>
                  </a:cubicBezTo>
                  <a:cubicBezTo>
                    <a:pt x="0" y="3569"/>
                    <a:pt x="1024" y="4639"/>
                    <a:pt x="2311" y="4654"/>
                  </a:cubicBezTo>
                  <a:cubicBezTo>
                    <a:pt x="2321" y="4654"/>
                    <a:pt x="2330" y="4654"/>
                    <a:pt x="2340" y="4654"/>
                  </a:cubicBezTo>
                  <a:cubicBezTo>
                    <a:pt x="3614" y="4654"/>
                    <a:pt x="4653" y="3637"/>
                    <a:pt x="4668" y="2359"/>
                  </a:cubicBezTo>
                  <a:cubicBezTo>
                    <a:pt x="4700" y="1072"/>
                    <a:pt x="3660" y="17"/>
                    <a:pt x="2373" y="1"/>
                  </a:cubicBezTo>
                  <a:cubicBezTo>
                    <a:pt x="2355" y="1"/>
                    <a:pt x="2336" y="1"/>
                    <a:pt x="2318" y="1"/>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6" name="Google Shape;1736;p22"/>
            <p:cNvSpPr/>
            <p:nvPr/>
          </p:nvSpPr>
          <p:spPr>
            <a:xfrm>
              <a:off x="8209938" y="1349005"/>
              <a:ext cx="61634" cy="56054"/>
            </a:xfrm>
            <a:custGeom>
              <a:rect b="b" l="l" r="r" t="t"/>
              <a:pathLst>
                <a:path extrusionOk="0" h="1115" w="1226">
                  <a:moveTo>
                    <a:pt x="614" y="0"/>
                  </a:moveTo>
                  <a:cubicBezTo>
                    <a:pt x="465" y="0"/>
                    <a:pt x="316" y="63"/>
                    <a:pt x="202" y="185"/>
                  </a:cubicBezTo>
                  <a:cubicBezTo>
                    <a:pt x="0" y="402"/>
                    <a:pt x="16" y="759"/>
                    <a:pt x="233" y="960"/>
                  </a:cubicBezTo>
                  <a:cubicBezTo>
                    <a:pt x="343" y="1063"/>
                    <a:pt x="478" y="1114"/>
                    <a:pt x="612" y="1114"/>
                  </a:cubicBezTo>
                  <a:cubicBezTo>
                    <a:pt x="761" y="1114"/>
                    <a:pt x="910" y="1052"/>
                    <a:pt x="1024" y="929"/>
                  </a:cubicBezTo>
                  <a:cubicBezTo>
                    <a:pt x="1226" y="712"/>
                    <a:pt x="1210" y="356"/>
                    <a:pt x="993" y="154"/>
                  </a:cubicBezTo>
                  <a:cubicBezTo>
                    <a:pt x="883" y="51"/>
                    <a:pt x="748" y="0"/>
                    <a:pt x="61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737" name="Google Shape;1737;p22"/>
          <p:cNvSpPr/>
          <p:nvPr/>
        </p:nvSpPr>
        <p:spPr>
          <a:xfrm rot="5400000">
            <a:off x="44817" y="2943844"/>
            <a:ext cx="249679" cy="200294"/>
          </a:xfrm>
          <a:custGeom>
            <a:rect b="b" l="l" r="r" t="t"/>
            <a:pathLst>
              <a:path extrusionOk="0" h="6600" w="8228">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738" name="Google Shape;1738;p22"/>
          <p:cNvGrpSpPr/>
          <p:nvPr/>
        </p:nvGrpSpPr>
        <p:grpSpPr>
          <a:xfrm rot="-4980949">
            <a:off x="8848603" y="1190894"/>
            <a:ext cx="354682" cy="371949"/>
            <a:chOff x="1634175" y="4169925"/>
            <a:chExt cx="308275" cy="313675"/>
          </a:xfrm>
        </p:grpSpPr>
        <p:sp>
          <p:nvSpPr>
            <p:cNvPr id="1739" name="Google Shape;1739;p22"/>
            <p:cNvSpPr/>
            <p:nvPr/>
          </p:nvSpPr>
          <p:spPr>
            <a:xfrm>
              <a:off x="1634175" y="4353375"/>
              <a:ext cx="131850" cy="130225"/>
            </a:xfrm>
            <a:custGeom>
              <a:rect b="b" l="l" r="r" t="t"/>
              <a:pathLst>
                <a:path extrusionOk="0" h="5209" w="5274">
                  <a:moveTo>
                    <a:pt x="3983" y="1"/>
                  </a:moveTo>
                  <a:cubicBezTo>
                    <a:pt x="3890" y="1"/>
                    <a:pt x="3805" y="8"/>
                    <a:pt x="3754" y="25"/>
                  </a:cubicBezTo>
                  <a:cubicBezTo>
                    <a:pt x="3211" y="211"/>
                    <a:pt x="652" y="1250"/>
                    <a:pt x="202" y="1901"/>
                  </a:cubicBezTo>
                  <a:cubicBezTo>
                    <a:pt x="93" y="2041"/>
                    <a:pt x="0" y="2243"/>
                    <a:pt x="47" y="2413"/>
                  </a:cubicBezTo>
                  <a:cubicBezTo>
                    <a:pt x="78" y="2568"/>
                    <a:pt x="202" y="2677"/>
                    <a:pt x="342" y="2754"/>
                  </a:cubicBezTo>
                  <a:cubicBezTo>
                    <a:pt x="508" y="2845"/>
                    <a:pt x="679" y="2883"/>
                    <a:pt x="853" y="2883"/>
                  </a:cubicBezTo>
                  <a:cubicBezTo>
                    <a:pt x="1361" y="2883"/>
                    <a:pt x="1892" y="2563"/>
                    <a:pt x="2389" y="2320"/>
                  </a:cubicBezTo>
                  <a:lnTo>
                    <a:pt x="2389" y="2320"/>
                  </a:lnTo>
                  <a:cubicBezTo>
                    <a:pt x="2187" y="2584"/>
                    <a:pt x="1986" y="2878"/>
                    <a:pt x="1768" y="3204"/>
                  </a:cubicBezTo>
                  <a:cubicBezTo>
                    <a:pt x="1520" y="3576"/>
                    <a:pt x="1567" y="4042"/>
                    <a:pt x="1846" y="4243"/>
                  </a:cubicBezTo>
                  <a:cubicBezTo>
                    <a:pt x="1951" y="4315"/>
                    <a:pt x="2057" y="4346"/>
                    <a:pt x="2163" y="4346"/>
                  </a:cubicBezTo>
                  <a:cubicBezTo>
                    <a:pt x="2742" y="4346"/>
                    <a:pt x="3300" y="3403"/>
                    <a:pt x="3537" y="3049"/>
                  </a:cubicBezTo>
                  <a:lnTo>
                    <a:pt x="3537" y="3049"/>
                  </a:lnTo>
                  <a:cubicBezTo>
                    <a:pt x="3397" y="3530"/>
                    <a:pt x="3319" y="3980"/>
                    <a:pt x="3350" y="4476"/>
                  </a:cubicBezTo>
                  <a:cubicBezTo>
                    <a:pt x="3366" y="4848"/>
                    <a:pt x="3490" y="5019"/>
                    <a:pt x="3645" y="5112"/>
                  </a:cubicBezTo>
                  <a:cubicBezTo>
                    <a:pt x="3714" y="5163"/>
                    <a:pt x="3831" y="5208"/>
                    <a:pt x="3967" y="5208"/>
                  </a:cubicBezTo>
                  <a:cubicBezTo>
                    <a:pt x="4200" y="5208"/>
                    <a:pt x="4488" y="5076"/>
                    <a:pt x="4684" y="4615"/>
                  </a:cubicBezTo>
                  <a:cubicBezTo>
                    <a:pt x="4963" y="3949"/>
                    <a:pt x="5274" y="180"/>
                    <a:pt x="4421" y="40"/>
                  </a:cubicBezTo>
                  <a:cubicBezTo>
                    <a:pt x="4332" y="21"/>
                    <a:pt x="4145" y="1"/>
                    <a:pt x="3983"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0" name="Google Shape;1740;p22"/>
            <p:cNvSpPr/>
            <p:nvPr/>
          </p:nvSpPr>
          <p:spPr>
            <a:xfrm>
              <a:off x="1807500" y="4169925"/>
              <a:ext cx="134950" cy="124500"/>
            </a:xfrm>
            <a:custGeom>
              <a:rect b="b" l="l" r="r" t="t"/>
              <a:pathLst>
                <a:path extrusionOk="0" h="4980" w="5398">
                  <a:moveTo>
                    <a:pt x="2051" y="0"/>
                  </a:moveTo>
                  <a:cubicBezTo>
                    <a:pt x="1900" y="0"/>
                    <a:pt x="1759" y="93"/>
                    <a:pt x="1629" y="197"/>
                  </a:cubicBezTo>
                  <a:cubicBezTo>
                    <a:pt x="1024" y="709"/>
                    <a:pt x="171" y="3346"/>
                    <a:pt x="47" y="3889"/>
                  </a:cubicBezTo>
                  <a:cubicBezTo>
                    <a:pt x="0" y="4028"/>
                    <a:pt x="78" y="4416"/>
                    <a:pt x="109" y="4555"/>
                  </a:cubicBezTo>
                  <a:cubicBezTo>
                    <a:pt x="184" y="4868"/>
                    <a:pt x="753" y="4980"/>
                    <a:pt x="1469" y="4980"/>
                  </a:cubicBezTo>
                  <a:cubicBezTo>
                    <a:pt x="2670" y="4980"/>
                    <a:pt x="4286" y="4666"/>
                    <a:pt x="4684" y="4462"/>
                  </a:cubicBezTo>
                  <a:cubicBezTo>
                    <a:pt x="5397" y="4106"/>
                    <a:pt x="5258" y="3563"/>
                    <a:pt x="5103" y="3377"/>
                  </a:cubicBezTo>
                  <a:cubicBezTo>
                    <a:pt x="5000" y="3245"/>
                    <a:pt x="4829" y="3127"/>
                    <a:pt x="4511" y="3127"/>
                  </a:cubicBezTo>
                  <a:cubicBezTo>
                    <a:pt x="4491" y="3127"/>
                    <a:pt x="4472" y="3128"/>
                    <a:pt x="4451" y="3129"/>
                  </a:cubicBezTo>
                  <a:cubicBezTo>
                    <a:pt x="3955" y="3160"/>
                    <a:pt x="3505" y="3253"/>
                    <a:pt x="3040" y="3439"/>
                  </a:cubicBezTo>
                  <a:cubicBezTo>
                    <a:pt x="3443" y="3129"/>
                    <a:pt x="4606" y="2307"/>
                    <a:pt x="4095" y="1671"/>
                  </a:cubicBezTo>
                  <a:cubicBezTo>
                    <a:pt x="3983" y="1535"/>
                    <a:pt x="3805" y="1465"/>
                    <a:pt x="3613" y="1465"/>
                  </a:cubicBezTo>
                  <a:cubicBezTo>
                    <a:pt x="3431" y="1465"/>
                    <a:pt x="3237" y="1527"/>
                    <a:pt x="3071" y="1655"/>
                  </a:cubicBezTo>
                  <a:cubicBezTo>
                    <a:pt x="2761" y="1903"/>
                    <a:pt x="2482" y="2120"/>
                    <a:pt x="2233" y="2353"/>
                  </a:cubicBezTo>
                  <a:cubicBezTo>
                    <a:pt x="2513" y="1671"/>
                    <a:pt x="2900" y="895"/>
                    <a:pt x="2497" y="275"/>
                  </a:cubicBezTo>
                  <a:cubicBezTo>
                    <a:pt x="2420" y="151"/>
                    <a:pt x="2296" y="27"/>
                    <a:pt x="2140" y="11"/>
                  </a:cubicBezTo>
                  <a:cubicBezTo>
                    <a:pt x="2110" y="4"/>
                    <a:pt x="2081" y="0"/>
                    <a:pt x="2051"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1" name="Google Shape;1741;p22"/>
            <p:cNvSpPr/>
            <p:nvPr/>
          </p:nvSpPr>
          <p:spPr>
            <a:xfrm>
              <a:off x="1693875" y="4239500"/>
              <a:ext cx="174525" cy="165775"/>
            </a:xfrm>
            <a:custGeom>
              <a:rect b="b" l="l" r="r" t="t"/>
              <a:pathLst>
                <a:path extrusionOk="0" h="6631" w="6981">
                  <a:moveTo>
                    <a:pt x="4451" y="1"/>
                  </a:moveTo>
                  <a:cubicBezTo>
                    <a:pt x="3837" y="1"/>
                    <a:pt x="3224" y="246"/>
                    <a:pt x="2777" y="733"/>
                  </a:cubicBezTo>
                  <a:lnTo>
                    <a:pt x="854" y="2812"/>
                  </a:lnTo>
                  <a:cubicBezTo>
                    <a:pt x="1" y="3727"/>
                    <a:pt x="63" y="5185"/>
                    <a:pt x="978" y="6022"/>
                  </a:cubicBezTo>
                  <a:cubicBezTo>
                    <a:pt x="1414" y="6428"/>
                    <a:pt x="1972" y="6630"/>
                    <a:pt x="2530" y="6630"/>
                  </a:cubicBezTo>
                  <a:cubicBezTo>
                    <a:pt x="3144" y="6630"/>
                    <a:pt x="3757" y="6386"/>
                    <a:pt x="4204" y="5898"/>
                  </a:cubicBezTo>
                  <a:lnTo>
                    <a:pt x="6127" y="3820"/>
                  </a:lnTo>
                  <a:cubicBezTo>
                    <a:pt x="6980" y="2905"/>
                    <a:pt x="6918" y="1462"/>
                    <a:pt x="6003" y="609"/>
                  </a:cubicBezTo>
                  <a:cubicBezTo>
                    <a:pt x="5567" y="203"/>
                    <a:pt x="5009" y="1"/>
                    <a:pt x="4451" y="1"/>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2" name="Google Shape;1742;p22"/>
            <p:cNvSpPr/>
            <p:nvPr/>
          </p:nvSpPr>
          <p:spPr>
            <a:xfrm>
              <a:off x="1727225" y="4305900"/>
              <a:ext cx="51975" cy="40725"/>
            </a:xfrm>
            <a:custGeom>
              <a:rect b="b" l="l" r="r" t="t"/>
              <a:pathLst>
                <a:path extrusionOk="0" h="1629" w="2079">
                  <a:moveTo>
                    <a:pt x="1040" y="0"/>
                  </a:moveTo>
                  <a:cubicBezTo>
                    <a:pt x="1" y="0"/>
                    <a:pt x="1" y="1629"/>
                    <a:pt x="1040" y="1629"/>
                  </a:cubicBezTo>
                  <a:cubicBezTo>
                    <a:pt x="2079" y="1629"/>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3" name="Google Shape;1743;p22"/>
            <p:cNvSpPr/>
            <p:nvPr/>
          </p:nvSpPr>
          <p:spPr>
            <a:xfrm>
              <a:off x="1716375" y="4362900"/>
              <a:ext cx="52375" cy="40725"/>
            </a:xfrm>
            <a:custGeom>
              <a:rect b="b" l="l" r="r" t="t"/>
              <a:pathLst>
                <a:path extrusionOk="0" h="1629" w="2095">
                  <a:moveTo>
                    <a:pt x="1039" y="0"/>
                  </a:moveTo>
                  <a:cubicBezTo>
                    <a:pt x="0" y="0"/>
                    <a:pt x="0" y="1629"/>
                    <a:pt x="1039" y="1629"/>
                  </a:cubicBezTo>
                  <a:cubicBezTo>
                    <a:pt x="2094" y="1629"/>
                    <a:pt x="2094"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4" name="Google Shape;1744;p22"/>
            <p:cNvSpPr/>
            <p:nvPr/>
          </p:nvSpPr>
          <p:spPr>
            <a:xfrm>
              <a:off x="1826500" y="4282250"/>
              <a:ext cx="51975" cy="40725"/>
            </a:xfrm>
            <a:custGeom>
              <a:rect b="b" l="l" r="r" t="t"/>
              <a:pathLst>
                <a:path extrusionOk="0" h="1629" w="2079">
                  <a:moveTo>
                    <a:pt x="1039" y="0"/>
                  </a:moveTo>
                  <a:cubicBezTo>
                    <a:pt x="0" y="0"/>
                    <a:pt x="0" y="1629"/>
                    <a:pt x="1039" y="1629"/>
                  </a:cubicBezTo>
                  <a:cubicBezTo>
                    <a:pt x="2078" y="1629"/>
                    <a:pt x="2078"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5" name="Google Shape;1745;p22"/>
            <p:cNvSpPr/>
            <p:nvPr/>
          </p:nvSpPr>
          <p:spPr>
            <a:xfrm>
              <a:off x="1783850" y="4239200"/>
              <a:ext cx="52350" cy="40750"/>
            </a:xfrm>
            <a:custGeom>
              <a:rect b="b" l="l" r="r" t="t"/>
              <a:pathLst>
                <a:path extrusionOk="0" h="1630" w="2094">
                  <a:moveTo>
                    <a:pt x="1055" y="1"/>
                  </a:moveTo>
                  <a:cubicBezTo>
                    <a:pt x="16" y="1"/>
                    <a:pt x="0" y="1629"/>
                    <a:pt x="1055" y="1629"/>
                  </a:cubicBezTo>
                  <a:cubicBezTo>
                    <a:pt x="2094" y="1629"/>
                    <a:pt x="2094" y="1"/>
                    <a:pt x="1055"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6" name="Google Shape;1746;p22"/>
            <p:cNvSpPr/>
            <p:nvPr/>
          </p:nvSpPr>
          <p:spPr>
            <a:xfrm>
              <a:off x="1776850" y="4297750"/>
              <a:ext cx="52375" cy="40350"/>
            </a:xfrm>
            <a:custGeom>
              <a:rect b="b" l="l" r="r" t="t"/>
              <a:pathLst>
                <a:path extrusionOk="0" h="1614" w="2095">
                  <a:moveTo>
                    <a:pt x="1040" y="1"/>
                  </a:moveTo>
                  <a:cubicBezTo>
                    <a:pt x="1" y="1"/>
                    <a:pt x="1" y="1614"/>
                    <a:pt x="1040" y="1614"/>
                  </a:cubicBezTo>
                  <a:cubicBezTo>
                    <a:pt x="2095" y="1614"/>
                    <a:pt x="2095" y="1"/>
                    <a:pt x="1040"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7" name="Google Shape;1747;p22"/>
            <p:cNvSpPr/>
            <p:nvPr/>
          </p:nvSpPr>
          <p:spPr>
            <a:xfrm>
              <a:off x="1769500" y="4348175"/>
              <a:ext cx="51975" cy="40325"/>
            </a:xfrm>
            <a:custGeom>
              <a:rect b="b" l="l" r="r" t="t"/>
              <a:pathLst>
                <a:path extrusionOk="0" h="1613" w="2079">
                  <a:moveTo>
                    <a:pt x="1039" y="0"/>
                  </a:moveTo>
                  <a:cubicBezTo>
                    <a:pt x="0" y="0"/>
                    <a:pt x="0" y="1613"/>
                    <a:pt x="1039" y="1613"/>
                  </a:cubicBezTo>
                  <a:cubicBezTo>
                    <a:pt x="2078" y="1613"/>
                    <a:pt x="2078"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8" name="Google Shape;1748;p22"/>
            <p:cNvSpPr/>
            <p:nvPr/>
          </p:nvSpPr>
          <p:spPr>
            <a:xfrm>
              <a:off x="1738475" y="4252400"/>
              <a:ext cx="51975" cy="40725"/>
            </a:xfrm>
            <a:custGeom>
              <a:rect b="b" l="l" r="r" t="t"/>
              <a:pathLst>
                <a:path extrusionOk="0" h="1629" w="2079">
                  <a:moveTo>
                    <a:pt x="1040" y="0"/>
                  </a:moveTo>
                  <a:cubicBezTo>
                    <a:pt x="0" y="0"/>
                    <a:pt x="0" y="1629"/>
                    <a:pt x="1040" y="1629"/>
                  </a:cubicBezTo>
                  <a:cubicBezTo>
                    <a:pt x="2079" y="1629"/>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9" name="Google Shape;1749;p22"/>
            <p:cNvSpPr/>
            <p:nvPr/>
          </p:nvSpPr>
          <p:spPr>
            <a:xfrm>
              <a:off x="1679925" y="4322575"/>
              <a:ext cx="51975" cy="40350"/>
            </a:xfrm>
            <a:custGeom>
              <a:rect b="b" l="l" r="r" t="t"/>
              <a:pathLst>
                <a:path extrusionOk="0" h="1614" w="2079">
                  <a:moveTo>
                    <a:pt x="1040" y="0"/>
                  </a:moveTo>
                  <a:cubicBezTo>
                    <a:pt x="0" y="0"/>
                    <a:pt x="0" y="1613"/>
                    <a:pt x="1040" y="1613"/>
                  </a:cubicBezTo>
                  <a:cubicBezTo>
                    <a:pt x="2079" y="1613"/>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750" name="Google Shape;1750;p22"/>
          <p:cNvSpPr/>
          <p:nvPr/>
        </p:nvSpPr>
        <p:spPr>
          <a:xfrm rot="10660333">
            <a:off x="8975994" y="626405"/>
            <a:ext cx="249679" cy="200294"/>
          </a:xfrm>
          <a:custGeom>
            <a:rect b="b" l="l" r="r" t="t"/>
            <a:pathLst>
              <a:path extrusionOk="0" h="6600" w="8228">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rgbClr val="FFFFFF">
              <a:alpha val="763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1" name="Google Shape;1751;p22"/>
          <p:cNvSpPr/>
          <p:nvPr/>
        </p:nvSpPr>
        <p:spPr>
          <a:xfrm rot="4276707">
            <a:off x="8801238" y="4444972"/>
            <a:ext cx="249684" cy="200297"/>
          </a:xfrm>
          <a:custGeom>
            <a:rect b="b" l="l" r="r" t="t"/>
            <a:pathLst>
              <a:path extrusionOk="0" h="6600" w="8228">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rgbClr val="FFFFFF">
              <a:alpha val="763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2" name="Google Shape;1752;p22"/>
          <p:cNvSpPr/>
          <p:nvPr/>
        </p:nvSpPr>
        <p:spPr>
          <a:xfrm>
            <a:off x="8905912" y="2004845"/>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753" name="Google Shape;1753;p22"/>
          <p:cNvGrpSpPr/>
          <p:nvPr/>
        </p:nvGrpSpPr>
        <p:grpSpPr>
          <a:xfrm>
            <a:off x="8075959" y="4297197"/>
            <a:ext cx="995211" cy="1086740"/>
            <a:chOff x="8232500" y="3951225"/>
            <a:chExt cx="1138425" cy="1243125"/>
          </a:xfrm>
        </p:grpSpPr>
        <p:sp>
          <p:nvSpPr>
            <p:cNvPr id="1754" name="Google Shape;1754;p22"/>
            <p:cNvSpPr/>
            <p:nvPr/>
          </p:nvSpPr>
          <p:spPr>
            <a:xfrm>
              <a:off x="8232500" y="3951225"/>
              <a:ext cx="1138425" cy="1243125"/>
            </a:xfrm>
            <a:custGeom>
              <a:rect b="b" l="l" r="r" t="t"/>
              <a:pathLst>
                <a:path extrusionOk="0" h="49725" w="45537">
                  <a:moveTo>
                    <a:pt x="26072" y="0"/>
                  </a:moveTo>
                  <a:lnTo>
                    <a:pt x="26072" y="0"/>
                  </a:lnTo>
                  <a:cubicBezTo>
                    <a:pt x="17449" y="186"/>
                    <a:pt x="11648" y="8158"/>
                    <a:pt x="9213" y="16425"/>
                  </a:cubicBezTo>
                  <a:cubicBezTo>
                    <a:pt x="6096" y="27018"/>
                    <a:pt x="8376" y="35641"/>
                    <a:pt x="8376" y="35641"/>
                  </a:cubicBezTo>
                  <a:cubicBezTo>
                    <a:pt x="8376" y="35641"/>
                    <a:pt x="0" y="43598"/>
                    <a:pt x="652" y="48747"/>
                  </a:cubicBezTo>
                  <a:cubicBezTo>
                    <a:pt x="2498" y="49181"/>
                    <a:pt x="4374" y="49460"/>
                    <a:pt x="6297" y="49600"/>
                  </a:cubicBezTo>
                  <a:lnTo>
                    <a:pt x="8019" y="45474"/>
                  </a:lnTo>
                  <a:lnTo>
                    <a:pt x="8267" y="49709"/>
                  </a:lnTo>
                  <a:cubicBezTo>
                    <a:pt x="8657" y="49719"/>
                    <a:pt x="9049" y="49725"/>
                    <a:pt x="9441" y="49725"/>
                  </a:cubicBezTo>
                  <a:cubicBezTo>
                    <a:pt x="14160" y="49725"/>
                    <a:pt x="18999" y="48954"/>
                    <a:pt x="23653" y="47522"/>
                  </a:cubicBezTo>
                  <a:cubicBezTo>
                    <a:pt x="23234" y="46359"/>
                    <a:pt x="22893" y="44947"/>
                    <a:pt x="23094" y="43722"/>
                  </a:cubicBezTo>
                  <a:lnTo>
                    <a:pt x="23094" y="43722"/>
                  </a:lnTo>
                  <a:lnTo>
                    <a:pt x="25467" y="46932"/>
                  </a:lnTo>
                  <a:cubicBezTo>
                    <a:pt x="31190" y="44963"/>
                    <a:pt x="36588" y="42016"/>
                    <a:pt x="41132" y="38325"/>
                  </a:cubicBezTo>
                  <a:lnTo>
                    <a:pt x="38278" y="35471"/>
                  </a:lnTo>
                  <a:lnTo>
                    <a:pt x="38278" y="35471"/>
                  </a:lnTo>
                  <a:lnTo>
                    <a:pt x="42636" y="37053"/>
                  </a:lnTo>
                  <a:cubicBezTo>
                    <a:pt x="43660" y="36169"/>
                    <a:pt x="44621" y="35223"/>
                    <a:pt x="45537" y="34261"/>
                  </a:cubicBezTo>
                  <a:cubicBezTo>
                    <a:pt x="42342" y="31562"/>
                    <a:pt x="38712" y="28895"/>
                    <a:pt x="31780" y="28755"/>
                  </a:cubicBezTo>
                  <a:cubicBezTo>
                    <a:pt x="28585" y="24443"/>
                    <a:pt x="24614" y="17076"/>
                    <a:pt x="22226" y="10593"/>
                  </a:cubicBezTo>
                  <a:cubicBezTo>
                    <a:pt x="21760" y="9337"/>
                    <a:pt x="21249" y="8096"/>
                    <a:pt x="21109" y="6778"/>
                  </a:cubicBezTo>
                  <a:cubicBezTo>
                    <a:pt x="20969" y="5460"/>
                    <a:pt x="21249" y="4017"/>
                    <a:pt x="22179" y="3071"/>
                  </a:cubicBezTo>
                  <a:cubicBezTo>
                    <a:pt x="23249" y="1970"/>
                    <a:pt x="25033" y="1148"/>
                    <a:pt x="26072" y="0"/>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5" name="Google Shape;1755;p22"/>
            <p:cNvSpPr/>
            <p:nvPr/>
          </p:nvSpPr>
          <p:spPr>
            <a:xfrm>
              <a:off x="8427925" y="4604575"/>
              <a:ext cx="608000" cy="256825"/>
            </a:xfrm>
            <a:custGeom>
              <a:rect b="b" l="l" r="r" t="t"/>
              <a:pathLst>
                <a:path extrusionOk="0" h="10273" w="24320">
                  <a:moveTo>
                    <a:pt x="22241" y="0"/>
                  </a:moveTo>
                  <a:cubicBezTo>
                    <a:pt x="22241" y="0"/>
                    <a:pt x="11925" y="6852"/>
                    <a:pt x="3055" y="6852"/>
                  </a:cubicBezTo>
                  <a:cubicBezTo>
                    <a:pt x="2010" y="6852"/>
                    <a:pt x="986" y="6757"/>
                    <a:pt x="0" y="6545"/>
                  </a:cubicBezTo>
                  <a:lnTo>
                    <a:pt x="0" y="6545"/>
                  </a:lnTo>
                  <a:lnTo>
                    <a:pt x="171" y="9849"/>
                  </a:lnTo>
                  <a:cubicBezTo>
                    <a:pt x="171" y="9849"/>
                    <a:pt x="1849" y="10272"/>
                    <a:pt x="4573" y="10272"/>
                  </a:cubicBezTo>
                  <a:cubicBezTo>
                    <a:pt x="9181" y="10272"/>
                    <a:pt x="16784" y="9059"/>
                    <a:pt x="24319" y="2528"/>
                  </a:cubicBezTo>
                  <a:lnTo>
                    <a:pt x="22241" y="0"/>
                  </a:lnTo>
                  <a:close/>
                </a:path>
              </a:pathLst>
            </a:custGeom>
            <a:solidFill>
              <a:srgbClr val="BED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6" name="Google Shape;1756;p22"/>
            <p:cNvSpPr/>
            <p:nvPr/>
          </p:nvSpPr>
          <p:spPr>
            <a:xfrm>
              <a:off x="8646600" y="4672925"/>
              <a:ext cx="224925" cy="202825"/>
            </a:xfrm>
            <a:custGeom>
              <a:rect b="b" l="l" r="r" t="t"/>
              <a:pathLst>
                <a:path extrusionOk="0" h="8113" w="8997">
                  <a:moveTo>
                    <a:pt x="5755" y="1764"/>
                  </a:moveTo>
                  <a:cubicBezTo>
                    <a:pt x="6003" y="2369"/>
                    <a:pt x="6220" y="2927"/>
                    <a:pt x="6437" y="3470"/>
                  </a:cubicBezTo>
                  <a:cubicBezTo>
                    <a:pt x="6623" y="3935"/>
                    <a:pt x="6809" y="4416"/>
                    <a:pt x="7011" y="4928"/>
                  </a:cubicBezTo>
                  <a:lnTo>
                    <a:pt x="3149" y="6293"/>
                  </a:lnTo>
                  <a:cubicBezTo>
                    <a:pt x="2622" y="5098"/>
                    <a:pt x="2234" y="4106"/>
                    <a:pt x="1893" y="2989"/>
                  </a:cubicBezTo>
                  <a:cubicBezTo>
                    <a:pt x="3010" y="2555"/>
                    <a:pt x="4281" y="2152"/>
                    <a:pt x="5755" y="1764"/>
                  </a:cubicBezTo>
                  <a:close/>
                  <a:moveTo>
                    <a:pt x="6178" y="0"/>
                  </a:moveTo>
                  <a:cubicBezTo>
                    <a:pt x="6105" y="0"/>
                    <a:pt x="6031" y="9"/>
                    <a:pt x="5956" y="27"/>
                  </a:cubicBezTo>
                  <a:cubicBezTo>
                    <a:pt x="4188" y="477"/>
                    <a:pt x="2358" y="1019"/>
                    <a:pt x="668" y="1717"/>
                  </a:cubicBezTo>
                  <a:cubicBezTo>
                    <a:pt x="233" y="1888"/>
                    <a:pt x="1" y="2353"/>
                    <a:pt x="125" y="2803"/>
                  </a:cubicBezTo>
                  <a:cubicBezTo>
                    <a:pt x="621" y="4556"/>
                    <a:pt x="1179" y="5905"/>
                    <a:pt x="1924" y="7580"/>
                  </a:cubicBezTo>
                  <a:cubicBezTo>
                    <a:pt x="2080" y="7916"/>
                    <a:pt x="2412" y="8113"/>
                    <a:pt x="2763" y="8113"/>
                  </a:cubicBezTo>
                  <a:cubicBezTo>
                    <a:pt x="2866" y="8113"/>
                    <a:pt x="2970" y="8096"/>
                    <a:pt x="3072" y="8061"/>
                  </a:cubicBezTo>
                  <a:lnTo>
                    <a:pt x="8267" y="6231"/>
                  </a:lnTo>
                  <a:cubicBezTo>
                    <a:pt x="8748" y="6060"/>
                    <a:pt x="8996" y="5502"/>
                    <a:pt x="8810" y="5021"/>
                  </a:cubicBezTo>
                  <a:cubicBezTo>
                    <a:pt x="8143" y="3408"/>
                    <a:pt x="7709" y="2214"/>
                    <a:pt x="7042" y="570"/>
                  </a:cubicBezTo>
                  <a:cubicBezTo>
                    <a:pt x="6887" y="220"/>
                    <a:pt x="6548" y="0"/>
                    <a:pt x="6178" y="0"/>
                  </a:cubicBezTo>
                  <a:close/>
                </a:path>
              </a:pathLst>
            </a:custGeom>
            <a:solidFill>
              <a:srgbClr val="D1A79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757" name="Google Shape;1757;p22"/>
          <p:cNvGrpSpPr/>
          <p:nvPr/>
        </p:nvGrpSpPr>
        <p:grpSpPr>
          <a:xfrm flipH="1">
            <a:off x="-430616" y="2704997"/>
            <a:ext cx="995211" cy="1086740"/>
            <a:chOff x="8232500" y="3951225"/>
            <a:chExt cx="1138425" cy="1243125"/>
          </a:xfrm>
        </p:grpSpPr>
        <p:sp>
          <p:nvSpPr>
            <p:cNvPr id="1758" name="Google Shape;1758;p22"/>
            <p:cNvSpPr/>
            <p:nvPr/>
          </p:nvSpPr>
          <p:spPr>
            <a:xfrm>
              <a:off x="8232500" y="3951225"/>
              <a:ext cx="1138425" cy="1243125"/>
            </a:xfrm>
            <a:custGeom>
              <a:rect b="b" l="l" r="r" t="t"/>
              <a:pathLst>
                <a:path extrusionOk="0" h="49725" w="45537">
                  <a:moveTo>
                    <a:pt x="26072" y="0"/>
                  </a:moveTo>
                  <a:lnTo>
                    <a:pt x="26072" y="0"/>
                  </a:lnTo>
                  <a:cubicBezTo>
                    <a:pt x="17449" y="186"/>
                    <a:pt x="11648" y="8158"/>
                    <a:pt x="9213" y="16425"/>
                  </a:cubicBezTo>
                  <a:cubicBezTo>
                    <a:pt x="6096" y="27018"/>
                    <a:pt x="8376" y="35641"/>
                    <a:pt x="8376" y="35641"/>
                  </a:cubicBezTo>
                  <a:cubicBezTo>
                    <a:pt x="8376" y="35641"/>
                    <a:pt x="0" y="43598"/>
                    <a:pt x="652" y="48747"/>
                  </a:cubicBezTo>
                  <a:cubicBezTo>
                    <a:pt x="2498" y="49181"/>
                    <a:pt x="4374" y="49460"/>
                    <a:pt x="6297" y="49600"/>
                  </a:cubicBezTo>
                  <a:lnTo>
                    <a:pt x="8019" y="45474"/>
                  </a:lnTo>
                  <a:lnTo>
                    <a:pt x="8267" y="49709"/>
                  </a:lnTo>
                  <a:cubicBezTo>
                    <a:pt x="8657" y="49719"/>
                    <a:pt x="9049" y="49725"/>
                    <a:pt x="9441" y="49725"/>
                  </a:cubicBezTo>
                  <a:cubicBezTo>
                    <a:pt x="14160" y="49725"/>
                    <a:pt x="18999" y="48954"/>
                    <a:pt x="23653" y="47522"/>
                  </a:cubicBezTo>
                  <a:cubicBezTo>
                    <a:pt x="23234" y="46359"/>
                    <a:pt x="22893" y="44947"/>
                    <a:pt x="23094" y="43722"/>
                  </a:cubicBezTo>
                  <a:lnTo>
                    <a:pt x="23094" y="43722"/>
                  </a:lnTo>
                  <a:lnTo>
                    <a:pt x="25467" y="46932"/>
                  </a:lnTo>
                  <a:cubicBezTo>
                    <a:pt x="31190" y="44963"/>
                    <a:pt x="36588" y="42016"/>
                    <a:pt x="41132" y="38325"/>
                  </a:cubicBezTo>
                  <a:lnTo>
                    <a:pt x="38278" y="35471"/>
                  </a:lnTo>
                  <a:lnTo>
                    <a:pt x="38278" y="35471"/>
                  </a:lnTo>
                  <a:lnTo>
                    <a:pt x="42636" y="37053"/>
                  </a:lnTo>
                  <a:cubicBezTo>
                    <a:pt x="43660" y="36169"/>
                    <a:pt x="44621" y="35223"/>
                    <a:pt x="45537" y="34261"/>
                  </a:cubicBezTo>
                  <a:cubicBezTo>
                    <a:pt x="42342" y="31562"/>
                    <a:pt x="38712" y="28895"/>
                    <a:pt x="31780" y="28755"/>
                  </a:cubicBezTo>
                  <a:cubicBezTo>
                    <a:pt x="28585" y="24443"/>
                    <a:pt x="24614" y="17076"/>
                    <a:pt x="22226" y="10593"/>
                  </a:cubicBezTo>
                  <a:cubicBezTo>
                    <a:pt x="21760" y="9337"/>
                    <a:pt x="21249" y="8096"/>
                    <a:pt x="21109" y="6778"/>
                  </a:cubicBezTo>
                  <a:cubicBezTo>
                    <a:pt x="20969" y="5460"/>
                    <a:pt x="21249" y="4017"/>
                    <a:pt x="22179" y="3071"/>
                  </a:cubicBezTo>
                  <a:cubicBezTo>
                    <a:pt x="23249" y="1970"/>
                    <a:pt x="25033" y="1148"/>
                    <a:pt x="26072" y="0"/>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9" name="Google Shape;1759;p22"/>
            <p:cNvSpPr/>
            <p:nvPr/>
          </p:nvSpPr>
          <p:spPr>
            <a:xfrm>
              <a:off x="8427925" y="4604575"/>
              <a:ext cx="608000" cy="256825"/>
            </a:xfrm>
            <a:custGeom>
              <a:rect b="b" l="l" r="r" t="t"/>
              <a:pathLst>
                <a:path extrusionOk="0" h="10273" w="24320">
                  <a:moveTo>
                    <a:pt x="22241" y="0"/>
                  </a:moveTo>
                  <a:cubicBezTo>
                    <a:pt x="22241" y="0"/>
                    <a:pt x="11925" y="6852"/>
                    <a:pt x="3055" y="6852"/>
                  </a:cubicBezTo>
                  <a:cubicBezTo>
                    <a:pt x="2010" y="6852"/>
                    <a:pt x="986" y="6757"/>
                    <a:pt x="0" y="6545"/>
                  </a:cubicBezTo>
                  <a:lnTo>
                    <a:pt x="0" y="6545"/>
                  </a:lnTo>
                  <a:lnTo>
                    <a:pt x="171" y="9849"/>
                  </a:lnTo>
                  <a:cubicBezTo>
                    <a:pt x="171" y="9849"/>
                    <a:pt x="1849" y="10272"/>
                    <a:pt x="4573" y="10272"/>
                  </a:cubicBezTo>
                  <a:cubicBezTo>
                    <a:pt x="9181" y="10272"/>
                    <a:pt x="16784" y="9059"/>
                    <a:pt x="24319" y="2528"/>
                  </a:cubicBezTo>
                  <a:lnTo>
                    <a:pt x="22241" y="0"/>
                  </a:lnTo>
                  <a:close/>
                </a:path>
              </a:pathLst>
            </a:custGeom>
            <a:solidFill>
              <a:srgbClr val="BED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0" name="Google Shape;1760;p22"/>
            <p:cNvSpPr/>
            <p:nvPr/>
          </p:nvSpPr>
          <p:spPr>
            <a:xfrm>
              <a:off x="8646600" y="4672925"/>
              <a:ext cx="224925" cy="202825"/>
            </a:xfrm>
            <a:custGeom>
              <a:rect b="b" l="l" r="r" t="t"/>
              <a:pathLst>
                <a:path extrusionOk="0" h="8113" w="8997">
                  <a:moveTo>
                    <a:pt x="5755" y="1764"/>
                  </a:moveTo>
                  <a:cubicBezTo>
                    <a:pt x="6003" y="2369"/>
                    <a:pt x="6220" y="2927"/>
                    <a:pt x="6437" y="3470"/>
                  </a:cubicBezTo>
                  <a:cubicBezTo>
                    <a:pt x="6623" y="3935"/>
                    <a:pt x="6809" y="4416"/>
                    <a:pt x="7011" y="4928"/>
                  </a:cubicBezTo>
                  <a:lnTo>
                    <a:pt x="3149" y="6293"/>
                  </a:lnTo>
                  <a:cubicBezTo>
                    <a:pt x="2622" y="5098"/>
                    <a:pt x="2234" y="4106"/>
                    <a:pt x="1893" y="2989"/>
                  </a:cubicBezTo>
                  <a:cubicBezTo>
                    <a:pt x="3010" y="2555"/>
                    <a:pt x="4281" y="2152"/>
                    <a:pt x="5755" y="1764"/>
                  </a:cubicBezTo>
                  <a:close/>
                  <a:moveTo>
                    <a:pt x="6178" y="0"/>
                  </a:moveTo>
                  <a:cubicBezTo>
                    <a:pt x="6105" y="0"/>
                    <a:pt x="6031" y="9"/>
                    <a:pt x="5956" y="27"/>
                  </a:cubicBezTo>
                  <a:cubicBezTo>
                    <a:pt x="4188" y="477"/>
                    <a:pt x="2358" y="1019"/>
                    <a:pt x="668" y="1717"/>
                  </a:cubicBezTo>
                  <a:cubicBezTo>
                    <a:pt x="233" y="1888"/>
                    <a:pt x="1" y="2353"/>
                    <a:pt x="125" y="2803"/>
                  </a:cubicBezTo>
                  <a:cubicBezTo>
                    <a:pt x="621" y="4556"/>
                    <a:pt x="1179" y="5905"/>
                    <a:pt x="1924" y="7580"/>
                  </a:cubicBezTo>
                  <a:cubicBezTo>
                    <a:pt x="2080" y="7916"/>
                    <a:pt x="2412" y="8113"/>
                    <a:pt x="2763" y="8113"/>
                  </a:cubicBezTo>
                  <a:cubicBezTo>
                    <a:pt x="2866" y="8113"/>
                    <a:pt x="2970" y="8096"/>
                    <a:pt x="3072" y="8061"/>
                  </a:cubicBezTo>
                  <a:lnTo>
                    <a:pt x="8267" y="6231"/>
                  </a:lnTo>
                  <a:cubicBezTo>
                    <a:pt x="8748" y="6060"/>
                    <a:pt x="8996" y="5502"/>
                    <a:pt x="8810" y="5021"/>
                  </a:cubicBezTo>
                  <a:cubicBezTo>
                    <a:pt x="8143" y="3408"/>
                    <a:pt x="7709" y="2214"/>
                    <a:pt x="7042" y="570"/>
                  </a:cubicBezTo>
                  <a:cubicBezTo>
                    <a:pt x="6887" y="220"/>
                    <a:pt x="6548" y="0"/>
                    <a:pt x="6178" y="0"/>
                  </a:cubicBezTo>
                  <a:close/>
                </a:path>
              </a:pathLst>
            </a:custGeom>
            <a:solidFill>
              <a:srgbClr val="D1A79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761" name="Google Shape;1761;p22"/>
          <p:cNvGrpSpPr/>
          <p:nvPr/>
        </p:nvGrpSpPr>
        <p:grpSpPr>
          <a:xfrm flipH="1" rot="8307516">
            <a:off x="5498378" y="-424067"/>
            <a:ext cx="870006" cy="950019"/>
            <a:chOff x="8232500" y="3951225"/>
            <a:chExt cx="1138425" cy="1243125"/>
          </a:xfrm>
        </p:grpSpPr>
        <p:sp>
          <p:nvSpPr>
            <p:cNvPr id="1762" name="Google Shape;1762;p22"/>
            <p:cNvSpPr/>
            <p:nvPr/>
          </p:nvSpPr>
          <p:spPr>
            <a:xfrm>
              <a:off x="8232500" y="3951225"/>
              <a:ext cx="1138425" cy="1243125"/>
            </a:xfrm>
            <a:custGeom>
              <a:rect b="b" l="l" r="r" t="t"/>
              <a:pathLst>
                <a:path extrusionOk="0" h="49725" w="45537">
                  <a:moveTo>
                    <a:pt x="26072" y="0"/>
                  </a:moveTo>
                  <a:lnTo>
                    <a:pt x="26072" y="0"/>
                  </a:lnTo>
                  <a:cubicBezTo>
                    <a:pt x="17449" y="186"/>
                    <a:pt x="11648" y="8158"/>
                    <a:pt x="9213" y="16425"/>
                  </a:cubicBezTo>
                  <a:cubicBezTo>
                    <a:pt x="6096" y="27018"/>
                    <a:pt x="8376" y="35641"/>
                    <a:pt x="8376" y="35641"/>
                  </a:cubicBezTo>
                  <a:cubicBezTo>
                    <a:pt x="8376" y="35641"/>
                    <a:pt x="0" y="43598"/>
                    <a:pt x="652" y="48747"/>
                  </a:cubicBezTo>
                  <a:cubicBezTo>
                    <a:pt x="2498" y="49181"/>
                    <a:pt x="4374" y="49460"/>
                    <a:pt x="6297" y="49600"/>
                  </a:cubicBezTo>
                  <a:lnTo>
                    <a:pt x="8019" y="45474"/>
                  </a:lnTo>
                  <a:lnTo>
                    <a:pt x="8267" y="49709"/>
                  </a:lnTo>
                  <a:cubicBezTo>
                    <a:pt x="8657" y="49719"/>
                    <a:pt x="9049" y="49725"/>
                    <a:pt x="9441" y="49725"/>
                  </a:cubicBezTo>
                  <a:cubicBezTo>
                    <a:pt x="14160" y="49725"/>
                    <a:pt x="18999" y="48954"/>
                    <a:pt x="23653" y="47522"/>
                  </a:cubicBezTo>
                  <a:cubicBezTo>
                    <a:pt x="23234" y="46359"/>
                    <a:pt x="22893" y="44947"/>
                    <a:pt x="23094" y="43722"/>
                  </a:cubicBezTo>
                  <a:lnTo>
                    <a:pt x="23094" y="43722"/>
                  </a:lnTo>
                  <a:lnTo>
                    <a:pt x="25467" y="46932"/>
                  </a:lnTo>
                  <a:cubicBezTo>
                    <a:pt x="31190" y="44963"/>
                    <a:pt x="36588" y="42016"/>
                    <a:pt x="41132" y="38325"/>
                  </a:cubicBezTo>
                  <a:lnTo>
                    <a:pt x="38278" y="35471"/>
                  </a:lnTo>
                  <a:lnTo>
                    <a:pt x="38278" y="35471"/>
                  </a:lnTo>
                  <a:lnTo>
                    <a:pt x="42636" y="37053"/>
                  </a:lnTo>
                  <a:cubicBezTo>
                    <a:pt x="43660" y="36169"/>
                    <a:pt x="44621" y="35223"/>
                    <a:pt x="45537" y="34261"/>
                  </a:cubicBezTo>
                  <a:cubicBezTo>
                    <a:pt x="42342" y="31562"/>
                    <a:pt x="38712" y="28895"/>
                    <a:pt x="31780" y="28755"/>
                  </a:cubicBezTo>
                  <a:cubicBezTo>
                    <a:pt x="28585" y="24443"/>
                    <a:pt x="24614" y="17076"/>
                    <a:pt x="22226" y="10593"/>
                  </a:cubicBezTo>
                  <a:cubicBezTo>
                    <a:pt x="21760" y="9337"/>
                    <a:pt x="21249" y="8096"/>
                    <a:pt x="21109" y="6778"/>
                  </a:cubicBezTo>
                  <a:cubicBezTo>
                    <a:pt x="20969" y="5460"/>
                    <a:pt x="21249" y="4017"/>
                    <a:pt x="22179" y="3071"/>
                  </a:cubicBezTo>
                  <a:cubicBezTo>
                    <a:pt x="23249" y="1970"/>
                    <a:pt x="25033" y="1148"/>
                    <a:pt x="26072" y="0"/>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3" name="Google Shape;1763;p22"/>
            <p:cNvSpPr/>
            <p:nvPr/>
          </p:nvSpPr>
          <p:spPr>
            <a:xfrm>
              <a:off x="8427925" y="4604575"/>
              <a:ext cx="608000" cy="256825"/>
            </a:xfrm>
            <a:custGeom>
              <a:rect b="b" l="l" r="r" t="t"/>
              <a:pathLst>
                <a:path extrusionOk="0" h="10273" w="24320">
                  <a:moveTo>
                    <a:pt x="22241" y="0"/>
                  </a:moveTo>
                  <a:cubicBezTo>
                    <a:pt x="22241" y="0"/>
                    <a:pt x="11925" y="6852"/>
                    <a:pt x="3055" y="6852"/>
                  </a:cubicBezTo>
                  <a:cubicBezTo>
                    <a:pt x="2010" y="6852"/>
                    <a:pt x="986" y="6757"/>
                    <a:pt x="0" y="6545"/>
                  </a:cubicBezTo>
                  <a:lnTo>
                    <a:pt x="0" y="6545"/>
                  </a:lnTo>
                  <a:lnTo>
                    <a:pt x="171" y="9849"/>
                  </a:lnTo>
                  <a:cubicBezTo>
                    <a:pt x="171" y="9849"/>
                    <a:pt x="1849" y="10272"/>
                    <a:pt x="4573" y="10272"/>
                  </a:cubicBezTo>
                  <a:cubicBezTo>
                    <a:pt x="9181" y="10272"/>
                    <a:pt x="16784" y="9059"/>
                    <a:pt x="24319" y="2528"/>
                  </a:cubicBezTo>
                  <a:lnTo>
                    <a:pt x="22241" y="0"/>
                  </a:lnTo>
                  <a:close/>
                </a:path>
              </a:pathLst>
            </a:custGeom>
            <a:solidFill>
              <a:srgbClr val="BED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4" name="Google Shape;1764;p22"/>
            <p:cNvSpPr/>
            <p:nvPr/>
          </p:nvSpPr>
          <p:spPr>
            <a:xfrm>
              <a:off x="8646600" y="4672925"/>
              <a:ext cx="224925" cy="202825"/>
            </a:xfrm>
            <a:custGeom>
              <a:rect b="b" l="l" r="r" t="t"/>
              <a:pathLst>
                <a:path extrusionOk="0" h="8113" w="8997">
                  <a:moveTo>
                    <a:pt x="5755" y="1764"/>
                  </a:moveTo>
                  <a:cubicBezTo>
                    <a:pt x="6003" y="2369"/>
                    <a:pt x="6220" y="2927"/>
                    <a:pt x="6437" y="3470"/>
                  </a:cubicBezTo>
                  <a:cubicBezTo>
                    <a:pt x="6623" y="3935"/>
                    <a:pt x="6809" y="4416"/>
                    <a:pt x="7011" y="4928"/>
                  </a:cubicBezTo>
                  <a:lnTo>
                    <a:pt x="3149" y="6293"/>
                  </a:lnTo>
                  <a:cubicBezTo>
                    <a:pt x="2622" y="5098"/>
                    <a:pt x="2234" y="4106"/>
                    <a:pt x="1893" y="2989"/>
                  </a:cubicBezTo>
                  <a:cubicBezTo>
                    <a:pt x="3010" y="2555"/>
                    <a:pt x="4281" y="2152"/>
                    <a:pt x="5755" y="1764"/>
                  </a:cubicBezTo>
                  <a:close/>
                  <a:moveTo>
                    <a:pt x="6178" y="0"/>
                  </a:moveTo>
                  <a:cubicBezTo>
                    <a:pt x="6105" y="0"/>
                    <a:pt x="6031" y="9"/>
                    <a:pt x="5956" y="27"/>
                  </a:cubicBezTo>
                  <a:cubicBezTo>
                    <a:pt x="4188" y="477"/>
                    <a:pt x="2358" y="1019"/>
                    <a:pt x="668" y="1717"/>
                  </a:cubicBezTo>
                  <a:cubicBezTo>
                    <a:pt x="233" y="1888"/>
                    <a:pt x="1" y="2353"/>
                    <a:pt x="125" y="2803"/>
                  </a:cubicBezTo>
                  <a:cubicBezTo>
                    <a:pt x="621" y="4556"/>
                    <a:pt x="1179" y="5905"/>
                    <a:pt x="1924" y="7580"/>
                  </a:cubicBezTo>
                  <a:cubicBezTo>
                    <a:pt x="2080" y="7916"/>
                    <a:pt x="2412" y="8113"/>
                    <a:pt x="2763" y="8113"/>
                  </a:cubicBezTo>
                  <a:cubicBezTo>
                    <a:pt x="2866" y="8113"/>
                    <a:pt x="2970" y="8096"/>
                    <a:pt x="3072" y="8061"/>
                  </a:cubicBezTo>
                  <a:lnTo>
                    <a:pt x="8267" y="6231"/>
                  </a:lnTo>
                  <a:cubicBezTo>
                    <a:pt x="8748" y="6060"/>
                    <a:pt x="8996" y="5502"/>
                    <a:pt x="8810" y="5021"/>
                  </a:cubicBezTo>
                  <a:cubicBezTo>
                    <a:pt x="8143" y="3408"/>
                    <a:pt x="7709" y="2214"/>
                    <a:pt x="7042" y="570"/>
                  </a:cubicBezTo>
                  <a:cubicBezTo>
                    <a:pt x="6887" y="220"/>
                    <a:pt x="6548" y="0"/>
                    <a:pt x="6178" y="0"/>
                  </a:cubicBezTo>
                  <a:close/>
                </a:path>
              </a:pathLst>
            </a:custGeom>
            <a:solidFill>
              <a:srgbClr val="D1A79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765" name="Google Shape;1765;p22"/>
          <p:cNvGrpSpPr/>
          <p:nvPr/>
        </p:nvGrpSpPr>
        <p:grpSpPr>
          <a:xfrm>
            <a:off x="-251312" y="28425"/>
            <a:ext cx="924800" cy="948300"/>
            <a:chOff x="2100225" y="3794250"/>
            <a:chExt cx="924800" cy="948300"/>
          </a:xfrm>
        </p:grpSpPr>
        <p:sp>
          <p:nvSpPr>
            <p:cNvPr id="1766" name="Google Shape;1766;p22"/>
            <p:cNvSpPr/>
            <p:nvPr/>
          </p:nvSpPr>
          <p:spPr>
            <a:xfrm>
              <a:off x="2100225" y="3794250"/>
              <a:ext cx="924800" cy="948300"/>
            </a:xfrm>
            <a:custGeom>
              <a:rect b="b" l="l" r="r" t="t"/>
              <a:pathLst>
                <a:path extrusionOk="0" h="37932" w="36992">
                  <a:moveTo>
                    <a:pt x="18631" y="0"/>
                  </a:moveTo>
                  <a:cubicBezTo>
                    <a:pt x="18420" y="0"/>
                    <a:pt x="18212" y="3"/>
                    <a:pt x="18007" y="9"/>
                  </a:cubicBezTo>
                  <a:cubicBezTo>
                    <a:pt x="12827" y="149"/>
                    <a:pt x="3770" y="5329"/>
                    <a:pt x="5088" y="19675"/>
                  </a:cubicBezTo>
                  <a:cubicBezTo>
                    <a:pt x="5383" y="22824"/>
                    <a:pt x="5522" y="25833"/>
                    <a:pt x="4281" y="28842"/>
                  </a:cubicBezTo>
                  <a:cubicBezTo>
                    <a:pt x="3397" y="30997"/>
                    <a:pt x="2079" y="32936"/>
                    <a:pt x="823" y="34890"/>
                  </a:cubicBezTo>
                  <a:cubicBezTo>
                    <a:pt x="404" y="35526"/>
                    <a:pt x="1" y="36317"/>
                    <a:pt x="358" y="36969"/>
                  </a:cubicBezTo>
                  <a:cubicBezTo>
                    <a:pt x="637" y="37511"/>
                    <a:pt x="1304" y="37698"/>
                    <a:pt x="1908" y="37775"/>
                  </a:cubicBezTo>
                  <a:cubicBezTo>
                    <a:pt x="2602" y="37883"/>
                    <a:pt x="3296" y="37931"/>
                    <a:pt x="3989" y="37931"/>
                  </a:cubicBezTo>
                  <a:cubicBezTo>
                    <a:pt x="6988" y="37931"/>
                    <a:pt x="9977" y="37031"/>
                    <a:pt x="12874" y="36162"/>
                  </a:cubicBezTo>
                  <a:cubicBezTo>
                    <a:pt x="32013" y="30470"/>
                    <a:pt x="36991" y="17783"/>
                    <a:pt x="34758" y="10246"/>
                  </a:cubicBezTo>
                  <a:cubicBezTo>
                    <a:pt x="32408" y="2328"/>
                    <a:pt x="24440" y="0"/>
                    <a:pt x="18631"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7" name="Google Shape;1767;p22"/>
            <p:cNvSpPr/>
            <p:nvPr/>
          </p:nvSpPr>
          <p:spPr>
            <a:xfrm>
              <a:off x="2689975" y="4074825"/>
              <a:ext cx="150100" cy="149800"/>
            </a:xfrm>
            <a:custGeom>
              <a:rect b="b" l="l" r="r" t="t"/>
              <a:pathLst>
                <a:path extrusionOk="0" h="5992" w="6004">
                  <a:moveTo>
                    <a:pt x="3246" y="0"/>
                  </a:moveTo>
                  <a:cubicBezTo>
                    <a:pt x="2115" y="0"/>
                    <a:pt x="985" y="836"/>
                    <a:pt x="528" y="2125"/>
                  </a:cubicBezTo>
                  <a:cubicBezTo>
                    <a:pt x="1" y="3613"/>
                    <a:pt x="544" y="5195"/>
                    <a:pt x="1753" y="5769"/>
                  </a:cubicBezTo>
                  <a:cubicBezTo>
                    <a:pt x="1815" y="5800"/>
                    <a:pt x="1893" y="5831"/>
                    <a:pt x="1971" y="5862"/>
                  </a:cubicBezTo>
                  <a:cubicBezTo>
                    <a:pt x="2220" y="5950"/>
                    <a:pt x="2475" y="5992"/>
                    <a:pt x="2730" y="5992"/>
                  </a:cubicBezTo>
                  <a:cubicBezTo>
                    <a:pt x="3869" y="5992"/>
                    <a:pt x="4988" y="5155"/>
                    <a:pt x="5445" y="3862"/>
                  </a:cubicBezTo>
                  <a:cubicBezTo>
                    <a:pt x="6003" y="2280"/>
                    <a:pt x="5367" y="605"/>
                    <a:pt x="4002" y="124"/>
                  </a:cubicBezTo>
                  <a:cubicBezTo>
                    <a:pt x="3925" y="108"/>
                    <a:pt x="3847" y="77"/>
                    <a:pt x="3770" y="62"/>
                  </a:cubicBezTo>
                  <a:cubicBezTo>
                    <a:pt x="3597" y="20"/>
                    <a:pt x="3421" y="0"/>
                    <a:pt x="3246" y="0"/>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8" name="Google Shape;1768;p22"/>
            <p:cNvSpPr/>
            <p:nvPr/>
          </p:nvSpPr>
          <p:spPr>
            <a:xfrm>
              <a:off x="2689975" y="4074825"/>
              <a:ext cx="138075" cy="145800"/>
            </a:xfrm>
            <a:custGeom>
              <a:rect b="b" l="l" r="r" t="t"/>
              <a:pathLst>
                <a:path extrusionOk="0" h="5832" w="5523">
                  <a:moveTo>
                    <a:pt x="3247" y="0"/>
                  </a:moveTo>
                  <a:cubicBezTo>
                    <a:pt x="2119" y="0"/>
                    <a:pt x="998" y="836"/>
                    <a:pt x="528" y="2125"/>
                  </a:cubicBezTo>
                  <a:cubicBezTo>
                    <a:pt x="1" y="3613"/>
                    <a:pt x="544" y="5195"/>
                    <a:pt x="1753" y="5769"/>
                  </a:cubicBezTo>
                  <a:cubicBezTo>
                    <a:pt x="1926" y="5811"/>
                    <a:pt x="2101" y="5831"/>
                    <a:pt x="2276" y="5831"/>
                  </a:cubicBezTo>
                  <a:cubicBezTo>
                    <a:pt x="3404" y="5831"/>
                    <a:pt x="4525" y="4995"/>
                    <a:pt x="4995" y="3707"/>
                  </a:cubicBezTo>
                  <a:cubicBezTo>
                    <a:pt x="5522" y="2202"/>
                    <a:pt x="4979" y="636"/>
                    <a:pt x="3770" y="62"/>
                  </a:cubicBezTo>
                  <a:cubicBezTo>
                    <a:pt x="3597" y="20"/>
                    <a:pt x="3422" y="0"/>
                    <a:pt x="3247" y="0"/>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9" name="Google Shape;1769;p22"/>
            <p:cNvSpPr/>
            <p:nvPr/>
          </p:nvSpPr>
          <p:spPr>
            <a:xfrm>
              <a:off x="2418950" y="3978900"/>
              <a:ext cx="150075" cy="149850"/>
            </a:xfrm>
            <a:custGeom>
              <a:rect b="b" l="l" r="r" t="t"/>
              <a:pathLst>
                <a:path extrusionOk="0" h="5994" w="6003">
                  <a:moveTo>
                    <a:pt x="3280" y="0"/>
                  </a:moveTo>
                  <a:cubicBezTo>
                    <a:pt x="2145" y="0"/>
                    <a:pt x="1015" y="838"/>
                    <a:pt x="559" y="2131"/>
                  </a:cubicBezTo>
                  <a:cubicBezTo>
                    <a:pt x="1" y="3713"/>
                    <a:pt x="652" y="5388"/>
                    <a:pt x="2001" y="5869"/>
                  </a:cubicBezTo>
                  <a:cubicBezTo>
                    <a:pt x="2079" y="5900"/>
                    <a:pt x="2156" y="5915"/>
                    <a:pt x="2234" y="5931"/>
                  </a:cubicBezTo>
                  <a:cubicBezTo>
                    <a:pt x="2409" y="5973"/>
                    <a:pt x="2586" y="5993"/>
                    <a:pt x="2764" y="5993"/>
                  </a:cubicBezTo>
                  <a:cubicBezTo>
                    <a:pt x="3892" y="5993"/>
                    <a:pt x="5020" y="5168"/>
                    <a:pt x="5476" y="3868"/>
                  </a:cubicBezTo>
                  <a:cubicBezTo>
                    <a:pt x="6003" y="2379"/>
                    <a:pt x="5460" y="812"/>
                    <a:pt x="4250" y="223"/>
                  </a:cubicBezTo>
                  <a:cubicBezTo>
                    <a:pt x="4188" y="192"/>
                    <a:pt x="4111" y="161"/>
                    <a:pt x="4033" y="130"/>
                  </a:cubicBezTo>
                  <a:cubicBezTo>
                    <a:pt x="3787" y="42"/>
                    <a:pt x="3533" y="0"/>
                    <a:pt x="3280" y="0"/>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0" name="Google Shape;1770;p22"/>
            <p:cNvSpPr/>
            <p:nvPr/>
          </p:nvSpPr>
          <p:spPr>
            <a:xfrm>
              <a:off x="2430975" y="3982925"/>
              <a:ext cx="138050" cy="145825"/>
            </a:xfrm>
            <a:custGeom>
              <a:rect b="b" l="l" r="r" t="t"/>
              <a:pathLst>
                <a:path extrusionOk="0" h="5833" w="5522">
                  <a:moveTo>
                    <a:pt x="3247" y="0"/>
                  </a:moveTo>
                  <a:cubicBezTo>
                    <a:pt x="2119" y="0"/>
                    <a:pt x="1000" y="838"/>
                    <a:pt x="543" y="2140"/>
                  </a:cubicBezTo>
                  <a:cubicBezTo>
                    <a:pt x="0" y="3629"/>
                    <a:pt x="543" y="5196"/>
                    <a:pt x="1753" y="5770"/>
                  </a:cubicBezTo>
                  <a:cubicBezTo>
                    <a:pt x="1928" y="5812"/>
                    <a:pt x="2105" y="5832"/>
                    <a:pt x="2283" y="5832"/>
                  </a:cubicBezTo>
                  <a:cubicBezTo>
                    <a:pt x="3411" y="5832"/>
                    <a:pt x="4539" y="5007"/>
                    <a:pt x="4995" y="3707"/>
                  </a:cubicBezTo>
                  <a:cubicBezTo>
                    <a:pt x="5522" y="2218"/>
                    <a:pt x="4979" y="651"/>
                    <a:pt x="3769" y="62"/>
                  </a:cubicBezTo>
                  <a:cubicBezTo>
                    <a:pt x="3597" y="20"/>
                    <a:pt x="3422" y="0"/>
                    <a:pt x="3247" y="0"/>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1" name="Google Shape;1771;p22"/>
            <p:cNvSpPr/>
            <p:nvPr/>
          </p:nvSpPr>
          <p:spPr>
            <a:xfrm>
              <a:off x="2509675" y="4150775"/>
              <a:ext cx="178000" cy="109400"/>
            </a:xfrm>
            <a:custGeom>
              <a:rect b="b" l="l" r="r" t="t"/>
              <a:pathLst>
                <a:path extrusionOk="0" h="4376" w="7120">
                  <a:moveTo>
                    <a:pt x="2717" y="1"/>
                  </a:moveTo>
                  <a:cubicBezTo>
                    <a:pt x="569" y="1"/>
                    <a:pt x="1" y="2297"/>
                    <a:pt x="1" y="2297"/>
                  </a:cubicBezTo>
                  <a:lnTo>
                    <a:pt x="5848" y="4375"/>
                  </a:lnTo>
                  <a:cubicBezTo>
                    <a:pt x="5848" y="4375"/>
                    <a:pt x="7120" y="1335"/>
                    <a:pt x="4033" y="250"/>
                  </a:cubicBezTo>
                  <a:cubicBezTo>
                    <a:pt x="3540" y="75"/>
                    <a:pt x="3103" y="1"/>
                    <a:pt x="2717" y="1"/>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2" name="Google Shape;1772;p22"/>
            <p:cNvSpPr/>
            <p:nvPr/>
          </p:nvSpPr>
          <p:spPr>
            <a:xfrm>
              <a:off x="2515500" y="4150525"/>
              <a:ext cx="158600" cy="101900"/>
            </a:xfrm>
            <a:custGeom>
              <a:rect b="b" l="l" r="r" t="t"/>
              <a:pathLst>
                <a:path extrusionOk="0" h="4076" w="6344">
                  <a:moveTo>
                    <a:pt x="2689" y="0"/>
                  </a:moveTo>
                  <a:cubicBezTo>
                    <a:pt x="721" y="0"/>
                    <a:pt x="1" y="2105"/>
                    <a:pt x="1" y="2105"/>
                  </a:cubicBezTo>
                  <a:lnTo>
                    <a:pt x="5553" y="4075"/>
                  </a:lnTo>
                  <a:cubicBezTo>
                    <a:pt x="5553" y="4075"/>
                    <a:pt x="6344" y="1113"/>
                    <a:pt x="3831" y="213"/>
                  </a:cubicBezTo>
                  <a:cubicBezTo>
                    <a:pt x="3411" y="64"/>
                    <a:pt x="3031" y="0"/>
                    <a:pt x="2689" y="0"/>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773" name="Google Shape;1773;p22"/>
          <p:cNvGrpSpPr/>
          <p:nvPr/>
        </p:nvGrpSpPr>
        <p:grpSpPr>
          <a:xfrm flipH="1">
            <a:off x="8679596" y="3173209"/>
            <a:ext cx="553215" cy="567273"/>
            <a:chOff x="2100225" y="3794250"/>
            <a:chExt cx="924800" cy="948300"/>
          </a:xfrm>
        </p:grpSpPr>
        <p:sp>
          <p:nvSpPr>
            <p:cNvPr id="1774" name="Google Shape;1774;p22"/>
            <p:cNvSpPr/>
            <p:nvPr/>
          </p:nvSpPr>
          <p:spPr>
            <a:xfrm>
              <a:off x="2100225" y="3794250"/>
              <a:ext cx="924800" cy="948300"/>
            </a:xfrm>
            <a:custGeom>
              <a:rect b="b" l="l" r="r" t="t"/>
              <a:pathLst>
                <a:path extrusionOk="0" h="37932" w="36992">
                  <a:moveTo>
                    <a:pt x="18631" y="0"/>
                  </a:moveTo>
                  <a:cubicBezTo>
                    <a:pt x="18420" y="0"/>
                    <a:pt x="18212" y="3"/>
                    <a:pt x="18007" y="9"/>
                  </a:cubicBezTo>
                  <a:cubicBezTo>
                    <a:pt x="12827" y="149"/>
                    <a:pt x="3770" y="5329"/>
                    <a:pt x="5088" y="19675"/>
                  </a:cubicBezTo>
                  <a:cubicBezTo>
                    <a:pt x="5383" y="22824"/>
                    <a:pt x="5522" y="25833"/>
                    <a:pt x="4281" y="28842"/>
                  </a:cubicBezTo>
                  <a:cubicBezTo>
                    <a:pt x="3397" y="30997"/>
                    <a:pt x="2079" y="32936"/>
                    <a:pt x="823" y="34890"/>
                  </a:cubicBezTo>
                  <a:cubicBezTo>
                    <a:pt x="404" y="35526"/>
                    <a:pt x="1" y="36317"/>
                    <a:pt x="358" y="36969"/>
                  </a:cubicBezTo>
                  <a:cubicBezTo>
                    <a:pt x="637" y="37511"/>
                    <a:pt x="1304" y="37698"/>
                    <a:pt x="1908" y="37775"/>
                  </a:cubicBezTo>
                  <a:cubicBezTo>
                    <a:pt x="2602" y="37883"/>
                    <a:pt x="3296" y="37931"/>
                    <a:pt x="3989" y="37931"/>
                  </a:cubicBezTo>
                  <a:cubicBezTo>
                    <a:pt x="6988" y="37931"/>
                    <a:pt x="9977" y="37031"/>
                    <a:pt x="12874" y="36162"/>
                  </a:cubicBezTo>
                  <a:cubicBezTo>
                    <a:pt x="32013" y="30470"/>
                    <a:pt x="36991" y="17783"/>
                    <a:pt x="34758" y="10246"/>
                  </a:cubicBezTo>
                  <a:cubicBezTo>
                    <a:pt x="32408" y="2328"/>
                    <a:pt x="24440" y="0"/>
                    <a:pt x="18631"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5" name="Google Shape;1775;p22"/>
            <p:cNvSpPr/>
            <p:nvPr/>
          </p:nvSpPr>
          <p:spPr>
            <a:xfrm>
              <a:off x="2689975" y="4074825"/>
              <a:ext cx="150100" cy="149800"/>
            </a:xfrm>
            <a:custGeom>
              <a:rect b="b" l="l" r="r" t="t"/>
              <a:pathLst>
                <a:path extrusionOk="0" h="5992" w="6004">
                  <a:moveTo>
                    <a:pt x="3246" y="0"/>
                  </a:moveTo>
                  <a:cubicBezTo>
                    <a:pt x="2115" y="0"/>
                    <a:pt x="985" y="836"/>
                    <a:pt x="528" y="2125"/>
                  </a:cubicBezTo>
                  <a:cubicBezTo>
                    <a:pt x="1" y="3613"/>
                    <a:pt x="544" y="5195"/>
                    <a:pt x="1753" y="5769"/>
                  </a:cubicBezTo>
                  <a:cubicBezTo>
                    <a:pt x="1815" y="5800"/>
                    <a:pt x="1893" y="5831"/>
                    <a:pt x="1971" y="5862"/>
                  </a:cubicBezTo>
                  <a:cubicBezTo>
                    <a:pt x="2220" y="5950"/>
                    <a:pt x="2475" y="5992"/>
                    <a:pt x="2730" y="5992"/>
                  </a:cubicBezTo>
                  <a:cubicBezTo>
                    <a:pt x="3869" y="5992"/>
                    <a:pt x="4988" y="5155"/>
                    <a:pt x="5445" y="3862"/>
                  </a:cubicBezTo>
                  <a:cubicBezTo>
                    <a:pt x="6003" y="2280"/>
                    <a:pt x="5367" y="605"/>
                    <a:pt x="4002" y="124"/>
                  </a:cubicBezTo>
                  <a:cubicBezTo>
                    <a:pt x="3925" y="108"/>
                    <a:pt x="3847" y="77"/>
                    <a:pt x="3770" y="62"/>
                  </a:cubicBezTo>
                  <a:cubicBezTo>
                    <a:pt x="3597" y="20"/>
                    <a:pt x="3421" y="0"/>
                    <a:pt x="3246" y="0"/>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6" name="Google Shape;1776;p22"/>
            <p:cNvSpPr/>
            <p:nvPr/>
          </p:nvSpPr>
          <p:spPr>
            <a:xfrm>
              <a:off x="2689975" y="4074825"/>
              <a:ext cx="138075" cy="145800"/>
            </a:xfrm>
            <a:custGeom>
              <a:rect b="b" l="l" r="r" t="t"/>
              <a:pathLst>
                <a:path extrusionOk="0" h="5832" w="5523">
                  <a:moveTo>
                    <a:pt x="3247" y="0"/>
                  </a:moveTo>
                  <a:cubicBezTo>
                    <a:pt x="2119" y="0"/>
                    <a:pt x="998" y="836"/>
                    <a:pt x="528" y="2125"/>
                  </a:cubicBezTo>
                  <a:cubicBezTo>
                    <a:pt x="1" y="3613"/>
                    <a:pt x="544" y="5195"/>
                    <a:pt x="1753" y="5769"/>
                  </a:cubicBezTo>
                  <a:cubicBezTo>
                    <a:pt x="1926" y="5811"/>
                    <a:pt x="2101" y="5831"/>
                    <a:pt x="2276" y="5831"/>
                  </a:cubicBezTo>
                  <a:cubicBezTo>
                    <a:pt x="3404" y="5831"/>
                    <a:pt x="4525" y="4995"/>
                    <a:pt x="4995" y="3707"/>
                  </a:cubicBezTo>
                  <a:cubicBezTo>
                    <a:pt x="5522" y="2202"/>
                    <a:pt x="4979" y="636"/>
                    <a:pt x="3770" y="62"/>
                  </a:cubicBezTo>
                  <a:cubicBezTo>
                    <a:pt x="3597" y="20"/>
                    <a:pt x="3422" y="0"/>
                    <a:pt x="3247" y="0"/>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7" name="Google Shape;1777;p22"/>
            <p:cNvSpPr/>
            <p:nvPr/>
          </p:nvSpPr>
          <p:spPr>
            <a:xfrm>
              <a:off x="2418950" y="3978900"/>
              <a:ext cx="150075" cy="149850"/>
            </a:xfrm>
            <a:custGeom>
              <a:rect b="b" l="l" r="r" t="t"/>
              <a:pathLst>
                <a:path extrusionOk="0" h="5994" w="6003">
                  <a:moveTo>
                    <a:pt x="3280" y="0"/>
                  </a:moveTo>
                  <a:cubicBezTo>
                    <a:pt x="2145" y="0"/>
                    <a:pt x="1015" y="838"/>
                    <a:pt x="559" y="2131"/>
                  </a:cubicBezTo>
                  <a:cubicBezTo>
                    <a:pt x="1" y="3713"/>
                    <a:pt x="652" y="5388"/>
                    <a:pt x="2001" y="5869"/>
                  </a:cubicBezTo>
                  <a:cubicBezTo>
                    <a:pt x="2079" y="5900"/>
                    <a:pt x="2156" y="5915"/>
                    <a:pt x="2234" y="5931"/>
                  </a:cubicBezTo>
                  <a:cubicBezTo>
                    <a:pt x="2409" y="5973"/>
                    <a:pt x="2586" y="5993"/>
                    <a:pt x="2764" y="5993"/>
                  </a:cubicBezTo>
                  <a:cubicBezTo>
                    <a:pt x="3892" y="5993"/>
                    <a:pt x="5020" y="5168"/>
                    <a:pt x="5476" y="3868"/>
                  </a:cubicBezTo>
                  <a:cubicBezTo>
                    <a:pt x="6003" y="2379"/>
                    <a:pt x="5460" y="812"/>
                    <a:pt x="4250" y="223"/>
                  </a:cubicBezTo>
                  <a:cubicBezTo>
                    <a:pt x="4188" y="192"/>
                    <a:pt x="4111" y="161"/>
                    <a:pt x="4033" y="130"/>
                  </a:cubicBezTo>
                  <a:cubicBezTo>
                    <a:pt x="3787" y="42"/>
                    <a:pt x="3533" y="0"/>
                    <a:pt x="3280" y="0"/>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8" name="Google Shape;1778;p22"/>
            <p:cNvSpPr/>
            <p:nvPr/>
          </p:nvSpPr>
          <p:spPr>
            <a:xfrm>
              <a:off x="2430975" y="3982925"/>
              <a:ext cx="138050" cy="145825"/>
            </a:xfrm>
            <a:custGeom>
              <a:rect b="b" l="l" r="r" t="t"/>
              <a:pathLst>
                <a:path extrusionOk="0" h="5833" w="5522">
                  <a:moveTo>
                    <a:pt x="3247" y="0"/>
                  </a:moveTo>
                  <a:cubicBezTo>
                    <a:pt x="2119" y="0"/>
                    <a:pt x="1000" y="838"/>
                    <a:pt x="543" y="2140"/>
                  </a:cubicBezTo>
                  <a:cubicBezTo>
                    <a:pt x="0" y="3629"/>
                    <a:pt x="543" y="5196"/>
                    <a:pt x="1753" y="5770"/>
                  </a:cubicBezTo>
                  <a:cubicBezTo>
                    <a:pt x="1928" y="5812"/>
                    <a:pt x="2105" y="5832"/>
                    <a:pt x="2283" y="5832"/>
                  </a:cubicBezTo>
                  <a:cubicBezTo>
                    <a:pt x="3411" y="5832"/>
                    <a:pt x="4539" y="5007"/>
                    <a:pt x="4995" y="3707"/>
                  </a:cubicBezTo>
                  <a:cubicBezTo>
                    <a:pt x="5522" y="2218"/>
                    <a:pt x="4979" y="651"/>
                    <a:pt x="3769" y="62"/>
                  </a:cubicBezTo>
                  <a:cubicBezTo>
                    <a:pt x="3597" y="20"/>
                    <a:pt x="3422" y="0"/>
                    <a:pt x="3247" y="0"/>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9" name="Google Shape;1779;p22"/>
            <p:cNvSpPr/>
            <p:nvPr/>
          </p:nvSpPr>
          <p:spPr>
            <a:xfrm>
              <a:off x="2509675" y="4150775"/>
              <a:ext cx="178000" cy="109400"/>
            </a:xfrm>
            <a:custGeom>
              <a:rect b="b" l="l" r="r" t="t"/>
              <a:pathLst>
                <a:path extrusionOk="0" h="4376" w="7120">
                  <a:moveTo>
                    <a:pt x="2717" y="1"/>
                  </a:moveTo>
                  <a:cubicBezTo>
                    <a:pt x="569" y="1"/>
                    <a:pt x="1" y="2297"/>
                    <a:pt x="1" y="2297"/>
                  </a:cubicBezTo>
                  <a:lnTo>
                    <a:pt x="5848" y="4375"/>
                  </a:lnTo>
                  <a:cubicBezTo>
                    <a:pt x="5848" y="4375"/>
                    <a:pt x="7120" y="1335"/>
                    <a:pt x="4033" y="250"/>
                  </a:cubicBezTo>
                  <a:cubicBezTo>
                    <a:pt x="3540" y="75"/>
                    <a:pt x="3103" y="1"/>
                    <a:pt x="2717" y="1"/>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0" name="Google Shape;1780;p22"/>
            <p:cNvSpPr/>
            <p:nvPr/>
          </p:nvSpPr>
          <p:spPr>
            <a:xfrm>
              <a:off x="2515500" y="4150525"/>
              <a:ext cx="158600" cy="101900"/>
            </a:xfrm>
            <a:custGeom>
              <a:rect b="b" l="l" r="r" t="t"/>
              <a:pathLst>
                <a:path extrusionOk="0" h="4076" w="6344">
                  <a:moveTo>
                    <a:pt x="2689" y="0"/>
                  </a:moveTo>
                  <a:cubicBezTo>
                    <a:pt x="721" y="0"/>
                    <a:pt x="1" y="2105"/>
                    <a:pt x="1" y="2105"/>
                  </a:cubicBezTo>
                  <a:lnTo>
                    <a:pt x="5553" y="4075"/>
                  </a:lnTo>
                  <a:cubicBezTo>
                    <a:pt x="5553" y="4075"/>
                    <a:pt x="6344" y="1113"/>
                    <a:pt x="3831" y="213"/>
                  </a:cubicBezTo>
                  <a:cubicBezTo>
                    <a:pt x="3411" y="64"/>
                    <a:pt x="3031" y="0"/>
                    <a:pt x="2689" y="0"/>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5">
  <p:cSld name="CUSTOM_5">
    <p:bg>
      <p:bgPr>
        <a:solidFill>
          <a:schemeClr val="lt2"/>
        </a:solidFill>
      </p:bgPr>
    </p:bg>
    <p:spTree>
      <p:nvGrpSpPr>
        <p:cNvPr id="1781" name="Shape 1781"/>
        <p:cNvGrpSpPr/>
        <p:nvPr/>
      </p:nvGrpSpPr>
      <p:grpSpPr>
        <a:xfrm>
          <a:off x="0" y="0"/>
          <a:ext cx="0" cy="0"/>
          <a:chOff x="0" y="0"/>
          <a:chExt cx="0" cy="0"/>
        </a:xfrm>
      </p:grpSpPr>
      <p:grpSp>
        <p:nvGrpSpPr>
          <p:cNvPr id="1782" name="Google Shape;1782;p23"/>
          <p:cNvGrpSpPr/>
          <p:nvPr/>
        </p:nvGrpSpPr>
        <p:grpSpPr>
          <a:xfrm flipH="1">
            <a:off x="-125816" y="-127668"/>
            <a:ext cx="500955" cy="490979"/>
            <a:chOff x="7972900" y="1017250"/>
            <a:chExt cx="754791" cy="739760"/>
          </a:xfrm>
        </p:grpSpPr>
        <p:sp>
          <p:nvSpPr>
            <p:cNvPr id="1783" name="Google Shape;1783;p23"/>
            <p:cNvSpPr/>
            <p:nvPr/>
          </p:nvSpPr>
          <p:spPr>
            <a:xfrm>
              <a:off x="7972900" y="1017250"/>
              <a:ext cx="754791" cy="739760"/>
            </a:xfrm>
            <a:custGeom>
              <a:rect b="b" l="l" r="r" t="t"/>
              <a:pathLst>
                <a:path extrusionOk="0" h="14715" w="15014">
                  <a:moveTo>
                    <a:pt x="7499" y="1"/>
                  </a:moveTo>
                  <a:cubicBezTo>
                    <a:pt x="7404" y="1"/>
                    <a:pt x="7308" y="3"/>
                    <a:pt x="7212" y="6"/>
                  </a:cubicBezTo>
                  <a:cubicBezTo>
                    <a:pt x="3149" y="161"/>
                    <a:pt x="0" y="3589"/>
                    <a:pt x="156" y="7637"/>
                  </a:cubicBezTo>
                  <a:cubicBezTo>
                    <a:pt x="307" y="11605"/>
                    <a:pt x="3578" y="14715"/>
                    <a:pt x="7501" y="14715"/>
                  </a:cubicBezTo>
                  <a:cubicBezTo>
                    <a:pt x="7596" y="14715"/>
                    <a:pt x="7691" y="14713"/>
                    <a:pt x="7786" y="14709"/>
                  </a:cubicBezTo>
                  <a:cubicBezTo>
                    <a:pt x="11850" y="14554"/>
                    <a:pt x="15014" y="11127"/>
                    <a:pt x="14859" y="7063"/>
                  </a:cubicBezTo>
                  <a:cubicBezTo>
                    <a:pt x="14707" y="3111"/>
                    <a:pt x="11436" y="1"/>
                    <a:pt x="749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4" name="Google Shape;1784;p23"/>
            <p:cNvSpPr/>
            <p:nvPr/>
          </p:nvSpPr>
          <p:spPr>
            <a:xfrm>
              <a:off x="8110900" y="1152989"/>
              <a:ext cx="478795" cy="468288"/>
            </a:xfrm>
            <a:custGeom>
              <a:rect b="b" l="l" r="r" t="t"/>
              <a:pathLst>
                <a:path extrusionOk="0" h="9315" w="9524">
                  <a:moveTo>
                    <a:pt x="4776" y="1"/>
                  </a:moveTo>
                  <a:cubicBezTo>
                    <a:pt x="4709" y="1"/>
                    <a:pt x="4643" y="2"/>
                    <a:pt x="4576" y="5"/>
                  </a:cubicBezTo>
                  <a:cubicBezTo>
                    <a:pt x="2001" y="114"/>
                    <a:pt x="1" y="2269"/>
                    <a:pt x="109" y="4844"/>
                  </a:cubicBezTo>
                  <a:cubicBezTo>
                    <a:pt x="215" y="7352"/>
                    <a:pt x="2278" y="9315"/>
                    <a:pt x="4764" y="9315"/>
                  </a:cubicBezTo>
                  <a:cubicBezTo>
                    <a:pt x="4830" y="9315"/>
                    <a:pt x="4897" y="9314"/>
                    <a:pt x="4964" y="9311"/>
                  </a:cubicBezTo>
                  <a:cubicBezTo>
                    <a:pt x="7523" y="9202"/>
                    <a:pt x="9523" y="7031"/>
                    <a:pt x="9415" y="4472"/>
                  </a:cubicBezTo>
                  <a:cubicBezTo>
                    <a:pt x="9309" y="1964"/>
                    <a:pt x="7261" y="1"/>
                    <a:pt x="477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5" name="Google Shape;1785;p23"/>
            <p:cNvSpPr/>
            <p:nvPr/>
          </p:nvSpPr>
          <p:spPr>
            <a:xfrm>
              <a:off x="8232560" y="1270126"/>
              <a:ext cx="236281" cy="234018"/>
            </a:xfrm>
            <a:custGeom>
              <a:rect b="b" l="l" r="r" t="t"/>
              <a:pathLst>
                <a:path extrusionOk="0" h="4655" w="4700">
                  <a:moveTo>
                    <a:pt x="2318" y="1"/>
                  </a:moveTo>
                  <a:cubicBezTo>
                    <a:pt x="1070" y="1"/>
                    <a:pt x="31" y="1028"/>
                    <a:pt x="16" y="2297"/>
                  </a:cubicBezTo>
                  <a:cubicBezTo>
                    <a:pt x="0" y="3569"/>
                    <a:pt x="1024" y="4639"/>
                    <a:pt x="2311" y="4654"/>
                  </a:cubicBezTo>
                  <a:cubicBezTo>
                    <a:pt x="2321" y="4654"/>
                    <a:pt x="2330" y="4654"/>
                    <a:pt x="2340" y="4654"/>
                  </a:cubicBezTo>
                  <a:cubicBezTo>
                    <a:pt x="3614" y="4654"/>
                    <a:pt x="4653" y="3637"/>
                    <a:pt x="4668" y="2359"/>
                  </a:cubicBezTo>
                  <a:cubicBezTo>
                    <a:pt x="4700" y="1072"/>
                    <a:pt x="3660" y="17"/>
                    <a:pt x="2373" y="1"/>
                  </a:cubicBezTo>
                  <a:cubicBezTo>
                    <a:pt x="2355" y="1"/>
                    <a:pt x="2336" y="1"/>
                    <a:pt x="2318" y="1"/>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6" name="Google Shape;1786;p23"/>
            <p:cNvSpPr/>
            <p:nvPr/>
          </p:nvSpPr>
          <p:spPr>
            <a:xfrm>
              <a:off x="8209938" y="1349005"/>
              <a:ext cx="61634" cy="56054"/>
            </a:xfrm>
            <a:custGeom>
              <a:rect b="b" l="l" r="r" t="t"/>
              <a:pathLst>
                <a:path extrusionOk="0" h="1115" w="1226">
                  <a:moveTo>
                    <a:pt x="614" y="0"/>
                  </a:moveTo>
                  <a:cubicBezTo>
                    <a:pt x="465" y="0"/>
                    <a:pt x="316" y="63"/>
                    <a:pt x="202" y="185"/>
                  </a:cubicBezTo>
                  <a:cubicBezTo>
                    <a:pt x="0" y="402"/>
                    <a:pt x="16" y="759"/>
                    <a:pt x="233" y="960"/>
                  </a:cubicBezTo>
                  <a:cubicBezTo>
                    <a:pt x="343" y="1063"/>
                    <a:pt x="478" y="1114"/>
                    <a:pt x="612" y="1114"/>
                  </a:cubicBezTo>
                  <a:cubicBezTo>
                    <a:pt x="761" y="1114"/>
                    <a:pt x="910" y="1052"/>
                    <a:pt x="1024" y="929"/>
                  </a:cubicBezTo>
                  <a:cubicBezTo>
                    <a:pt x="1226" y="712"/>
                    <a:pt x="1210" y="356"/>
                    <a:pt x="993" y="154"/>
                  </a:cubicBezTo>
                  <a:cubicBezTo>
                    <a:pt x="883" y="51"/>
                    <a:pt x="748" y="0"/>
                    <a:pt x="61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787" name="Google Shape;1787;p23"/>
          <p:cNvSpPr/>
          <p:nvPr/>
        </p:nvSpPr>
        <p:spPr>
          <a:xfrm flipH="1">
            <a:off x="8787203" y="4642252"/>
            <a:ext cx="435570" cy="349388"/>
          </a:xfrm>
          <a:custGeom>
            <a:rect b="b" l="l" r="r" t="t"/>
            <a:pathLst>
              <a:path extrusionOk="0" h="6600" w="8228">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rgbClr val="FFFFFF">
              <a:alpha val="763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8" name="Google Shape;1788;p23"/>
          <p:cNvSpPr/>
          <p:nvPr/>
        </p:nvSpPr>
        <p:spPr>
          <a:xfrm flipH="1">
            <a:off x="7956982" y="4886225"/>
            <a:ext cx="90364" cy="69825"/>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9" name="Google Shape;1789;p23"/>
          <p:cNvSpPr/>
          <p:nvPr/>
        </p:nvSpPr>
        <p:spPr>
          <a:xfrm flipH="1">
            <a:off x="8706485" y="309542"/>
            <a:ext cx="105420" cy="81458"/>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0" name="Google Shape;1790;p23"/>
          <p:cNvSpPr/>
          <p:nvPr/>
        </p:nvSpPr>
        <p:spPr>
          <a:xfrm flipH="1">
            <a:off x="777359" y="4869034"/>
            <a:ext cx="134063" cy="104216"/>
          </a:xfrm>
          <a:custGeom>
            <a:rect b="b" l="l" r="r" t="t"/>
            <a:pathLst>
              <a:path extrusionOk="0" h="2653" w="3413">
                <a:moveTo>
                  <a:pt x="1707" y="0"/>
                </a:moveTo>
                <a:cubicBezTo>
                  <a:pt x="1" y="0"/>
                  <a:pt x="1" y="2652"/>
                  <a:pt x="1707" y="2652"/>
                </a:cubicBezTo>
                <a:cubicBezTo>
                  <a:pt x="3413" y="2652"/>
                  <a:pt x="3413" y="0"/>
                  <a:pt x="170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1" name="Google Shape;1791;p23"/>
          <p:cNvSpPr/>
          <p:nvPr/>
        </p:nvSpPr>
        <p:spPr>
          <a:xfrm flipH="1">
            <a:off x="9116694" y="4586421"/>
            <a:ext cx="90364" cy="69825"/>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2" name="Google Shape;1792;p23"/>
          <p:cNvSpPr/>
          <p:nvPr/>
        </p:nvSpPr>
        <p:spPr>
          <a:xfrm flipH="1">
            <a:off x="8707148" y="4909709"/>
            <a:ext cx="134063" cy="104210"/>
          </a:xfrm>
          <a:custGeom>
            <a:rect b="b" l="l" r="r" t="t"/>
            <a:pathLst>
              <a:path extrusionOk="0" h="2653" w="3413">
                <a:moveTo>
                  <a:pt x="1707" y="0"/>
                </a:moveTo>
                <a:cubicBezTo>
                  <a:pt x="1" y="0"/>
                  <a:pt x="1" y="2652"/>
                  <a:pt x="1707" y="2652"/>
                </a:cubicBezTo>
                <a:cubicBezTo>
                  <a:pt x="3413" y="2652"/>
                  <a:pt x="3413" y="0"/>
                  <a:pt x="170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3" name="Google Shape;1793;p23"/>
          <p:cNvSpPr/>
          <p:nvPr/>
        </p:nvSpPr>
        <p:spPr>
          <a:xfrm flipH="1">
            <a:off x="163097" y="4762695"/>
            <a:ext cx="90364" cy="69825"/>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4" name="Google Shape;1794;p23"/>
          <p:cNvSpPr/>
          <p:nvPr/>
        </p:nvSpPr>
        <p:spPr>
          <a:xfrm flipH="1">
            <a:off x="506048" y="193217"/>
            <a:ext cx="105420" cy="81458"/>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5" name="Google Shape;1795;p23"/>
          <p:cNvSpPr/>
          <p:nvPr/>
        </p:nvSpPr>
        <p:spPr>
          <a:xfrm flipH="1">
            <a:off x="3507676" y="5043608"/>
            <a:ext cx="90364" cy="69825"/>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796" name="Google Shape;1796;p23"/>
          <p:cNvGrpSpPr/>
          <p:nvPr/>
        </p:nvGrpSpPr>
        <p:grpSpPr>
          <a:xfrm flipH="1" rot="1984678">
            <a:off x="7878241" y="110750"/>
            <a:ext cx="457956" cy="130588"/>
            <a:chOff x="3827225" y="3139400"/>
            <a:chExt cx="298975" cy="88200"/>
          </a:xfrm>
        </p:grpSpPr>
        <p:sp>
          <p:nvSpPr>
            <p:cNvPr id="1797" name="Google Shape;1797;p23"/>
            <p:cNvSpPr/>
            <p:nvPr/>
          </p:nvSpPr>
          <p:spPr>
            <a:xfrm>
              <a:off x="3827225" y="3143250"/>
              <a:ext cx="153950" cy="84350"/>
            </a:xfrm>
            <a:custGeom>
              <a:rect b="b" l="l" r="r" t="t"/>
              <a:pathLst>
                <a:path extrusionOk="0" h="3374" w="6158">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8" name="Google Shape;1798;p23"/>
            <p:cNvSpPr/>
            <p:nvPr/>
          </p:nvSpPr>
          <p:spPr>
            <a:xfrm>
              <a:off x="3973775" y="3139400"/>
              <a:ext cx="152425" cy="67325"/>
            </a:xfrm>
            <a:custGeom>
              <a:rect b="b" l="l" r="r" t="t"/>
              <a:pathLst>
                <a:path extrusionOk="0" h="2693" w="6097">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799" name="Google Shape;1799;p23"/>
          <p:cNvGrpSpPr/>
          <p:nvPr/>
        </p:nvGrpSpPr>
        <p:grpSpPr>
          <a:xfrm flipH="1">
            <a:off x="8845545" y="3993504"/>
            <a:ext cx="406380" cy="398287"/>
            <a:chOff x="7972900" y="1017250"/>
            <a:chExt cx="754791" cy="739760"/>
          </a:xfrm>
        </p:grpSpPr>
        <p:sp>
          <p:nvSpPr>
            <p:cNvPr id="1800" name="Google Shape;1800;p23"/>
            <p:cNvSpPr/>
            <p:nvPr/>
          </p:nvSpPr>
          <p:spPr>
            <a:xfrm>
              <a:off x="7972900" y="1017250"/>
              <a:ext cx="754791" cy="739760"/>
            </a:xfrm>
            <a:custGeom>
              <a:rect b="b" l="l" r="r" t="t"/>
              <a:pathLst>
                <a:path extrusionOk="0" h="14715" w="15014">
                  <a:moveTo>
                    <a:pt x="7499" y="1"/>
                  </a:moveTo>
                  <a:cubicBezTo>
                    <a:pt x="7404" y="1"/>
                    <a:pt x="7308" y="3"/>
                    <a:pt x="7212" y="6"/>
                  </a:cubicBezTo>
                  <a:cubicBezTo>
                    <a:pt x="3149" y="161"/>
                    <a:pt x="0" y="3589"/>
                    <a:pt x="156" y="7637"/>
                  </a:cubicBezTo>
                  <a:cubicBezTo>
                    <a:pt x="307" y="11605"/>
                    <a:pt x="3578" y="14715"/>
                    <a:pt x="7501" y="14715"/>
                  </a:cubicBezTo>
                  <a:cubicBezTo>
                    <a:pt x="7596" y="14715"/>
                    <a:pt x="7691" y="14713"/>
                    <a:pt x="7786" y="14709"/>
                  </a:cubicBezTo>
                  <a:cubicBezTo>
                    <a:pt x="11850" y="14554"/>
                    <a:pt x="15014" y="11127"/>
                    <a:pt x="14859" y="7063"/>
                  </a:cubicBezTo>
                  <a:cubicBezTo>
                    <a:pt x="14707" y="3111"/>
                    <a:pt x="11436" y="1"/>
                    <a:pt x="749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1" name="Google Shape;1801;p23"/>
            <p:cNvSpPr/>
            <p:nvPr/>
          </p:nvSpPr>
          <p:spPr>
            <a:xfrm>
              <a:off x="8110900" y="1152989"/>
              <a:ext cx="478795" cy="468288"/>
            </a:xfrm>
            <a:custGeom>
              <a:rect b="b" l="l" r="r" t="t"/>
              <a:pathLst>
                <a:path extrusionOk="0" h="9315" w="9524">
                  <a:moveTo>
                    <a:pt x="4776" y="1"/>
                  </a:moveTo>
                  <a:cubicBezTo>
                    <a:pt x="4709" y="1"/>
                    <a:pt x="4643" y="2"/>
                    <a:pt x="4576" y="5"/>
                  </a:cubicBezTo>
                  <a:cubicBezTo>
                    <a:pt x="2001" y="114"/>
                    <a:pt x="1" y="2269"/>
                    <a:pt x="109" y="4844"/>
                  </a:cubicBezTo>
                  <a:cubicBezTo>
                    <a:pt x="215" y="7352"/>
                    <a:pt x="2278" y="9315"/>
                    <a:pt x="4764" y="9315"/>
                  </a:cubicBezTo>
                  <a:cubicBezTo>
                    <a:pt x="4830" y="9315"/>
                    <a:pt x="4897" y="9314"/>
                    <a:pt x="4964" y="9311"/>
                  </a:cubicBezTo>
                  <a:cubicBezTo>
                    <a:pt x="7523" y="9202"/>
                    <a:pt x="9523" y="7031"/>
                    <a:pt x="9415" y="4472"/>
                  </a:cubicBezTo>
                  <a:cubicBezTo>
                    <a:pt x="9309" y="1964"/>
                    <a:pt x="7261" y="1"/>
                    <a:pt x="477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2" name="Google Shape;1802;p23"/>
            <p:cNvSpPr/>
            <p:nvPr/>
          </p:nvSpPr>
          <p:spPr>
            <a:xfrm>
              <a:off x="8232560" y="1270126"/>
              <a:ext cx="236281" cy="234018"/>
            </a:xfrm>
            <a:custGeom>
              <a:rect b="b" l="l" r="r" t="t"/>
              <a:pathLst>
                <a:path extrusionOk="0" h="4655" w="4700">
                  <a:moveTo>
                    <a:pt x="2318" y="1"/>
                  </a:moveTo>
                  <a:cubicBezTo>
                    <a:pt x="1070" y="1"/>
                    <a:pt x="31" y="1028"/>
                    <a:pt x="16" y="2297"/>
                  </a:cubicBezTo>
                  <a:cubicBezTo>
                    <a:pt x="0" y="3569"/>
                    <a:pt x="1024" y="4639"/>
                    <a:pt x="2311" y="4654"/>
                  </a:cubicBezTo>
                  <a:cubicBezTo>
                    <a:pt x="2321" y="4654"/>
                    <a:pt x="2330" y="4654"/>
                    <a:pt x="2340" y="4654"/>
                  </a:cubicBezTo>
                  <a:cubicBezTo>
                    <a:pt x="3614" y="4654"/>
                    <a:pt x="4653" y="3637"/>
                    <a:pt x="4668" y="2359"/>
                  </a:cubicBezTo>
                  <a:cubicBezTo>
                    <a:pt x="4700" y="1072"/>
                    <a:pt x="3660" y="17"/>
                    <a:pt x="2373" y="1"/>
                  </a:cubicBezTo>
                  <a:cubicBezTo>
                    <a:pt x="2355" y="1"/>
                    <a:pt x="2336" y="1"/>
                    <a:pt x="2318" y="1"/>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3" name="Google Shape;1803;p23"/>
            <p:cNvSpPr/>
            <p:nvPr/>
          </p:nvSpPr>
          <p:spPr>
            <a:xfrm>
              <a:off x="8209938" y="1349005"/>
              <a:ext cx="61634" cy="56054"/>
            </a:xfrm>
            <a:custGeom>
              <a:rect b="b" l="l" r="r" t="t"/>
              <a:pathLst>
                <a:path extrusionOk="0" h="1115" w="1226">
                  <a:moveTo>
                    <a:pt x="614" y="0"/>
                  </a:moveTo>
                  <a:cubicBezTo>
                    <a:pt x="465" y="0"/>
                    <a:pt x="316" y="63"/>
                    <a:pt x="202" y="185"/>
                  </a:cubicBezTo>
                  <a:cubicBezTo>
                    <a:pt x="0" y="402"/>
                    <a:pt x="16" y="759"/>
                    <a:pt x="233" y="960"/>
                  </a:cubicBezTo>
                  <a:cubicBezTo>
                    <a:pt x="343" y="1063"/>
                    <a:pt x="478" y="1114"/>
                    <a:pt x="612" y="1114"/>
                  </a:cubicBezTo>
                  <a:cubicBezTo>
                    <a:pt x="761" y="1114"/>
                    <a:pt x="910" y="1052"/>
                    <a:pt x="1024" y="929"/>
                  </a:cubicBezTo>
                  <a:cubicBezTo>
                    <a:pt x="1226" y="712"/>
                    <a:pt x="1210" y="356"/>
                    <a:pt x="993" y="154"/>
                  </a:cubicBezTo>
                  <a:cubicBezTo>
                    <a:pt x="883" y="51"/>
                    <a:pt x="748" y="0"/>
                    <a:pt x="61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804" name="Google Shape;1804;p23"/>
          <p:cNvSpPr/>
          <p:nvPr/>
        </p:nvSpPr>
        <p:spPr>
          <a:xfrm flipH="1" rot="-5400000">
            <a:off x="748532" y="175975"/>
            <a:ext cx="291271" cy="233656"/>
          </a:xfrm>
          <a:custGeom>
            <a:rect b="b" l="l" r="r" t="t"/>
            <a:pathLst>
              <a:path extrusionOk="0" h="6600" w="8228">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rgbClr val="FFFFFF">
              <a:alpha val="763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805" name="Google Shape;1805;p23"/>
          <p:cNvGrpSpPr/>
          <p:nvPr/>
        </p:nvGrpSpPr>
        <p:grpSpPr>
          <a:xfrm flipH="1">
            <a:off x="1236787" y="4915518"/>
            <a:ext cx="248024" cy="243085"/>
            <a:chOff x="7972900" y="1017250"/>
            <a:chExt cx="754791" cy="739760"/>
          </a:xfrm>
        </p:grpSpPr>
        <p:sp>
          <p:nvSpPr>
            <p:cNvPr id="1806" name="Google Shape;1806;p23"/>
            <p:cNvSpPr/>
            <p:nvPr/>
          </p:nvSpPr>
          <p:spPr>
            <a:xfrm>
              <a:off x="7972900" y="1017250"/>
              <a:ext cx="754791" cy="739760"/>
            </a:xfrm>
            <a:custGeom>
              <a:rect b="b" l="l" r="r" t="t"/>
              <a:pathLst>
                <a:path extrusionOk="0" h="14715" w="15014">
                  <a:moveTo>
                    <a:pt x="7499" y="1"/>
                  </a:moveTo>
                  <a:cubicBezTo>
                    <a:pt x="7404" y="1"/>
                    <a:pt x="7308" y="3"/>
                    <a:pt x="7212" y="6"/>
                  </a:cubicBezTo>
                  <a:cubicBezTo>
                    <a:pt x="3149" y="161"/>
                    <a:pt x="0" y="3589"/>
                    <a:pt x="156" y="7637"/>
                  </a:cubicBezTo>
                  <a:cubicBezTo>
                    <a:pt x="307" y="11605"/>
                    <a:pt x="3578" y="14715"/>
                    <a:pt x="7501" y="14715"/>
                  </a:cubicBezTo>
                  <a:cubicBezTo>
                    <a:pt x="7596" y="14715"/>
                    <a:pt x="7691" y="14713"/>
                    <a:pt x="7786" y="14709"/>
                  </a:cubicBezTo>
                  <a:cubicBezTo>
                    <a:pt x="11850" y="14554"/>
                    <a:pt x="15014" y="11127"/>
                    <a:pt x="14859" y="7063"/>
                  </a:cubicBezTo>
                  <a:cubicBezTo>
                    <a:pt x="14707" y="3111"/>
                    <a:pt x="11436" y="1"/>
                    <a:pt x="749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7" name="Google Shape;1807;p23"/>
            <p:cNvSpPr/>
            <p:nvPr/>
          </p:nvSpPr>
          <p:spPr>
            <a:xfrm>
              <a:off x="8110900" y="1152989"/>
              <a:ext cx="478795" cy="468288"/>
            </a:xfrm>
            <a:custGeom>
              <a:rect b="b" l="l" r="r" t="t"/>
              <a:pathLst>
                <a:path extrusionOk="0" h="9315" w="9524">
                  <a:moveTo>
                    <a:pt x="4776" y="1"/>
                  </a:moveTo>
                  <a:cubicBezTo>
                    <a:pt x="4709" y="1"/>
                    <a:pt x="4643" y="2"/>
                    <a:pt x="4576" y="5"/>
                  </a:cubicBezTo>
                  <a:cubicBezTo>
                    <a:pt x="2001" y="114"/>
                    <a:pt x="1" y="2269"/>
                    <a:pt x="109" y="4844"/>
                  </a:cubicBezTo>
                  <a:cubicBezTo>
                    <a:pt x="215" y="7352"/>
                    <a:pt x="2278" y="9315"/>
                    <a:pt x="4764" y="9315"/>
                  </a:cubicBezTo>
                  <a:cubicBezTo>
                    <a:pt x="4830" y="9315"/>
                    <a:pt x="4897" y="9314"/>
                    <a:pt x="4964" y="9311"/>
                  </a:cubicBezTo>
                  <a:cubicBezTo>
                    <a:pt x="7523" y="9202"/>
                    <a:pt x="9523" y="7031"/>
                    <a:pt x="9415" y="4472"/>
                  </a:cubicBezTo>
                  <a:cubicBezTo>
                    <a:pt x="9309" y="1964"/>
                    <a:pt x="7261" y="1"/>
                    <a:pt x="477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8" name="Google Shape;1808;p23"/>
            <p:cNvSpPr/>
            <p:nvPr/>
          </p:nvSpPr>
          <p:spPr>
            <a:xfrm>
              <a:off x="8232560" y="1270126"/>
              <a:ext cx="236281" cy="234018"/>
            </a:xfrm>
            <a:custGeom>
              <a:rect b="b" l="l" r="r" t="t"/>
              <a:pathLst>
                <a:path extrusionOk="0" h="4655" w="4700">
                  <a:moveTo>
                    <a:pt x="2318" y="1"/>
                  </a:moveTo>
                  <a:cubicBezTo>
                    <a:pt x="1070" y="1"/>
                    <a:pt x="31" y="1028"/>
                    <a:pt x="16" y="2297"/>
                  </a:cubicBezTo>
                  <a:cubicBezTo>
                    <a:pt x="0" y="3569"/>
                    <a:pt x="1024" y="4639"/>
                    <a:pt x="2311" y="4654"/>
                  </a:cubicBezTo>
                  <a:cubicBezTo>
                    <a:pt x="2321" y="4654"/>
                    <a:pt x="2330" y="4654"/>
                    <a:pt x="2340" y="4654"/>
                  </a:cubicBezTo>
                  <a:cubicBezTo>
                    <a:pt x="3614" y="4654"/>
                    <a:pt x="4653" y="3637"/>
                    <a:pt x="4668" y="2359"/>
                  </a:cubicBezTo>
                  <a:cubicBezTo>
                    <a:pt x="4700" y="1072"/>
                    <a:pt x="3660" y="17"/>
                    <a:pt x="2373" y="1"/>
                  </a:cubicBezTo>
                  <a:cubicBezTo>
                    <a:pt x="2355" y="1"/>
                    <a:pt x="2336" y="1"/>
                    <a:pt x="2318" y="1"/>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9" name="Google Shape;1809;p23"/>
            <p:cNvSpPr/>
            <p:nvPr/>
          </p:nvSpPr>
          <p:spPr>
            <a:xfrm>
              <a:off x="8209938" y="1349005"/>
              <a:ext cx="61634" cy="56054"/>
            </a:xfrm>
            <a:custGeom>
              <a:rect b="b" l="l" r="r" t="t"/>
              <a:pathLst>
                <a:path extrusionOk="0" h="1115" w="1226">
                  <a:moveTo>
                    <a:pt x="614" y="0"/>
                  </a:moveTo>
                  <a:cubicBezTo>
                    <a:pt x="465" y="0"/>
                    <a:pt x="316" y="63"/>
                    <a:pt x="202" y="185"/>
                  </a:cubicBezTo>
                  <a:cubicBezTo>
                    <a:pt x="0" y="402"/>
                    <a:pt x="16" y="759"/>
                    <a:pt x="233" y="960"/>
                  </a:cubicBezTo>
                  <a:cubicBezTo>
                    <a:pt x="343" y="1063"/>
                    <a:pt x="478" y="1114"/>
                    <a:pt x="612" y="1114"/>
                  </a:cubicBezTo>
                  <a:cubicBezTo>
                    <a:pt x="761" y="1114"/>
                    <a:pt x="910" y="1052"/>
                    <a:pt x="1024" y="929"/>
                  </a:cubicBezTo>
                  <a:cubicBezTo>
                    <a:pt x="1226" y="712"/>
                    <a:pt x="1210" y="356"/>
                    <a:pt x="993" y="154"/>
                  </a:cubicBezTo>
                  <a:cubicBezTo>
                    <a:pt x="883" y="51"/>
                    <a:pt x="748" y="0"/>
                    <a:pt x="61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10" name="Google Shape;1810;p23"/>
          <p:cNvGrpSpPr/>
          <p:nvPr/>
        </p:nvGrpSpPr>
        <p:grpSpPr>
          <a:xfrm flipH="1" rot="1984659">
            <a:off x="8273254" y="4981126"/>
            <a:ext cx="392553" cy="111935"/>
            <a:chOff x="3827225" y="3139400"/>
            <a:chExt cx="298975" cy="88200"/>
          </a:xfrm>
        </p:grpSpPr>
        <p:sp>
          <p:nvSpPr>
            <p:cNvPr id="1811" name="Google Shape;1811;p23"/>
            <p:cNvSpPr/>
            <p:nvPr/>
          </p:nvSpPr>
          <p:spPr>
            <a:xfrm>
              <a:off x="3827225" y="3143250"/>
              <a:ext cx="153950" cy="84350"/>
            </a:xfrm>
            <a:custGeom>
              <a:rect b="b" l="l" r="r" t="t"/>
              <a:pathLst>
                <a:path extrusionOk="0" h="3374" w="6158">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2" name="Google Shape;1812;p23"/>
            <p:cNvSpPr/>
            <p:nvPr/>
          </p:nvSpPr>
          <p:spPr>
            <a:xfrm>
              <a:off x="3973775" y="3139400"/>
              <a:ext cx="152425" cy="67325"/>
            </a:xfrm>
            <a:custGeom>
              <a:rect b="b" l="l" r="r" t="t"/>
              <a:pathLst>
                <a:path extrusionOk="0" h="2693" w="6097">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813" name="Google Shape;1813;p23"/>
          <p:cNvSpPr/>
          <p:nvPr/>
        </p:nvSpPr>
        <p:spPr>
          <a:xfrm flipH="1" rot="-4276707">
            <a:off x="1820252" y="4978372"/>
            <a:ext cx="249684" cy="200297"/>
          </a:xfrm>
          <a:custGeom>
            <a:rect b="b" l="l" r="r" t="t"/>
            <a:pathLst>
              <a:path extrusionOk="0" h="6600" w="8228">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rgbClr val="FFFFFF">
              <a:alpha val="763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4" name="Google Shape;1814;p23"/>
          <p:cNvSpPr/>
          <p:nvPr/>
        </p:nvSpPr>
        <p:spPr>
          <a:xfrm flipH="1" rot="-5400000">
            <a:off x="6097065" y="4901544"/>
            <a:ext cx="249679" cy="200293"/>
          </a:xfrm>
          <a:custGeom>
            <a:rect b="b" l="l" r="r" t="t"/>
            <a:pathLst>
              <a:path extrusionOk="0" h="6600" w="8228">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rgbClr val="FFFFFF">
              <a:alpha val="763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815" name="Google Shape;1815;p23"/>
          <p:cNvGrpSpPr/>
          <p:nvPr/>
        </p:nvGrpSpPr>
        <p:grpSpPr>
          <a:xfrm flipH="1" rot="1984659">
            <a:off x="2230018" y="4945722"/>
            <a:ext cx="392553" cy="111935"/>
            <a:chOff x="3827225" y="3139400"/>
            <a:chExt cx="298975" cy="88200"/>
          </a:xfrm>
        </p:grpSpPr>
        <p:sp>
          <p:nvSpPr>
            <p:cNvPr id="1816" name="Google Shape;1816;p23"/>
            <p:cNvSpPr/>
            <p:nvPr/>
          </p:nvSpPr>
          <p:spPr>
            <a:xfrm>
              <a:off x="3827225" y="3143250"/>
              <a:ext cx="153950" cy="84350"/>
            </a:xfrm>
            <a:custGeom>
              <a:rect b="b" l="l" r="r" t="t"/>
              <a:pathLst>
                <a:path extrusionOk="0" h="3374" w="6158">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7" name="Google Shape;1817;p23"/>
            <p:cNvSpPr/>
            <p:nvPr/>
          </p:nvSpPr>
          <p:spPr>
            <a:xfrm>
              <a:off x="3973775" y="3139400"/>
              <a:ext cx="152425" cy="67325"/>
            </a:xfrm>
            <a:custGeom>
              <a:rect b="b" l="l" r="r" t="t"/>
              <a:pathLst>
                <a:path extrusionOk="0" h="2693" w="6097">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18" name="Google Shape;1818;p23"/>
          <p:cNvGrpSpPr/>
          <p:nvPr/>
        </p:nvGrpSpPr>
        <p:grpSpPr>
          <a:xfrm flipH="1">
            <a:off x="6523467" y="4986604"/>
            <a:ext cx="187566" cy="183830"/>
            <a:chOff x="7972900" y="1017250"/>
            <a:chExt cx="754791" cy="739760"/>
          </a:xfrm>
        </p:grpSpPr>
        <p:sp>
          <p:nvSpPr>
            <p:cNvPr id="1819" name="Google Shape;1819;p23"/>
            <p:cNvSpPr/>
            <p:nvPr/>
          </p:nvSpPr>
          <p:spPr>
            <a:xfrm>
              <a:off x="7972900" y="1017250"/>
              <a:ext cx="754791" cy="739760"/>
            </a:xfrm>
            <a:custGeom>
              <a:rect b="b" l="l" r="r" t="t"/>
              <a:pathLst>
                <a:path extrusionOk="0" h="14715" w="15014">
                  <a:moveTo>
                    <a:pt x="7499" y="1"/>
                  </a:moveTo>
                  <a:cubicBezTo>
                    <a:pt x="7404" y="1"/>
                    <a:pt x="7308" y="3"/>
                    <a:pt x="7212" y="6"/>
                  </a:cubicBezTo>
                  <a:cubicBezTo>
                    <a:pt x="3149" y="161"/>
                    <a:pt x="0" y="3589"/>
                    <a:pt x="156" y="7637"/>
                  </a:cubicBezTo>
                  <a:cubicBezTo>
                    <a:pt x="307" y="11605"/>
                    <a:pt x="3578" y="14715"/>
                    <a:pt x="7501" y="14715"/>
                  </a:cubicBezTo>
                  <a:cubicBezTo>
                    <a:pt x="7596" y="14715"/>
                    <a:pt x="7691" y="14713"/>
                    <a:pt x="7786" y="14709"/>
                  </a:cubicBezTo>
                  <a:cubicBezTo>
                    <a:pt x="11850" y="14554"/>
                    <a:pt x="15014" y="11127"/>
                    <a:pt x="14859" y="7063"/>
                  </a:cubicBezTo>
                  <a:cubicBezTo>
                    <a:pt x="14707" y="3111"/>
                    <a:pt x="11436" y="1"/>
                    <a:pt x="749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0" name="Google Shape;1820;p23"/>
            <p:cNvSpPr/>
            <p:nvPr/>
          </p:nvSpPr>
          <p:spPr>
            <a:xfrm>
              <a:off x="8110900" y="1152989"/>
              <a:ext cx="478795" cy="468288"/>
            </a:xfrm>
            <a:custGeom>
              <a:rect b="b" l="l" r="r" t="t"/>
              <a:pathLst>
                <a:path extrusionOk="0" h="9315" w="9524">
                  <a:moveTo>
                    <a:pt x="4776" y="1"/>
                  </a:moveTo>
                  <a:cubicBezTo>
                    <a:pt x="4709" y="1"/>
                    <a:pt x="4643" y="2"/>
                    <a:pt x="4576" y="5"/>
                  </a:cubicBezTo>
                  <a:cubicBezTo>
                    <a:pt x="2001" y="114"/>
                    <a:pt x="1" y="2269"/>
                    <a:pt x="109" y="4844"/>
                  </a:cubicBezTo>
                  <a:cubicBezTo>
                    <a:pt x="215" y="7352"/>
                    <a:pt x="2278" y="9315"/>
                    <a:pt x="4764" y="9315"/>
                  </a:cubicBezTo>
                  <a:cubicBezTo>
                    <a:pt x="4830" y="9315"/>
                    <a:pt x="4897" y="9314"/>
                    <a:pt x="4964" y="9311"/>
                  </a:cubicBezTo>
                  <a:cubicBezTo>
                    <a:pt x="7523" y="9202"/>
                    <a:pt x="9523" y="7031"/>
                    <a:pt x="9415" y="4472"/>
                  </a:cubicBezTo>
                  <a:cubicBezTo>
                    <a:pt x="9309" y="1964"/>
                    <a:pt x="7261" y="1"/>
                    <a:pt x="477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1" name="Google Shape;1821;p23"/>
            <p:cNvSpPr/>
            <p:nvPr/>
          </p:nvSpPr>
          <p:spPr>
            <a:xfrm>
              <a:off x="8232560" y="1270126"/>
              <a:ext cx="236281" cy="234018"/>
            </a:xfrm>
            <a:custGeom>
              <a:rect b="b" l="l" r="r" t="t"/>
              <a:pathLst>
                <a:path extrusionOk="0" h="4655" w="4700">
                  <a:moveTo>
                    <a:pt x="2318" y="1"/>
                  </a:moveTo>
                  <a:cubicBezTo>
                    <a:pt x="1070" y="1"/>
                    <a:pt x="31" y="1028"/>
                    <a:pt x="16" y="2297"/>
                  </a:cubicBezTo>
                  <a:cubicBezTo>
                    <a:pt x="0" y="3569"/>
                    <a:pt x="1024" y="4639"/>
                    <a:pt x="2311" y="4654"/>
                  </a:cubicBezTo>
                  <a:cubicBezTo>
                    <a:pt x="2321" y="4654"/>
                    <a:pt x="2330" y="4654"/>
                    <a:pt x="2340" y="4654"/>
                  </a:cubicBezTo>
                  <a:cubicBezTo>
                    <a:pt x="3614" y="4654"/>
                    <a:pt x="4653" y="3637"/>
                    <a:pt x="4668" y="2359"/>
                  </a:cubicBezTo>
                  <a:cubicBezTo>
                    <a:pt x="4700" y="1072"/>
                    <a:pt x="3660" y="17"/>
                    <a:pt x="2373" y="1"/>
                  </a:cubicBezTo>
                  <a:cubicBezTo>
                    <a:pt x="2355" y="1"/>
                    <a:pt x="2336" y="1"/>
                    <a:pt x="2318" y="1"/>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2" name="Google Shape;1822;p23"/>
            <p:cNvSpPr/>
            <p:nvPr/>
          </p:nvSpPr>
          <p:spPr>
            <a:xfrm>
              <a:off x="8209938" y="1349005"/>
              <a:ext cx="61634" cy="56054"/>
            </a:xfrm>
            <a:custGeom>
              <a:rect b="b" l="l" r="r" t="t"/>
              <a:pathLst>
                <a:path extrusionOk="0" h="1115" w="1226">
                  <a:moveTo>
                    <a:pt x="614" y="0"/>
                  </a:moveTo>
                  <a:cubicBezTo>
                    <a:pt x="465" y="0"/>
                    <a:pt x="316" y="63"/>
                    <a:pt x="202" y="185"/>
                  </a:cubicBezTo>
                  <a:cubicBezTo>
                    <a:pt x="0" y="402"/>
                    <a:pt x="16" y="759"/>
                    <a:pt x="233" y="960"/>
                  </a:cubicBezTo>
                  <a:cubicBezTo>
                    <a:pt x="343" y="1063"/>
                    <a:pt x="478" y="1114"/>
                    <a:pt x="612" y="1114"/>
                  </a:cubicBezTo>
                  <a:cubicBezTo>
                    <a:pt x="761" y="1114"/>
                    <a:pt x="910" y="1052"/>
                    <a:pt x="1024" y="929"/>
                  </a:cubicBezTo>
                  <a:cubicBezTo>
                    <a:pt x="1226" y="712"/>
                    <a:pt x="1210" y="356"/>
                    <a:pt x="993" y="154"/>
                  </a:cubicBezTo>
                  <a:cubicBezTo>
                    <a:pt x="883" y="51"/>
                    <a:pt x="748" y="0"/>
                    <a:pt x="61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823" name="Google Shape;1823;p23"/>
          <p:cNvSpPr/>
          <p:nvPr/>
        </p:nvSpPr>
        <p:spPr>
          <a:xfrm flipH="1">
            <a:off x="2983099" y="5026410"/>
            <a:ext cx="134063" cy="104210"/>
          </a:xfrm>
          <a:custGeom>
            <a:rect b="b" l="l" r="r" t="t"/>
            <a:pathLst>
              <a:path extrusionOk="0" h="2653" w="3413">
                <a:moveTo>
                  <a:pt x="1707" y="0"/>
                </a:moveTo>
                <a:cubicBezTo>
                  <a:pt x="1" y="0"/>
                  <a:pt x="1" y="2652"/>
                  <a:pt x="1707" y="2652"/>
                </a:cubicBezTo>
                <a:cubicBezTo>
                  <a:pt x="3413" y="2652"/>
                  <a:pt x="3413" y="0"/>
                  <a:pt x="170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824" name="Google Shape;1824;p23"/>
          <p:cNvGrpSpPr/>
          <p:nvPr/>
        </p:nvGrpSpPr>
        <p:grpSpPr>
          <a:xfrm flipH="1" rot="-3704533">
            <a:off x="5615250" y="133095"/>
            <a:ext cx="299645" cy="85878"/>
            <a:chOff x="3827225" y="3139400"/>
            <a:chExt cx="298975" cy="88200"/>
          </a:xfrm>
        </p:grpSpPr>
        <p:sp>
          <p:nvSpPr>
            <p:cNvPr id="1825" name="Google Shape;1825;p23"/>
            <p:cNvSpPr/>
            <p:nvPr/>
          </p:nvSpPr>
          <p:spPr>
            <a:xfrm>
              <a:off x="3827225" y="3143250"/>
              <a:ext cx="153950" cy="84350"/>
            </a:xfrm>
            <a:custGeom>
              <a:rect b="b" l="l" r="r" t="t"/>
              <a:pathLst>
                <a:path extrusionOk="0" h="3374" w="6158">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6" name="Google Shape;1826;p23"/>
            <p:cNvSpPr/>
            <p:nvPr/>
          </p:nvSpPr>
          <p:spPr>
            <a:xfrm>
              <a:off x="3973775" y="3139400"/>
              <a:ext cx="152425" cy="67325"/>
            </a:xfrm>
            <a:custGeom>
              <a:rect b="b" l="l" r="r" t="t"/>
              <a:pathLst>
                <a:path extrusionOk="0" h="2693" w="6097">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27" name="Google Shape;1827;p23"/>
          <p:cNvGrpSpPr/>
          <p:nvPr/>
        </p:nvGrpSpPr>
        <p:grpSpPr>
          <a:xfrm flipH="1">
            <a:off x="7374251" y="4899080"/>
            <a:ext cx="403224" cy="410256"/>
            <a:chOff x="1634175" y="4169925"/>
            <a:chExt cx="308275" cy="313675"/>
          </a:xfrm>
        </p:grpSpPr>
        <p:sp>
          <p:nvSpPr>
            <p:cNvPr id="1828" name="Google Shape;1828;p23"/>
            <p:cNvSpPr/>
            <p:nvPr/>
          </p:nvSpPr>
          <p:spPr>
            <a:xfrm>
              <a:off x="1634175" y="4353375"/>
              <a:ext cx="131850" cy="130225"/>
            </a:xfrm>
            <a:custGeom>
              <a:rect b="b" l="l" r="r" t="t"/>
              <a:pathLst>
                <a:path extrusionOk="0" h="5209" w="5274">
                  <a:moveTo>
                    <a:pt x="3983" y="1"/>
                  </a:moveTo>
                  <a:cubicBezTo>
                    <a:pt x="3890" y="1"/>
                    <a:pt x="3805" y="8"/>
                    <a:pt x="3754" y="25"/>
                  </a:cubicBezTo>
                  <a:cubicBezTo>
                    <a:pt x="3211" y="211"/>
                    <a:pt x="652" y="1250"/>
                    <a:pt x="202" y="1901"/>
                  </a:cubicBezTo>
                  <a:cubicBezTo>
                    <a:pt x="93" y="2041"/>
                    <a:pt x="0" y="2243"/>
                    <a:pt x="47" y="2413"/>
                  </a:cubicBezTo>
                  <a:cubicBezTo>
                    <a:pt x="78" y="2568"/>
                    <a:pt x="202" y="2677"/>
                    <a:pt x="342" y="2754"/>
                  </a:cubicBezTo>
                  <a:cubicBezTo>
                    <a:pt x="508" y="2845"/>
                    <a:pt x="679" y="2883"/>
                    <a:pt x="853" y="2883"/>
                  </a:cubicBezTo>
                  <a:cubicBezTo>
                    <a:pt x="1361" y="2883"/>
                    <a:pt x="1892" y="2563"/>
                    <a:pt x="2389" y="2320"/>
                  </a:cubicBezTo>
                  <a:lnTo>
                    <a:pt x="2389" y="2320"/>
                  </a:lnTo>
                  <a:cubicBezTo>
                    <a:pt x="2187" y="2584"/>
                    <a:pt x="1986" y="2878"/>
                    <a:pt x="1768" y="3204"/>
                  </a:cubicBezTo>
                  <a:cubicBezTo>
                    <a:pt x="1520" y="3576"/>
                    <a:pt x="1567" y="4042"/>
                    <a:pt x="1846" y="4243"/>
                  </a:cubicBezTo>
                  <a:cubicBezTo>
                    <a:pt x="1951" y="4315"/>
                    <a:pt x="2057" y="4346"/>
                    <a:pt x="2163" y="4346"/>
                  </a:cubicBezTo>
                  <a:cubicBezTo>
                    <a:pt x="2742" y="4346"/>
                    <a:pt x="3300" y="3403"/>
                    <a:pt x="3537" y="3049"/>
                  </a:cubicBezTo>
                  <a:lnTo>
                    <a:pt x="3537" y="3049"/>
                  </a:lnTo>
                  <a:cubicBezTo>
                    <a:pt x="3397" y="3530"/>
                    <a:pt x="3319" y="3980"/>
                    <a:pt x="3350" y="4476"/>
                  </a:cubicBezTo>
                  <a:cubicBezTo>
                    <a:pt x="3366" y="4848"/>
                    <a:pt x="3490" y="5019"/>
                    <a:pt x="3645" y="5112"/>
                  </a:cubicBezTo>
                  <a:cubicBezTo>
                    <a:pt x="3714" y="5163"/>
                    <a:pt x="3831" y="5208"/>
                    <a:pt x="3967" y="5208"/>
                  </a:cubicBezTo>
                  <a:cubicBezTo>
                    <a:pt x="4200" y="5208"/>
                    <a:pt x="4488" y="5076"/>
                    <a:pt x="4684" y="4615"/>
                  </a:cubicBezTo>
                  <a:cubicBezTo>
                    <a:pt x="4963" y="3949"/>
                    <a:pt x="5274" y="180"/>
                    <a:pt x="4421" y="40"/>
                  </a:cubicBezTo>
                  <a:cubicBezTo>
                    <a:pt x="4332" y="21"/>
                    <a:pt x="4145" y="1"/>
                    <a:pt x="3983"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9" name="Google Shape;1829;p23"/>
            <p:cNvSpPr/>
            <p:nvPr/>
          </p:nvSpPr>
          <p:spPr>
            <a:xfrm>
              <a:off x="1807500" y="4169925"/>
              <a:ext cx="134950" cy="124500"/>
            </a:xfrm>
            <a:custGeom>
              <a:rect b="b" l="l" r="r" t="t"/>
              <a:pathLst>
                <a:path extrusionOk="0" h="4980" w="5398">
                  <a:moveTo>
                    <a:pt x="2051" y="0"/>
                  </a:moveTo>
                  <a:cubicBezTo>
                    <a:pt x="1900" y="0"/>
                    <a:pt x="1759" y="93"/>
                    <a:pt x="1629" y="197"/>
                  </a:cubicBezTo>
                  <a:cubicBezTo>
                    <a:pt x="1024" y="709"/>
                    <a:pt x="171" y="3346"/>
                    <a:pt x="47" y="3889"/>
                  </a:cubicBezTo>
                  <a:cubicBezTo>
                    <a:pt x="0" y="4028"/>
                    <a:pt x="78" y="4416"/>
                    <a:pt x="109" y="4555"/>
                  </a:cubicBezTo>
                  <a:cubicBezTo>
                    <a:pt x="184" y="4868"/>
                    <a:pt x="753" y="4980"/>
                    <a:pt x="1469" y="4980"/>
                  </a:cubicBezTo>
                  <a:cubicBezTo>
                    <a:pt x="2670" y="4980"/>
                    <a:pt x="4286" y="4666"/>
                    <a:pt x="4684" y="4462"/>
                  </a:cubicBezTo>
                  <a:cubicBezTo>
                    <a:pt x="5397" y="4106"/>
                    <a:pt x="5258" y="3563"/>
                    <a:pt x="5103" y="3377"/>
                  </a:cubicBezTo>
                  <a:cubicBezTo>
                    <a:pt x="5000" y="3245"/>
                    <a:pt x="4829" y="3127"/>
                    <a:pt x="4511" y="3127"/>
                  </a:cubicBezTo>
                  <a:cubicBezTo>
                    <a:pt x="4491" y="3127"/>
                    <a:pt x="4472" y="3128"/>
                    <a:pt x="4451" y="3129"/>
                  </a:cubicBezTo>
                  <a:cubicBezTo>
                    <a:pt x="3955" y="3160"/>
                    <a:pt x="3505" y="3253"/>
                    <a:pt x="3040" y="3439"/>
                  </a:cubicBezTo>
                  <a:cubicBezTo>
                    <a:pt x="3443" y="3129"/>
                    <a:pt x="4606" y="2307"/>
                    <a:pt x="4095" y="1671"/>
                  </a:cubicBezTo>
                  <a:cubicBezTo>
                    <a:pt x="3983" y="1535"/>
                    <a:pt x="3805" y="1465"/>
                    <a:pt x="3613" y="1465"/>
                  </a:cubicBezTo>
                  <a:cubicBezTo>
                    <a:pt x="3431" y="1465"/>
                    <a:pt x="3237" y="1527"/>
                    <a:pt x="3071" y="1655"/>
                  </a:cubicBezTo>
                  <a:cubicBezTo>
                    <a:pt x="2761" y="1903"/>
                    <a:pt x="2482" y="2120"/>
                    <a:pt x="2233" y="2353"/>
                  </a:cubicBezTo>
                  <a:cubicBezTo>
                    <a:pt x="2513" y="1671"/>
                    <a:pt x="2900" y="895"/>
                    <a:pt x="2497" y="275"/>
                  </a:cubicBezTo>
                  <a:cubicBezTo>
                    <a:pt x="2420" y="151"/>
                    <a:pt x="2296" y="27"/>
                    <a:pt x="2140" y="11"/>
                  </a:cubicBezTo>
                  <a:cubicBezTo>
                    <a:pt x="2110" y="4"/>
                    <a:pt x="2081" y="0"/>
                    <a:pt x="2051"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0" name="Google Shape;1830;p23"/>
            <p:cNvSpPr/>
            <p:nvPr/>
          </p:nvSpPr>
          <p:spPr>
            <a:xfrm>
              <a:off x="1693875" y="4239500"/>
              <a:ext cx="174525" cy="165775"/>
            </a:xfrm>
            <a:custGeom>
              <a:rect b="b" l="l" r="r" t="t"/>
              <a:pathLst>
                <a:path extrusionOk="0" h="6631" w="6981">
                  <a:moveTo>
                    <a:pt x="4451" y="1"/>
                  </a:moveTo>
                  <a:cubicBezTo>
                    <a:pt x="3837" y="1"/>
                    <a:pt x="3224" y="246"/>
                    <a:pt x="2777" y="733"/>
                  </a:cubicBezTo>
                  <a:lnTo>
                    <a:pt x="854" y="2812"/>
                  </a:lnTo>
                  <a:cubicBezTo>
                    <a:pt x="1" y="3727"/>
                    <a:pt x="63" y="5185"/>
                    <a:pt x="978" y="6022"/>
                  </a:cubicBezTo>
                  <a:cubicBezTo>
                    <a:pt x="1414" y="6428"/>
                    <a:pt x="1972" y="6630"/>
                    <a:pt x="2530" y="6630"/>
                  </a:cubicBezTo>
                  <a:cubicBezTo>
                    <a:pt x="3144" y="6630"/>
                    <a:pt x="3757" y="6386"/>
                    <a:pt x="4204" y="5898"/>
                  </a:cubicBezTo>
                  <a:lnTo>
                    <a:pt x="6127" y="3820"/>
                  </a:lnTo>
                  <a:cubicBezTo>
                    <a:pt x="6980" y="2905"/>
                    <a:pt x="6918" y="1462"/>
                    <a:pt x="6003" y="609"/>
                  </a:cubicBezTo>
                  <a:cubicBezTo>
                    <a:pt x="5567" y="203"/>
                    <a:pt x="5009" y="1"/>
                    <a:pt x="4451" y="1"/>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1" name="Google Shape;1831;p23"/>
            <p:cNvSpPr/>
            <p:nvPr/>
          </p:nvSpPr>
          <p:spPr>
            <a:xfrm>
              <a:off x="1727225" y="4305900"/>
              <a:ext cx="51975" cy="40725"/>
            </a:xfrm>
            <a:custGeom>
              <a:rect b="b" l="l" r="r" t="t"/>
              <a:pathLst>
                <a:path extrusionOk="0" h="1629" w="2079">
                  <a:moveTo>
                    <a:pt x="1040" y="0"/>
                  </a:moveTo>
                  <a:cubicBezTo>
                    <a:pt x="1" y="0"/>
                    <a:pt x="1" y="1629"/>
                    <a:pt x="1040" y="1629"/>
                  </a:cubicBezTo>
                  <a:cubicBezTo>
                    <a:pt x="2079" y="1629"/>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2" name="Google Shape;1832;p23"/>
            <p:cNvSpPr/>
            <p:nvPr/>
          </p:nvSpPr>
          <p:spPr>
            <a:xfrm>
              <a:off x="1716375" y="4362900"/>
              <a:ext cx="52375" cy="40725"/>
            </a:xfrm>
            <a:custGeom>
              <a:rect b="b" l="l" r="r" t="t"/>
              <a:pathLst>
                <a:path extrusionOk="0" h="1629" w="2095">
                  <a:moveTo>
                    <a:pt x="1039" y="0"/>
                  </a:moveTo>
                  <a:cubicBezTo>
                    <a:pt x="0" y="0"/>
                    <a:pt x="0" y="1629"/>
                    <a:pt x="1039" y="1629"/>
                  </a:cubicBezTo>
                  <a:cubicBezTo>
                    <a:pt x="2094" y="1629"/>
                    <a:pt x="2094"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3" name="Google Shape;1833;p23"/>
            <p:cNvSpPr/>
            <p:nvPr/>
          </p:nvSpPr>
          <p:spPr>
            <a:xfrm>
              <a:off x="1826500" y="4282250"/>
              <a:ext cx="51975" cy="40725"/>
            </a:xfrm>
            <a:custGeom>
              <a:rect b="b" l="l" r="r" t="t"/>
              <a:pathLst>
                <a:path extrusionOk="0" h="1629" w="2079">
                  <a:moveTo>
                    <a:pt x="1039" y="0"/>
                  </a:moveTo>
                  <a:cubicBezTo>
                    <a:pt x="0" y="0"/>
                    <a:pt x="0" y="1629"/>
                    <a:pt x="1039" y="1629"/>
                  </a:cubicBezTo>
                  <a:cubicBezTo>
                    <a:pt x="2078" y="1629"/>
                    <a:pt x="2078"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4" name="Google Shape;1834;p23"/>
            <p:cNvSpPr/>
            <p:nvPr/>
          </p:nvSpPr>
          <p:spPr>
            <a:xfrm>
              <a:off x="1783850" y="4239200"/>
              <a:ext cx="52350" cy="40750"/>
            </a:xfrm>
            <a:custGeom>
              <a:rect b="b" l="l" r="r" t="t"/>
              <a:pathLst>
                <a:path extrusionOk="0" h="1630" w="2094">
                  <a:moveTo>
                    <a:pt x="1055" y="1"/>
                  </a:moveTo>
                  <a:cubicBezTo>
                    <a:pt x="16" y="1"/>
                    <a:pt x="0" y="1629"/>
                    <a:pt x="1055" y="1629"/>
                  </a:cubicBezTo>
                  <a:cubicBezTo>
                    <a:pt x="2094" y="1629"/>
                    <a:pt x="2094" y="1"/>
                    <a:pt x="1055"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5" name="Google Shape;1835;p23"/>
            <p:cNvSpPr/>
            <p:nvPr/>
          </p:nvSpPr>
          <p:spPr>
            <a:xfrm>
              <a:off x="1776850" y="4297750"/>
              <a:ext cx="52375" cy="40350"/>
            </a:xfrm>
            <a:custGeom>
              <a:rect b="b" l="l" r="r" t="t"/>
              <a:pathLst>
                <a:path extrusionOk="0" h="1614" w="2095">
                  <a:moveTo>
                    <a:pt x="1040" y="1"/>
                  </a:moveTo>
                  <a:cubicBezTo>
                    <a:pt x="1" y="1"/>
                    <a:pt x="1" y="1614"/>
                    <a:pt x="1040" y="1614"/>
                  </a:cubicBezTo>
                  <a:cubicBezTo>
                    <a:pt x="2095" y="1614"/>
                    <a:pt x="2095" y="1"/>
                    <a:pt x="1040"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6" name="Google Shape;1836;p23"/>
            <p:cNvSpPr/>
            <p:nvPr/>
          </p:nvSpPr>
          <p:spPr>
            <a:xfrm>
              <a:off x="1769500" y="4348175"/>
              <a:ext cx="51975" cy="40325"/>
            </a:xfrm>
            <a:custGeom>
              <a:rect b="b" l="l" r="r" t="t"/>
              <a:pathLst>
                <a:path extrusionOk="0" h="1613" w="2079">
                  <a:moveTo>
                    <a:pt x="1039" y="0"/>
                  </a:moveTo>
                  <a:cubicBezTo>
                    <a:pt x="0" y="0"/>
                    <a:pt x="0" y="1613"/>
                    <a:pt x="1039" y="1613"/>
                  </a:cubicBezTo>
                  <a:cubicBezTo>
                    <a:pt x="2078" y="1613"/>
                    <a:pt x="2078"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7" name="Google Shape;1837;p23"/>
            <p:cNvSpPr/>
            <p:nvPr/>
          </p:nvSpPr>
          <p:spPr>
            <a:xfrm>
              <a:off x="1738475" y="4252400"/>
              <a:ext cx="51975" cy="40725"/>
            </a:xfrm>
            <a:custGeom>
              <a:rect b="b" l="l" r="r" t="t"/>
              <a:pathLst>
                <a:path extrusionOk="0" h="1629" w="2079">
                  <a:moveTo>
                    <a:pt x="1040" y="0"/>
                  </a:moveTo>
                  <a:cubicBezTo>
                    <a:pt x="0" y="0"/>
                    <a:pt x="0" y="1629"/>
                    <a:pt x="1040" y="1629"/>
                  </a:cubicBezTo>
                  <a:cubicBezTo>
                    <a:pt x="2079" y="1629"/>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8" name="Google Shape;1838;p23"/>
            <p:cNvSpPr/>
            <p:nvPr/>
          </p:nvSpPr>
          <p:spPr>
            <a:xfrm>
              <a:off x="1679925" y="4322575"/>
              <a:ext cx="51975" cy="40350"/>
            </a:xfrm>
            <a:custGeom>
              <a:rect b="b" l="l" r="r" t="t"/>
              <a:pathLst>
                <a:path extrusionOk="0" h="1614" w="2079">
                  <a:moveTo>
                    <a:pt x="1040" y="0"/>
                  </a:moveTo>
                  <a:cubicBezTo>
                    <a:pt x="0" y="0"/>
                    <a:pt x="0" y="1613"/>
                    <a:pt x="1040" y="1613"/>
                  </a:cubicBezTo>
                  <a:cubicBezTo>
                    <a:pt x="2079" y="1613"/>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39" name="Google Shape;1839;p23"/>
          <p:cNvGrpSpPr/>
          <p:nvPr/>
        </p:nvGrpSpPr>
        <p:grpSpPr>
          <a:xfrm flipH="1" rot="-4880212">
            <a:off x="1162877" y="-106834"/>
            <a:ext cx="562827" cy="572686"/>
            <a:chOff x="1634175" y="4169925"/>
            <a:chExt cx="308275" cy="313675"/>
          </a:xfrm>
        </p:grpSpPr>
        <p:sp>
          <p:nvSpPr>
            <p:cNvPr id="1840" name="Google Shape;1840;p23"/>
            <p:cNvSpPr/>
            <p:nvPr/>
          </p:nvSpPr>
          <p:spPr>
            <a:xfrm>
              <a:off x="1634175" y="4353375"/>
              <a:ext cx="131850" cy="130225"/>
            </a:xfrm>
            <a:custGeom>
              <a:rect b="b" l="l" r="r" t="t"/>
              <a:pathLst>
                <a:path extrusionOk="0" h="5209" w="5274">
                  <a:moveTo>
                    <a:pt x="3983" y="1"/>
                  </a:moveTo>
                  <a:cubicBezTo>
                    <a:pt x="3890" y="1"/>
                    <a:pt x="3805" y="8"/>
                    <a:pt x="3754" y="25"/>
                  </a:cubicBezTo>
                  <a:cubicBezTo>
                    <a:pt x="3211" y="211"/>
                    <a:pt x="652" y="1250"/>
                    <a:pt x="202" y="1901"/>
                  </a:cubicBezTo>
                  <a:cubicBezTo>
                    <a:pt x="93" y="2041"/>
                    <a:pt x="0" y="2243"/>
                    <a:pt x="47" y="2413"/>
                  </a:cubicBezTo>
                  <a:cubicBezTo>
                    <a:pt x="78" y="2568"/>
                    <a:pt x="202" y="2677"/>
                    <a:pt x="342" y="2754"/>
                  </a:cubicBezTo>
                  <a:cubicBezTo>
                    <a:pt x="508" y="2845"/>
                    <a:pt x="679" y="2883"/>
                    <a:pt x="853" y="2883"/>
                  </a:cubicBezTo>
                  <a:cubicBezTo>
                    <a:pt x="1361" y="2883"/>
                    <a:pt x="1892" y="2563"/>
                    <a:pt x="2389" y="2320"/>
                  </a:cubicBezTo>
                  <a:lnTo>
                    <a:pt x="2389" y="2320"/>
                  </a:lnTo>
                  <a:cubicBezTo>
                    <a:pt x="2187" y="2584"/>
                    <a:pt x="1986" y="2878"/>
                    <a:pt x="1768" y="3204"/>
                  </a:cubicBezTo>
                  <a:cubicBezTo>
                    <a:pt x="1520" y="3576"/>
                    <a:pt x="1567" y="4042"/>
                    <a:pt x="1846" y="4243"/>
                  </a:cubicBezTo>
                  <a:cubicBezTo>
                    <a:pt x="1951" y="4315"/>
                    <a:pt x="2057" y="4346"/>
                    <a:pt x="2163" y="4346"/>
                  </a:cubicBezTo>
                  <a:cubicBezTo>
                    <a:pt x="2742" y="4346"/>
                    <a:pt x="3300" y="3403"/>
                    <a:pt x="3537" y="3049"/>
                  </a:cubicBezTo>
                  <a:lnTo>
                    <a:pt x="3537" y="3049"/>
                  </a:lnTo>
                  <a:cubicBezTo>
                    <a:pt x="3397" y="3530"/>
                    <a:pt x="3319" y="3980"/>
                    <a:pt x="3350" y="4476"/>
                  </a:cubicBezTo>
                  <a:cubicBezTo>
                    <a:pt x="3366" y="4848"/>
                    <a:pt x="3490" y="5019"/>
                    <a:pt x="3645" y="5112"/>
                  </a:cubicBezTo>
                  <a:cubicBezTo>
                    <a:pt x="3714" y="5163"/>
                    <a:pt x="3831" y="5208"/>
                    <a:pt x="3967" y="5208"/>
                  </a:cubicBezTo>
                  <a:cubicBezTo>
                    <a:pt x="4200" y="5208"/>
                    <a:pt x="4488" y="5076"/>
                    <a:pt x="4684" y="4615"/>
                  </a:cubicBezTo>
                  <a:cubicBezTo>
                    <a:pt x="4963" y="3949"/>
                    <a:pt x="5274" y="180"/>
                    <a:pt x="4421" y="40"/>
                  </a:cubicBezTo>
                  <a:cubicBezTo>
                    <a:pt x="4332" y="21"/>
                    <a:pt x="4145" y="1"/>
                    <a:pt x="3983"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1" name="Google Shape;1841;p23"/>
            <p:cNvSpPr/>
            <p:nvPr/>
          </p:nvSpPr>
          <p:spPr>
            <a:xfrm>
              <a:off x="1807500" y="4169925"/>
              <a:ext cx="134950" cy="124500"/>
            </a:xfrm>
            <a:custGeom>
              <a:rect b="b" l="l" r="r" t="t"/>
              <a:pathLst>
                <a:path extrusionOk="0" h="4980" w="5398">
                  <a:moveTo>
                    <a:pt x="2051" y="0"/>
                  </a:moveTo>
                  <a:cubicBezTo>
                    <a:pt x="1900" y="0"/>
                    <a:pt x="1759" y="93"/>
                    <a:pt x="1629" y="197"/>
                  </a:cubicBezTo>
                  <a:cubicBezTo>
                    <a:pt x="1024" y="709"/>
                    <a:pt x="171" y="3346"/>
                    <a:pt x="47" y="3889"/>
                  </a:cubicBezTo>
                  <a:cubicBezTo>
                    <a:pt x="0" y="4028"/>
                    <a:pt x="78" y="4416"/>
                    <a:pt x="109" y="4555"/>
                  </a:cubicBezTo>
                  <a:cubicBezTo>
                    <a:pt x="184" y="4868"/>
                    <a:pt x="753" y="4980"/>
                    <a:pt x="1469" y="4980"/>
                  </a:cubicBezTo>
                  <a:cubicBezTo>
                    <a:pt x="2670" y="4980"/>
                    <a:pt x="4286" y="4666"/>
                    <a:pt x="4684" y="4462"/>
                  </a:cubicBezTo>
                  <a:cubicBezTo>
                    <a:pt x="5397" y="4106"/>
                    <a:pt x="5258" y="3563"/>
                    <a:pt x="5103" y="3377"/>
                  </a:cubicBezTo>
                  <a:cubicBezTo>
                    <a:pt x="5000" y="3245"/>
                    <a:pt x="4829" y="3127"/>
                    <a:pt x="4511" y="3127"/>
                  </a:cubicBezTo>
                  <a:cubicBezTo>
                    <a:pt x="4491" y="3127"/>
                    <a:pt x="4472" y="3128"/>
                    <a:pt x="4451" y="3129"/>
                  </a:cubicBezTo>
                  <a:cubicBezTo>
                    <a:pt x="3955" y="3160"/>
                    <a:pt x="3505" y="3253"/>
                    <a:pt x="3040" y="3439"/>
                  </a:cubicBezTo>
                  <a:cubicBezTo>
                    <a:pt x="3443" y="3129"/>
                    <a:pt x="4606" y="2307"/>
                    <a:pt x="4095" y="1671"/>
                  </a:cubicBezTo>
                  <a:cubicBezTo>
                    <a:pt x="3983" y="1535"/>
                    <a:pt x="3805" y="1465"/>
                    <a:pt x="3613" y="1465"/>
                  </a:cubicBezTo>
                  <a:cubicBezTo>
                    <a:pt x="3431" y="1465"/>
                    <a:pt x="3237" y="1527"/>
                    <a:pt x="3071" y="1655"/>
                  </a:cubicBezTo>
                  <a:cubicBezTo>
                    <a:pt x="2761" y="1903"/>
                    <a:pt x="2482" y="2120"/>
                    <a:pt x="2233" y="2353"/>
                  </a:cubicBezTo>
                  <a:cubicBezTo>
                    <a:pt x="2513" y="1671"/>
                    <a:pt x="2900" y="895"/>
                    <a:pt x="2497" y="275"/>
                  </a:cubicBezTo>
                  <a:cubicBezTo>
                    <a:pt x="2420" y="151"/>
                    <a:pt x="2296" y="27"/>
                    <a:pt x="2140" y="11"/>
                  </a:cubicBezTo>
                  <a:cubicBezTo>
                    <a:pt x="2110" y="4"/>
                    <a:pt x="2081" y="0"/>
                    <a:pt x="2051"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2" name="Google Shape;1842;p23"/>
            <p:cNvSpPr/>
            <p:nvPr/>
          </p:nvSpPr>
          <p:spPr>
            <a:xfrm>
              <a:off x="1693875" y="4239500"/>
              <a:ext cx="174525" cy="165775"/>
            </a:xfrm>
            <a:custGeom>
              <a:rect b="b" l="l" r="r" t="t"/>
              <a:pathLst>
                <a:path extrusionOk="0" h="6631" w="6981">
                  <a:moveTo>
                    <a:pt x="4451" y="1"/>
                  </a:moveTo>
                  <a:cubicBezTo>
                    <a:pt x="3837" y="1"/>
                    <a:pt x="3224" y="246"/>
                    <a:pt x="2777" y="733"/>
                  </a:cubicBezTo>
                  <a:lnTo>
                    <a:pt x="854" y="2812"/>
                  </a:lnTo>
                  <a:cubicBezTo>
                    <a:pt x="1" y="3727"/>
                    <a:pt x="63" y="5185"/>
                    <a:pt x="978" y="6022"/>
                  </a:cubicBezTo>
                  <a:cubicBezTo>
                    <a:pt x="1414" y="6428"/>
                    <a:pt x="1972" y="6630"/>
                    <a:pt x="2530" y="6630"/>
                  </a:cubicBezTo>
                  <a:cubicBezTo>
                    <a:pt x="3144" y="6630"/>
                    <a:pt x="3757" y="6386"/>
                    <a:pt x="4204" y="5898"/>
                  </a:cubicBezTo>
                  <a:lnTo>
                    <a:pt x="6127" y="3820"/>
                  </a:lnTo>
                  <a:cubicBezTo>
                    <a:pt x="6980" y="2905"/>
                    <a:pt x="6918" y="1462"/>
                    <a:pt x="6003" y="609"/>
                  </a:cubicBezTo>
                  <a:cubicBezTo>
                    <a:pt x="5567" y="203"/>
                    <a:pt x="5009" y="1"/>
                    <a:pt x="4451" y="1"/>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3" name="Google Shape;1843;p23"/>
            <p:cNvSpPr/>
            <p:nvPr/>
          </p:nvSpPr>
          <p:spPr>
            <a:xfrm>
              <a:off x="1727225" y="4305900"/>
              <a:ext cx="51975" cy="40725"/>
            </a:xfrm>
            <a:custGeom>
              <a:rect b="b" l="l" r="r" t="t"/>
              <a:pathLst>
                <a:path extrusionOk="0" h="1629" w="2079">
                  <a:moveTo>
                    <a:pt x="1040" y="0"/>
                  </a:moveTo>
                  <a:cubicBezTo>
                    <a:pt x="1" y="0"/>
                    <a:pt x="1" y="1629"/>
                    <a:pt x="1040" y="1629"/>
                  </a:cubicBezTo>
                  <a:cubicBezTo>
                    <a:pt x="2079" y="1629"/>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4" name="Google Shape;1844;p23"/>
            <p:cNvSpPr/>
            <p:nvPr/>
          </p:nvSpPr>
          <p:spPr>
            <a:xfrm>
              <a:off x="1716375" y="4362900"/>
              <a:ext cx="52375" cy="40725"/>
            </a:xfrm>
            <a:custGeom>
              <a:rect b="b" l="l" r="r" t="t"/>
              <a:pathLst>
                <a:path extrusionOk="0" h="1629" w="2095">
                  <a:moveTo>
                    <a:pt x="1039" y="0"/>
                  </a:moveTo>
                  <a:cubicBezTo>
                    <a:pt x="0" y="0"/>
                    <a:pt x="0" y="1629"/>
                    <a:pt x="1039" y="1629"/>
                  </a:cubicBezTo>
                  <a:cubicBezTo>
                    <a:pt x="2094" y="1629"/>
                    <a:pt x="2094"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5" name="Google Shape;1845;p23"/>
            <p:cNvSpPr/>
            <p:nvPr/>
          </p:nvSpPr>
          <p:spPr>
            <a:xfrm>
              <a:off x="1826500" y="4282250"/>
              <a:ext cx="51975" cy="40725"/>
            </a:xfrm>
            <a:custGeom>
              <a:rect b="b" l="l" r="r" t="t"/>
              <a:pathLst>
                <a:path extrusionOk="0" h="1629" w="2079">
                  <a:moveTo>
                    <a:pt x="1039" y="0"/>
                  </a:moveTo>
                  <a:cubicBezTo>
                    <a:pt x="0" y="0"/>
                    <a:pt x="0" y="1629"/>
                    <a:pt x="1039" y="1629"/>
                  </a:cubicBezTo>
                  <a:cubicBezTo>
                    <a:pt x="2078" y="1629"/>
                    <a:pt x="2078"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6" name="Google Shape;1846;p23"/>
            <p:cNvSpPr/>
            <p:nvPr/>
          </p:nvSpPr>
          <p:spPr>
            <a:xfrm>
              <a:off x="1783850" y="4239200"/>
              <a:ext cx="52350" cy="40750"/>
            </a:xfrm>
            <a:custGeom>
              <a:rect b="b" l="l" r="r" t="t"/>
              <a:pathLst>
                <a:path extrusionOk="0" h="1630" w="2094">
                  <a:moveTo>
                    <a:pt x="1055" y="1"/>
                  </a:moveTo>
                  <a:cubicBezTo>
                    <a:pt x="16" y="1"/>
                    <a:pt x="0" y="1629"/>
                    <a:pt x="1055" y="1629"/>
                  </a:cubicBezTo>
                  <a:cubicBezTo>
                    <a:pt x="2094" y="1629"/>
                    <a:pt x="2094" y="1"/>
                    <a:pt x="1055"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7" name="Google Shape;1847;p23"/>
            <p:cNvSpPr/>
            <p:nvPr/>
          </p:nvSpPr>
          <p:spPr>
            <a:xfrm>
              <a:off x="1776850" y="4297750"/>
              <a:ext cx="52375" cy="40350"/>
            </a:xfrm>
            <a:custGeom>
              <a:rect b="b" l="l" r="r" t="t"/>
              <a:pathLst>
                <a:path extrusionOk="0" h="1614" w="2095">
                  <a:moveTo>
                    <a:pt x="1040" y="1"/>
                  </a:moveTo>
                  <a:cubicBezTo>
                    <a:pt x="1" y="1"/>
                    <a:pt x="1" y="1614"/>
                    <a:pt x="1040" y="1614"/>
                  </a:cubicBezTo>
                  <a:cubicBezTo>
                    <a:pt x="2095" y="1614"/>
                    <a:pt x="2095" y="1"/>
                    <a:pt x="1040"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8" name="Google Shape;1848;p23"/>
            <p:cNvSpPr/>
            <p:nvPr/>
          </p:nvSpPr>
          <p:spPr>
            <a:xfrm>
              <a:off x="1769500" y="4348175"/>
              <a:ext cx="51975" cy="40325"/>
            </a:xfrm>
            <a:custGeom>
              <a:rect b="b" l="l" r="r" t="t"/>
              <a:pathLst>
                <a:path extrusionOk="0" h="1613" w="2079">
                  <a:moveTo>
                    <a:pt x="1039" y="0"/>
                  </a:moveTo>
                  <a:cubicBezTo>
                    <a:pt x="0" y="0"/>
                    <a:pt x="0" y="1613"/>
                    <a:pt x="1039" y="1613"/>
                  </a:cubicBezTo>
                  <a:cubicBezTo>
                    <a:pt x="2078" y="1613"/>
                    <a:pt x="2078"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9" name="Google Shape;1849;p23"/>
            <p:cNvSpPr/>
            <p:nvPr/>
          </p:nvSpPr>
          <p:spPr>
            <a:xfrm>
              <a:off x="1738475" y="4252400"/>
              <a:ext cx="51975" cy="40725"/>
            </a:xfrm>
            <a:custGeom>
              <a:rect b="b" l="l" r="r" t="t"/>
              <a:pathLst>
                <a:path extrusionOk="0" h="1629" w="2079">
                  <a:moveTo>
                    <a:pt x="1040" y="0"/>
                  </a:moveTo>
                  <a:cubicBezTo>
                    <a:pt x="0" y="0"/>
                    <a:pt x="0" y="1629"/>
                    <a:pt x="1040" y="1629"/>
                  </a:cubicBezTo>
                  <a:cubicBezTo>
                    <a:pt x="2079" y="1629"/>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0" name="Google Shape;1850;p23"/>
            <p:cNvSpPr/>
            <p:nvPr/>
          </p:nvSpPr>
          <p:spPr>
            <a:xfrm>
              <a:off x="1679925" y="4322575"/>
              <a:ext cx="51975" cy="40350"/>
            </a:xfrm>
            <a:custGeom>
              <a:rect b="b" l="l" r="r" t="t"/>
              <a:pathLst>
                <a:path extrusionOk="0" h="1614" w="2079">
                  <a:moveTo>
                    <a:pt x="1040" y="0"/>
                  </a:moveTo>
                  <a:cubicBezTo>
                    <a:pt x="0" y="0"/>
                    <a:pt x="0" y="1613"/>
                    <a:pt x="1040" y="1613"/>
                  </a:cubicBezTo>
                  <a:cubicBezTo>
                    <a:pt x="2079" y="1613"/>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851" name="Google Shape;1851;p23"/>
          <p:cNvSpPr/>
          <p:nvPr/>
        </p:nvSpPr>
        <p:spPr>
          <a:xfrm flipH="1" rot="-5400000">
            <a:off x="9056802" y="1146182"/>
            <a:ext cx="249679" cy="200293"/>
          </a:xfrm>
          <a:custGeom>
            <a:rect b="b" l="l" r="r" t="t"/>
            <a:pathLst>
              <a:path extrusionOk="0" h="6600" w="8228">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rgbClr val="FFFFFF">
              <a:alpha val="763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852" name="Google Shape;1852;p23"/>
          <p:cNvGrpSpPr/>
          <p:nvPr/>
        </p:nvGrpSpPr>
        <p:grpSpPr>
          <a:xfrm flipH="1" rot="1984659">
            <a:off x="8931518" y="1689510"/>
            <a:ext cx="392553" cy="111935"/>
            <a:chOff x="3827225" y="3139400"/>
            <a:chExt cx="298975" cy="88200"/>
          </a:xfrm>
        </p:grpSpPr>
        <p:sp>
          <p:nvSpPr>
            <p:cNvPr id="1853" name="Google Shape;1853;p23"/>
            <p:cNvSpPr/>
            <p:nvPr/>
          </p:nvSpPr>
          <p:spPr>
            <a:xfrm>
              <a:off x="3827225" y="3143250"/>
              <a:ext cx="153950" cy="84350"/>
            </a:xfrm>
            <a:custGeom>
              <a:rect b="b" l="l" r="r" t="t"/>
              <a:pathLst>
                <a:path extrusionOk="0" h="3374" w="6158">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4" name="Google Shape;1854;p23"/>
            <p:cNvSpPr/>
            <p:nvPr/>
          </p:nvSpPr>
          <p:spPr>
            <a:xfrm>
              <a:off x="3973775" y="3139400"/>
              <a:ext cx="152425" cy="67325"/>
            </a:xfrm>
            <a:custGeom>
              <a:rect b="b" l="l" r="r" t="t"/>
              <a:pathLst>
                <a:path extrusionOk="0" h="2693" w="6097">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55" name="Google Shape;1855;p23"/>
          <p:cNvGrpSpPr/>
          <p:nvPr/>
        </p:nvGrpSpPr>
        <p:grpSpPr>
          <a:xfrm flipH="1">
            <a:off x="8807495" y="1943536"/>
            <a:ext cx="482481" cy="490933"/>
            <a:chOff x="1634175" y="4169925"/>
            <a:chExt cx="308275" cy="313675"/>
          </a:xfrm>
        </p:grpSpPr>
        <p:sp>
          <p:nvSpPr>
            <p:cNvPr id="1856" name="Google Shape;1856;p23"/>
            <p:cNvSpPr/>
            <p:nvPr/>
          </p:nvSpPr>
          <p:spPr>
            <a:xfrm>
              <a:off x="1634175" y="4353375"/>
              <a:ext cx="131850" cy="130225"/>
            </a:xfrm>
            <a:custGeom>
              <a:rect b="b" l="l" r="r" t="t"/>
              <a:pathLst>
                <a:path extrusionOk="0" h="5209" w="5274">
                  <a:moveTo>
                    <a:pt x="3983" y="1"/>
                  </a:moveTo>
                  <a:cubicBezTo>
                    <a:pt x="3890" y="1"/>
                    <a:pt x="3805" y="8"/>
                    <a:pt x="3754" y="25"/>
                  </a:cubicBezTo>
                  <a:cubicBezTo>
                    <a:pt x="3211" y="211"/>
                    <a:pt x="652" y="1250"/>
                    <a:pt x="202" y="1901"/>
                  </a:cubicBezTo>
                  <a:cubicBezTo>
                    <a:pt x="93" y="2041"/>
                    <a:pt x="0" y="2243"/>
                    <a:pt x="47" y="2413"/>
                  </a:cubicBezTo>
                  <a:cubicBezTo>
                    <a:pt x="78" y="2568"/>
                    <a:pt x="202" y="2677"/>
                    <a:pt x="342" y="2754"/>
                  </a:cubicBezTo>
                  <a:cubicBezTo>
                    <a:pt x="508" y="2845"/>
                    <a:pt x="679" y="2883"/>
                    <a:pt x="853" y="2883"/>
                  </a:cubicBezTo>
                  <a:cubicBezTo>
                    <a:pt x="1361" y="2883"/>
                    <a:pt x="1892" y="2563"/>
                    <a:pt x="2389" y="2320"/>
                  </a:cubicBezTo>
                  <a:lnTo>
                    <a:pt x="2389" y="2320"/>
                  </a:lnTo>
                  <a:cubicBezTo>
                    <a:pt x="2187" y="2584"/>
                    <a:pt x="1986" y="2878"/>
                    <a:pt x="1768" y="3204"/>
                  </a:cubicBezTo>
                  <a:cubicBezTo>
                    <a:pt x="1520" y="3576"/>
                    <a:pt x="1567" y="4042"/>
                    <a:pt x="1846" y="4243"/>
                  </a:cubicBezTo>
                  <a:cubicBezTo>
                    <a:pt x="1951" y="4315"/>
                    <a:pt x="2057" y="4346"/>
                    <a:pt x="2163" y="4346"/>
                  </a:cubicBezTo>
                  <a:cubicBezTo>
                    <a:pt x="2742" y="4346"/>
                    <a:pt x="3300" y="3403"/>
                    <a:pt x="3537" y="3049"/>
                  </a:cubicBezTo>
                  <a:lnTo>
                    <a:pt x="3537" y="3049"/>
                  </a:lnTo>
                  <a:cubicBezTo>
                    <a:pt x="3397" y="3530"/>
                    <a:pt x="3319" y="3980"/>
                    <a:pt x="3350" y="4476"/>
                  </a:cubicBezTo>
                  <a:cubicBezTo>
                    <a:pt x="3366" y="4848"/>
                    <a:pt x="3490" y="5019"/>
                    <a:pt x="3645" y="5112"/>
                  </a:cubicBezTo>
                  <a:cubicBezTo>
                    <a:pt x="3714" y="5163"/>
                    <a:pt x="3831" y="5208"/>
                    <a:pt x="3967" y="5208"/>
                  </a:cubicBezTo>
                  <a:cubicBezTo>
                    <a:pt x="4200" y="5208"/>
                    <a:pt x="4488" y="5076"/>
                    <a:pt x="4684" y="4615"/>
                  </a:cubicBezTo>
                  <a:cubicBezTo>
                    <a:pt x="4963" y="3949"/>
                    <a:pt x="5274" y="180"/>
                    <a:pt x="4421" y="40"/>
                  </a:cubicBezTo>
                  <a:cubicBezTo>
                    <a:pt x="4332" y="21"/>
                    <a:pt x="4145" y="1"/>
                    <a:pt x="3983"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7" name="Google Shape;1857;p23"/>
            <p:cNvSpPr/>
            <p:nvPr/>
          </p:nvSpPr>
          <p:spPr>
            <a:xfrm>
              <a:off x="1807500" y="4169925"/>
              <a:ext cx="134950" cy="124500"/>
            </a:xfrm>
            <a:custGeom>
              <a:rect b="b" l="l" r="r" t="t"/>
              <a:pathLst>
                <a:path extrusionOk="0" h="4980" w="5398">
                  <a:moveTo>
                    <a:pt x="2051" y="0"/>
                  </a:moveTo>
                  <a:cubicBezTo>
                    <a:pt x="1900" y="0"/>
                    <a:pt x="1759" y="93"/>
                    <a:pt x="1629" y="197"/>
                  </a:cubicBezTo>
                  <a:cubicBezTo>
                    <a:pt x="1024" y="709"/>
                    <a:pt x="171" y="3346"/>
                    <a:pt x="47" y="3889"/>
                  </a:cubicBezTo>
                  <a:cubicBezTo>
                    <a:pt x="0" y="4028"/>
                    <a:pt x="78" y="4416"/>
                    <a:pt x="109" y="4555"/>
                  </a:cubicBezTo>
                  <a:cubicBezTo>
                    <a:pt x="184" y="4868"/>
                    <a:pt x="753" y="4980"/>
                    <a:pt x="1469" y="4980"/>
                  </a:cubicBezTo>
                  <a:cubicBezTo>
                    <a:pt x="2670" y="4980"/>
                    <a:pt x="4286" y="4666"/>
                    <a:pt x="4684" y="4462"/>
                  </a:cubicBezTo>
                  <a:cubicBezTo>
                    <a:pt x="5397" y="4106"/>
                    <a:pt x="5258" y="3563"/>
                    <a:pt x="5103" y="3377"/>
                  </a:cubicBezTo>
                  <a:cubicBezTo>
                    <a:pt x="5000" y="3245"/>
                    <a:pt x="4829" y="3127"/>
                    <a:pt x="4511" y="3127"/>
                  </a:cubicBezTo>
                  <a:cubicBezTo>
                    <a:pt x="4491" y="3127"/>
                    <a:pt x="4472" y="3128"/>
                    <a:pt x="4451" y="3129"/>
                  </a:cubicBezTo>
                  <a:cubicBezTo>
                    <a:pt x="3955" y="3160"/>
                    <a:pt x="3505" y="3253"/>
                    <a:pt x="3040" y="3439"/>
                  </a:cubicBezTo>
                  <a:cubicBezTo>
                    <a:pt x="3443" y="3129"/>
                    <a:pt x="4606" y="2307"/>
                    <a:pt x="4095" y="1671"/>
                  </a:cubicBezTo>
                  <a:cubicBezTo>
                    <a:pt x="3983" y="1535"/>
                    <a:pt x="3805" y="1465"/>
                    <a:pt x="3613" y="1465"/>
                  </a:cubicBezTo>
                  <a:cubicBezTo>
                    <a:pt x="3431" y="1465"/>
                    <a:pt x="3237" y="1527"/>
                    <a:pt x="3071" y="1655"/>
                  </a:cubicBezTo>
                  <a:cubicBezTo>
                    <a:pt x="2761" y="1903"/>
                    <a:pt x="2482" y="2120"/>
                    <a:pt x="2233" y="2353"/>
                  </a:cubicBezTo>
                  <a:cubicBezTo>
                    <a:pt x="2513" y="1671"/>
                    <a:pt x="2900" y="895"/>
                    <a:pt x="2497" y="275"/>
                  </a:cubicBezTo>
                  <a:cubicBezTo>
                    <a:pt x="2420" y="151"/>
                    <a:pt x="2296" y="27"/>
                    <a:pt x="2140" y="11"/>
                  </a:cubicBezTo>
                  <a:cubicBezTo>
                    <a:pt x="2110" y="4"/>
                    <a:pt x="2081" y="0"/>
                    <a:pt x="2051"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8" name="Google Shape;1858;p23"/>
            <p:cNvSpPr/>
            <p:nvPr/>
          </p:nvSpPr>
          <p:spPr>
            <a:xfrm>
              <a:off x="1693875" y="4239500"/>
              <a:ext cx="174525" cy="165775"/>
            </a:xfrm>
            <a:custGeom>
              <a:rect b="b" l="l" r="r" t="t"/>
              <a:pathLst>
                <a:path extrusionOk="0" h="6631" w="6981">
                  <a:moveTo>
                    <a:pt x="4451" y="1"/>
                  </a:moveTo>
                  <a:cubicBezTo>
                    <a:pt x="3837" y="1"/>
                    <a:pt x="3224" y="246"/>
                    <a:pt x="2777" y="733"/>
                  </a:cubicBezTo>
                  <a:lnTo>
                    <a:pt x="854" y="2812"/>
                  </a:lnTo>
                  <a:cubicBezTo>
                    <a:pt x="1" y="3727"/>
                    <a:pt x="63" y="5185"/>
                    <a:pt x="978" y="6022"/>
                  </a:cubicBezTo>
                  <a:cubicBezTo>
                    <a:pt x="1414" y="6428"/>
                    <a:pt x="1972" y="6630"/>
                    <a:pt x="2530" y="6630"/>
                  </a:cubicBezTo>
                  <a:cubicBezTo>
                    <a:pt x="3144" y="6630"/>
                    <a:pt x="3757" y="6386"/>
                    <a:pt x="4204" y="5898"/>
                  </a:cubicBezTo>
                  <a:lnTo>
                    <a:pt x="6127" y="3820"/>
                  </a:lnTo>
                  <a:cubicBezTo>
                    <a:pt x="6980" y="2905"/>
                    <a:pt x="6918" y="1462"/>
                    <a:pt x="6003" y="609"/>
                  </a:cubicBezTo>
                  <a:cubicBezTo>
                    <a:pt x="5567" y="203"/>
                    <a:pt x="5009" y="1"/>
                    <a:pt x="4451" y="1"/>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9" name="Google Shape;1859;p23"/>
            <p:cNvSpPr/>
            <p:nvPr/>
          </p:nvSpPr>
          <p:spPr>
            <a:xfrm>
              <a:off x="1727225" y="4305900"/>
              <a:ext cx="51975" cy="40725"/>
            </a:xfrm>
            <a:custGeom>
              <a:rect b="b" l="l" r="r" t="t"/>
              <a:pathLst>
                <a:path extrusionOk="0" h="1629" w="2079">
                  <a:moveTo>
                    <a:pt x="1040" y="0"/>
                  </a:moveTo>
                  <a:cubicBezTo>
                    <a:pt x="1" y="0"/>
                    <a:pt x="1" y="1629"/>
                    <a:pt x="1040" y="1629"/>
                  </a:cubicBezTo>
                  <a:cubicBezTo>
                    <a:pt x="2079" y="1629"/>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0" name="Google Shape;1860;p23"/>
            <p:cNvSpPr/>
            <p:nvPr/>
          </p:nvSpPr>
          <p:spPr>
            <a:xfrm>
              <a:off x="1716375" y="4362900"/>
              <a:ext cx="52375" cy="40725"/>
            </a:xfrm>
            <a:custGeom>
              <a:rect b="b" l="l" r="r" t="t"/>
              <a:pathLst>
                <a:path extrusionOk="0" h="1629" w="2095">
                  <a:moveTo>
                    <a:pt x="1039" y="0"/>
                  </a:moveTo>
                  <a:cubicBezTo>
                    <a:pt x="0" y="0"/>
                    <a:pt x="0" y="1629"/>
                    <a:pt x="1039" y="1629"/>
                  </a:cubicBezTo>
                  <a:cubicBezTo>
                    <a:pt x="2094" y="1629"/>
                    <a:pt x="2094"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1" name="Google Shape;1861;p23"/>
            <p:cNvSpPr/>
            <p:nvPr/>
          </p:nvSpPr>
          <p:spPr>
            <a:xfrm>
              <a:off x="1826500" y="4282250"/>
              <a:ext cx="51975" cy="40725"/>
            </a:xfrm>
            <a:custGeom>
              <a:rect b="b" l="l" r="r" t="t"/>
              <a:pathLst>
                <a:path extrusionOk="0" h="1629" w="2079">
                  <a:moveTo>
                    <a:pt x="1039" y="0"/>
                  </a:moveTo>
                  <a:cubicBezTo>
                    <a:pt x="0" y="0"/>
                    <a:pt x="0" y="1629"/>
                    <a:pt x="1039" y="1629"/>
                  </a:cubicBezTo>
                  <a:cubicBezTo>
                    <a:pt x="2078" y="1629"/>
                    <a:pt x="2078"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2" name="Google Shape;1862;p23"/>
            <p:cNvSpPr/>
            <p:nvPr/>
          </p:nvSpPr>
          <p:spPr>
            <a:xfrm>
              <a:off x="1783850" y="4239200"/>
              <a:ext cx="52350" cy="40750"/>
            </a:xfrm>
            <a:custGeom>
              <a:rect b="b" l="l" r="r" t="t"/>
              <a:pathLst>
                <a:path extrusionOk="0" h="1630" w="2094">
                  <a:moveTo>
                    <a:pt x="1055" y="1"/>
                  </a:moveTo>
                  <a:cubicBezTo>
                    <a:pt x="16" y="1"/>
                    <a:pt x="0" y="1629"/>
                    <a:pt x="1055" y="1629"/>
                  </a:cubicBezTo>
                  <a:cubicBezTo>
                    <a:pt x="2094" y="1629"/>
                    <a:pt x="2094" y="1"/>
                    <a:pt x="1055"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3" name="Google Shape;1863;p23"/>
            <p:cNvSpPr/>
            <p:nvPr/>
          </p:nvSpPr>
          <p:spPr>
            <a:xfrm>
              <a:off x="1776850" y="4297750"/>
              <a:ext cx="52375" cy="40350"/>
            </a:xfrm>
            <a:custGeom>
              <a:rect b="b" l="l" r="r" t="t"/>
              <a:pathLst>
                <a:path extrusionOk="0" h="1614" w="2095">
                  <a:moveTo>
                    <a:pt x="1040" y="1"/>
                  </a:moveTo>
                  <a:cubicBezTo>
                    <a:pt x="1" y="1"/>
                    <a:pt x="1" y="1614"/>
                    <a:pt x="1040" y="1614"/>
                  </a:cubicBezTo>
                  <a:cubicBezTo>
                    <a:pt x="2095" y="1614"/>
                    <a:pt x="2095" y="1"/>
                    <a:pt x="1040"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4" name="Google Shape;1864;p23"/>
            <p:cNvSpPr/>
            <p:nvPr/>
          </p:nvSpPr>
          <p:spPr>
            <a:xfrm>
              <a:off x="1769500" y="4348175"/>
              <a:ext cx="51975" cy="40325"/>
            </a:xfrm>
            <a:custGeom>
              <a:rect b="b" l="l" r="r" t="t"/>
              <a:pathLst>
                <a:path extrusionOk="0" h="1613" w="2079">
                  <a:moveTo>
                    <a:pt x="1039" y="0"/>
                  </a:moveTo>
                  <a:cubicBezTo>
                    <a:pt x="0" y="0"/>
                    <a:pt x="0" y="1613"/>
                    <a:pt x="1039" y="1613"/>
                  </a:cubicBezTo>
                  <a:cubicBezTo>
                    <a:pt x="2078" y="1613"/>
                    <a:pt x="2078"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5" name="Google Shape;1865;p23"/>
            <p:cNvSpPr/>
            <p:nvPr/>
          </p:nvSpPr>
          <p:spPr>
            <a:xfrm>
              <a:off x="1738475" y="4252400"/>
              <a:ext cx="51975" cy="40725"/>
            </a:xfrm>
            <a:custGeom>
              <a:rect b="b" l="l" r="r" t="t"/>
              <a:pathLst>
                <a:path extrusionOk="0" h="1629" w="2079">
                  <a:moveTo>
                    <a:pt x="1040" y="0"/>
                  </a:moveTo>
                  <a:cubicBezTo>
                    <a:pt x="0" y="0"/>
                    <a:pt x="0" y="1629"/>
                    <a:pt x="1040" y="1629"/>
                  </a:cubicBezTo>
                  <a:cubicBezTo>
                    <a:pt x="2079" y="1629"/>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6" name="Google Shape;1866;p23"/>
            <p:cNvSpPr/>
            <p:nvPr/>
          </p:nvSpPr>
          <p:spPr>
            <a:xfrm>
              <a:off x="1679925" y="4322575"/>
              <a:ext cx="51975" cy="40350"/>
            </a:xfrm>
            <a:custGeom>
              <a:rect b="b" l="l" r="r" t="t"/>
              <a:pathLst>
                <a:path extrusionOk="0" h="1614" w="2079">
                  <a:moveTo>
                    <a:pt x="1040" y="0"/>
                  </a:moveTo>
                  <a:cubicBezTo>
                    <a:pt x="0" y="0"/>
                    <a:pt x="0" y="1613"/>
                    <a:pt x="1040" y="1613"/>
                  </a:cubicBezTo>
                  <a:cubicBezTo>
                    <a:pt x="2079" y="1613"/>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867" name="Google Shape;1867;p23"/>
          <p:cNvSpPr/>
          <p:nvPr/>
        </p:nvSpPr>
        <p:spPr>
          <a:xfrm flipH="1" rot="-5400000">
            <a:off x="4552902" y="3169"/>
            <a:ext cx="249679" cy="200293"/>
          </a:xfrm>
          <a:custGeom>
            <a:rect b="b" l="l" r="r" t="t"/>
            <a:pathLst>
              <a:path extrusionOk="0" h="6600" w="8228">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rgbClr val="FFFFFF">
              <a:alpha val="763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8" name="Google Shape;1868;p23"/>
          <p:cNvSpPr/>
          <p:nvPr/>
        </p:nvSpPr>
        <p:spPr>
          <a:xfrm flipH="1">
            <a:off x="4241182" y="159112"/>
            <a:ext cx="90364" cy="69825"/>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9" name="Google Shape;1869;p23"/>
          <p:cNvSpPr/>
          <p:nvPr/>
        </p:nvSpPr>
        <p:spPr>
          <a:xfrm flipH="1">
            <a:off x="6093444" y="199046"/>
            <a:ext cx="90364" cy="69825"/>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0" name="Google Shape;1870;p23"/>
          <p:cNvSpPr/>
          <p:nvPr/>
        </p:nvSpPr>
        <p:spPr>
          <a:xfrm flipH="1">
            <a:off x="7600448" y="123934"/>
            <a:ext cx="134063" cy="104210"/>
          </a:xfrm>
          <a:custGeom>
            <a:rect b="b" l="l" r="r" t="t"/>
            <a:pathLst>
              <a:path extrusionOk="0" h="2653" w="3413">
                <a:moveTo>
                  <a:pt x="1707" y="0"/>
                </a:moveTo>
                <a:cubicBezTo>
                  <a:pt x="1" y="0"/>
                  <a:pt x="1" y="2652"/>
                  <a:pt x="1707" y="2652"/>
                </a:cubicBezTo>
                <a:cubicBezTo>
                  <a:pt x="3413" y="2652"/>
                  <a:pt x="3413" y="0"/>
                  <a:pt x="170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1" name="Google Shape;1871;p23"/>
          <p:cNvSpPr/>
          <p:nvPr/>
        </p:nvSpPr>
        <p:spPr>
          <a:xfrm flipH="1">
            <a:off x="3246748" y="200134"/>
            <a:ext cx="134063" cy="104210"/>
          </a:xfrm>
          <a:custGeom>
            <a:rect b="b" l="l" r="r" t="t"/>
            <a:pathLst>
              <a:path extrusionOk="0" h="2653" w="3413">
                <a:moveTo>
                  <a:pt x="1707" y="0"/>
                </a:moveTo>
                <a:cubicBezTo>
                  <a:pt x="1" y="0"/>
                  <a:pt x="1" y="2652"/>
                  <a:pt x="1707" y="2652"/>
                </a:cubicBezTo>
                <a:cubicBezTo>
                  <a:pt x="3413" y="2652"/>
                  <a:pt x="3413" y="0"/>
                  <a:pt x="170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2" name="Google Shape;1872;p23"/>
          <p:cNvSpPr/>
          <p:nvPr/>
        </p:nvSpPr>
        <p:spPr>
          <a:xfrm flipH="1">
            <a:off x="8928457" y="759887"/>
            <a:ext cx="90364" cy="69825"/>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3" name="Google Shape;1873;p23"/>
          <p:cNvSpPr/>
          <p:nvPr/>
        </p:nvSpPr>
        <p:spPr>
          <a:xfrm flipH="1">
            <a:off x="8872235" y="3329784"/>
            <a:ext cx="134063" cy="104210"/>
          </a:xfrm>
          <a:custGeom>
            <a:rect b="b" l="l" r="r" t="t"/>
            <a:pathLst>
              <a:path extrusionOk="0" h="2653" w="3413">
                <a:moveTo>
                  <a:pt x="1707" y="0"/>
                </a:moveTo>
                <a:cubicBezTo>
                  <a:pt x="1" y="0"/>
                  <a:pt x="1" y="2652"/>
                  <a:pt x="1707" y="2652"/>
                </a:cubicBezTo>
                <a:cubicBezTo>
                  <a:pt x="3413" y="2652"/>
                  <a:pt x="3413" y="0"/>
                  <a:pt x="170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874" name="Google Shape;1874;p23"/>
          <p:cNvGrpSpPr/>
          <p:nvPr/>
        </p:nvGrpSpPr>
        <p:grpSpPr>
          <a:xfrm flipH="1">
            <a:off x="6955683" y="-145627"/>
            <a:ext cx="482481" cy="490933"/>
            <a:chOff x="1634175" y="4169925"/>
            <a:chExt cx="308275" cy="313675"/>
          </a:xfrm>
        </p:grpSpPr>
        <p:sp>
          <p:nvSpPr>
            <p:cNvPr id="1875" name="Google Shape;1875;p23"/>
            <p:cNvSpPr/>
            <p:nvPr/>
          </p:nvSpPr>
          <p:spPr>
            <a:xfrm>
              <a:off x="1634175" y="4353375"/>
              <a:ext cx="131850" cy="130225"/>
            </a:xfrm>
            <a:custGeom>
              <a:rect b="b" l="l" r="r" t="t"/>
              <a:pathLst>
                <a:path extrusionOk="0" h="5209" w="5274">
                  <a:moveTo>
                    <a:pt x="3983" y="1"/>
                  </a:moveTo>
                  <a:cubicBezTo>
                    <a:pt x="3890" y="1"/>
                    <a:pt x="3805" y="8"/>
                    <a:pt x="3754" y="25"/>
                  </a:cubicBezTo>
                  <a:cubicBezTo>
                    <a:pt x="3211" y="211"/>
                    <a:pt x="652" y="1250"/>
                    <a:pt x="202" y="1901"/>
                  </a:cubicBezTo>
                  <a:cubicBezTo>
                    <a:pt x="93" y="2041"/>
                    <a:pt x="0" y="2243"/>
                    <a:pt x="47" y="2413"/>
                  </a:cubicBezTo>
                  <a:cubicBezTo>
                    <a:pt x="78" y="2568"/>
                    <a:pt x="202" y="2677"/>
                    <a:pt x="342" y="2754"/>
                  </a:cubicBezTo>
                  <a:cubicBezTo>
                    <a:pt x="508" y="2845"/>
                    <a:pt x="679" y="2883"/>
                    <a:pt x="853" y="2883"/>
                  </a:cubicBezTo>
                  <a:cubicBezTo>
                    <a:pt x="1361" y="2883"/>
                    <a:pt x="1892" y="2563"/>
                    <a:pt x="2389" y="2320"/>
                  </a:cubicBezTo>
                  <a:lnTo>
                    <a:pt x="2389" y="2320"/>
                  </a:lnTo>
                  <a:cubicBezTo>
                    <a:pt x="2187" y="2584"/>
                    <a:pt x="1986" y="2878"/>
                    <a:pt x="1768" y="3204"/>
                  </a:cubicBezTo>
                  <a:cubicBezTo>
                    <a:pt x="1520" y="3576"/>
                    <a:pt x="1567" y="4042"/>
                    <a:pt x="1846" y="4243"/>
                  </a:cubicBezTo>
                  <a:cubicBezTo>
                    <a:pt x="1951" y="4315"/>
                    <a:pt x="2057" y="4346"/>
                    <a:pt x="2163" y="4346"/>
                  </a:cubicBezTo>
                  <a:cubicBezTo>
                    <a:pt x="2742" y="4346"/>
                    <a:pt x="3300" y="3403"/>
                    <a:pt x="3537" y="3049"/>
                  </a:cubicBezTo>
                  <a:lnTo>
                    <a:pt x="3537" y="3049"/>
                  </a:lnTo>
                  <a:cubicBezTo>
                    <a:pt x="3397" y="3530"/>
                    <a:pt x="3319" y="3980"/>
                    <a:pt x="3350" y="4476"/>
                  </a:cubicBezTo>
                  <a:cubicBezTo>
                    <a:pt x="3366" y="4848"/>
                    <a:pt x="3490" y="5019"/>
                    <a:pt x="3645" y="5112"/>
                  </a:cubicBezTo>
                  <a:cubicBezTo>
                    <a:pt x="3714" y="5163"/>
                    <a:pt x="3831" y="5208"/>
                    <a:pt x="3967" y="5208"/>
                  </a:cubicBezTo>
                  <a:cubicBezTo>
                    <a:pt x="4200" y="5208"/>
                    <a:pt x="4488" y="5076"/>
                    <a:pt x="4684" y="4615"/>
                  </a:cubicBezTo>
                  <a:cubicBezTo>
                    <a:pt x="4963" y="3949"/>
                    <a:pt x="5274" y="180"/>
                    <a:pt x="4421" y="40"/>
                  </a:cubicBezTo>
                  <a:cubicBezTo>
                    <a:pt x="4332" y="21"/>
                    <a:pt x="4145" y="1"/>
                    <a:pt x="3983"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6" name="Google Shape;1876;p23"/>
            <p:cNvSpPr/>
            <p:nvPr/>
          </p:nvSpPr>
          <p:spPr>
            <a:xfrm>
              <a:off x="1807500" y="4169925"/>
              <a:ext cx="134950" cy="124500"/>
            </a:xfrm>
            <a:custGeom>
              <a:rect b="b" l="l" r="r" t="t"/>
              <a:pathLst>
                <a:path extrusionOk="0" h="4980" w="5398">
                  <a:moveTo>
                    <a:pt x="2051" y="0"/>
                  </a:moveTo>
                  <a:cubicBezTo>
                    <a:pt x="1900" y="0"/>
                    <a:pt x="1759" y="93"/>
                    <a:pt x="1629" y="197"/>
                  </a:cubicBezTo>
                  <a:cubicBezTo>
                    <a:pt x="1024" y="709"/>
                    <a:pt x="171" y="3346"/>
                    <a:pt x="47" y="3889"/>
                  </a:cubicBezTo>
                  <a:cubicBezTo>
                    <a:pt x="0" y="4028"/>
                    <a:pt x="78" y="4416"/>
                    <a:pt x="109" y="4555"/>
                  </a:cubicBezTo>
                  <a:cubicBezTo>
                    <a:pt x="184" y="4868"/>
                    <a:pt x="753" y="4980"/>
                    <a:pt x="1469" y="4980"/>
                  </a:cubicBezTo>
                  <a:cubicBezTo>
                    <a:pt x="2670" y="4980"/>
                    <a:pt x="4286" y="4666"/>
                    <a:pt x="4684" y="4462"/>
                  </a:cubicBezTo>
                  <a:cubicBezTo>
                    <a:pt x="5397" y="4106"/>
                    <a:pt x="5258" y="3563"/>
                    <a:pt x="5103" y="3377"/>
                  </a:cubicBezTo>
                  <a:cubicBezTo>
                    <a:pt x="5000" y="3245"/>
                    <a:pt x="4829" y="3127"/>
                    <a:pt x="4511" y="3127"/>
                  </a:cubicBezTo>
                  <a:cubicBezTo>
                    <a:pt x="4491" y="3127"/>
                    <a:pt x="4472" y="3128"/>
                    <a:pt x="4451" y="3129"/>
                  </a:cubicBezTo>
                  <a:cubicBezTo>
                    <a:pt x="3955" y="3160"/>
                    <a:pt x="3505" y="3253"/>
                    <a:pt x="3040" y="3439"/>
                  </a:cubicBezTo>
                  <a:cubicBezTo>
                    <a:pt x="3443" y="3129"/>
                    <a:pt x="4606" y="2307"/>
                    <a:pt x="4095" y="1671"/>
                  </a:cubicBezTo>
                  <a:cubicBezTo>
                    <a:pt x="3983" y="1535"/>
                    <a:pt x="3805" y="1465"/>
                    <a:pt x="3613" y="1465"/>
                  </a:cubicBezTo>
                  <a:cubicBezTo>
                    <a:pt x="3431" y="1465"/>
                    <a:pt x="3237" y="1527"/>
                    <a:pt x="3071" y="1655"/>
                  </a:cubicBezTo>
                  <a:cubicBezTo>
                    <a:pt x="2761" y="1903"/>
                    <a:pt x="2482" y="2120"/>
                    <a:pt x="2233" y="2353"/>
                  </a:cubicBezTo>
                  <a:cubicBezTo>
                    <a:pt x="2513" y="1671"/>
                    <a:pt x="2900" y="895"/>
                    <a:pt x="2497" y="275"/>
                  </a:cubicBezTo>
                  <a:cubicBezTo>
                    <a:pt x="2420" y="151"/>
                    <a:pt x="2296" y="27"/>
                    <a:pt x="2140" y="11"/>
                  </a:cubicBezTo>
                  <a:cubicBezTo>
                    <a:pt x="2110" y="4"/>
                    <a:pt x="2081" y="0"/>
                    <a:pt x="2051"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7" name="Google Shape;1877;p23"/>
            <p:cNvSpPr/>
            <p:nvPr/>
          </p:nvSpPr>
          <p:spPr>
            <a:xfrm>
              <a:off x="1693875" y="4239500"/>
              <a:ext cx="174525" cy="165775"/>
            </a:xfrm>
            <a:custGeom>
              <a:rect b="b" l="l" r="r" t="t"/>
              <a:pathLst>
                <a:path extrusionOk="0" h="6631" w="6981">
                  <a:moveTo>
                    <a:pt x="4451" y="1"/>
                  </a:moveTo>
                  <a:cubicBezTo>
                    <a:pt x="3837" y="1"/>
                    <a:pt x="3224" y="246"/>
                    <a:pt x="2777" y="733"/>
                  </a:cubicBezTo>
                  <a:lnTo>
                    <a:pt x="854" y="2812"/>
                  </a:lnTo>
                  <a:cubicBezTo>
                    <a:pt x="1" y="3727"/>
                    <a:pt x="63" y="5185"/>
                    <a:pt x="978" y="6022"/>
                  </a:cubicBezTo>
                  <a:cubicBezTo>
                    <a:pt x="1414" y="6428"/>
                    <a:pt x="1972" y="6630"/>
                    <a:pt x="2530" y="6630"/>
                  </a:cubicBezTo>
                  <a:cubicBezTo>
                    <a:pt x="3144" y="6630"/>
                    <a:pt x="3757" y="6386"/>
                    <a:pt x="4204" y="5898"/>
                  </a:cubicBezTo>
                  <a:lnTo>
                    <a:pt x="6127" y="3820"/>
                  </a:lnTo>
                  <a:cubicBezTo>
                    <a:pt x="6980" y="2905"/>
                    <a:pt x="6918" y="1462"/>
                    <a:pt x="6003" y="609"/>
                  </a:cubicBezTo>
                  <a:cubicBezTo>
                    <a:pt x="5567" y="203"/>
                    <a:pt x="5009" y="1"/>
                    <a:pt x="4451" y="1"/>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8" name="Google Shape;1878;p23"/>
            <p:cNvSpPr/>
            <p:nvPr/>
          </p:nvSpPr>
          <p:spPr>
            <a:xfrm>
              <a:off x="1727225" y="4305900"/>
              <a:ext cx="51975" cy="40725"/>
            </a:xfrm>
            <a:custGeom>
              <a:rect b="b" l="l" r="r" t="t"/>
              <a:pathLst>
                <a:path extrusionOk="0" h="1629" w="2079">
                  <a:moveTo>
                    <a:pt x="1040" y="0"/>
                  </a:moveTo>
                  <a:cubicBezTo>
                    <a:pt x="1" y="0"/>
                    <a:pt x="1" y="1629"/>
                    <a:pt x="1040" y="1629"/>
                  </a:cubicBezTo>
                  <a:cubicBezTo>
                    <a:pt x="2079" y="1629"/>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9" name="Google Shape;1879;p23"/>
            <p:cNvSpPr/>
            <p:nvPr/>
          </p:nvSpPr>
          <p:spPr>
            <a:xfrm>
              <a:off x="1716375" y="4362900"/>
              <a:ext cx="52375" cy="40725"/>
            </a:xfrm>
            <a:custGeom>
              <a:rect b="b" l="l" r="r" t="t"/>
              <a:pathLst>
                <a:path extrusionOk="0" h="1629" w="2095">
                  <a:moveTo>
                    <a:pt x="1039" y="0"/>
                  </a:moveTo>
                  <a:cubicBezTo>
                    <a:pt x="0" y="0"/>
                    <a:pt x="0" y="1629"/>
                    <a:pt x="1039" y="1629"/>
                  </a:cubicBezTo>
                  <a:cubicBezTo>
                    <a:pt x="2094" y="1629"/>
                    <a:pt x="2094"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0" name="Google Shape;1880;p23"/>
            <p:cNvSpPr/>
            <p:nvPr/>
          </p:nvSpPr>
          <p:spPr>
            <a:xfrm>
              <a:off x="1826500" y="4282250"/>
              <a:ext cx="51975" cy="40725"/>
            </a:xfrm>
            <a:custGeom>
              <a:rect b="b" l="l" r="r" t="t"/>
              <a:pathLst>
                <a:path extrusionOk="0" h="1629" w="2079">
                  <a:moveTo>
                    <a:pt x="1039" y="0"/>
                  </a:moveTo>
                  <a:cubicBezTo>
                    <a:pt x="0" y="0"/>
                    <a:pt x="0" y="1629"/>
                    <a:pt x="1039" y="1629"/>
                  </a:cubicBezTo>
                  <a:cubicBezTo>
                    <a:pt x="2078" y="1629"/>
                    <a:pt x="2078"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1" name="Google Shape;1881;p23"/>
            <p:cNvSpPr/>
            <p:nvPr/>
          </p:nvSpPr>
          <p:spPr>
            <a:xfrm>
              <a:off x="1783850" y="4239200"/>
              <a:ext cx="52350" cy="40750"/>
            </a:xfrm>
            <a:custGeom>
              <a:rect b="b" l="l" r="r" t="t"/>
              <a:pathLst>
                <a:path extrusionOk="0" h="1630" w="2094">
                  <a:moveTo>
                    <a:pt x="1055" y="1"/>
                  </a:moveTo>
                  <a:cubicBezTo>
                    <a:pt x="16" y="1"/>
                    <a:pt x="0" y="1629"/>
                    <a:pt x="1055" y="1629"/>
                  </a:cubicBezTo>
                  <a:cubicBezTo>
                    <a:pt x="2094" y="1629"/>
                    <a:pt x="2094" y="1"/>
                    <a:pt x="1055"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2" name="Google Shape;1882;p23"/>
            <p:cNvSpPr/>
            <p:nvPr/>
          </p:nvSpPr>
          <p:spPr>
            <a:xfrm>
              <a:off x="1776850" y="4297750"/>
              <a:ext cx="52375" cy="40350"/>
            </a:xfrm>
            <a:custGeom>
              <a:rect b="b" l="l" r="r" t="t"/>
              <a:pathLst>
                <a:path extrusionOk="0" h="1614" w="2095">
                  <a:moveTo>
                    <a:pt x="1040" y="1"/>
                  </a:moveTo>
                  <a:cubicBezTo>
                    <a:pt x="1" y="1"/>
                    <a:pt x="1" y="1614"/>
                    <a:pt x="1040" y="1614"/>
                  </a:cubicBezTo>
                  <a:cubicBezTo>
                    <a:pt x="2095" y="1614"/>
                    <a:pt x="2095" y="1"/>
                    <a:pt x="1040"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3" name="Google Shape;1883;p23"/>
            <p:cNvSpPr/>
            <p:nvPr/>
          </p:nvSpPr>
          <p:spPr>
            <a:xfrm>
              <a:off x="1769500" y="4348175"/>
              <a:ext cx="51975" cy="40325"/>
            </a:xfrm>
            <a:custGeom>
              <a:rect b="b" l="l" r="r" t="t"/>
              <a:pathLst>
                <a:path extrusionOk="0" h="1613" w="2079">
                  <a:moveTo>
                    <a:pt x="1039" y="0"/>
                  </a:moveTo>
                  <a:cubicBezTo>
                    <a:pt x="0" y="0"/>
                    <a:pt x="0" y="1613"/>
                    <a:pt x="1039" y="1613"/>
                  </a:cubicBezTo>
                  <a:cubicBezTo>
                    <a:pt x="2078" y="1613"/>
                    <a:pt x="2078"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4" name="Google Shape;1884;p23"/>
            <p:cNvSpPr/>
            <p:nvPr/>
          </p:nvSpPr>
          <p:spPr>
            <a:xfrm>
              <a:off x="1738475" y="4252400"/>
              <a:ext cx="51975" cy="40725"/>
            </a:xfrm>
            <a:custGeom>
              <a:rect b="b" l="l" r="r" t="t"/>
              <a:pathLst>
                <a:path extrusionOk="0" h="1629" w="2079">
                  <a:moveTo>
                    <a:pt x="1040" y="0"/>
                  </a:moveTo>
                  <a:cubicBezTo>
                    <a:pt x="0" y="0"/>
                    <a:pt x="0" y="1629"/>
                    <a:pt x="1040" y="1629"/>
                  </a:cubicBezTo>
                  <a:cubicBezTo>
                    <a:pt x="2079" y="1629"/>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5" name="Google Shape;1885;p23"/>
            <p:cNvSpPr/>
            <p:nvPr/>
          </p:nvSpPr>
          <p:spPr>
            <a:xfrm>
              <a:off x="1679925" y="4322575"/>
              <a:ext cx="51975" cy="40350"/>
            </a:xfrm>
            <a:custGeom>
              <a:rect b="b" l="l" r="r" t="t"/>
              <a:pathLst>
                <a:path extrusionOk="0" h="1614" w="2079">
                  <a:moveTo>
                    <a:pt x="1040" y="0"/>
                  </a:moveTo>
                  <a:cubicBezTo>
                    <a:pt x="0" y="0"/>
                    <a:pt x="0" y="1613"/>
                    <a:pt x="1040" y="1613"/>
                  </a:cubicBezTo>
                  <a:cubicBezTo>
                    <a:pt x="2079" y="1613"/>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86" name="Google Shape;1886;p23"/>
          <p:cNvGrpSpPr/>
          <p:nvPr/>
        </p:nvGrpSpPr>
        <p:grpSpPr>
          <a:xfrm flipH="1">
            <a:off x="-32955" y="3824673"/>
            <a:ext cx="482481" cy="490933"/>
            <a:chOff x="1634175" y="4169925"/>
            <a:chExt cx="308275" cy="313675"/>
          </a:xfrm>
        </p:grpSpPr>
        <p:sp>
          <p:nvSpPr>
            <p:cNvPr id="1887" name="Google Shape;1887;p23"/>
            <p:cNvSpPr/>
            <p:nvPr/>
          </p:nvSpPr>
          <p:spPr>
            <a:xfrm>
              <a:off x="1634175" y="4353375"/>
              <a:ext cx="131850" cy="130225"/>
            </a:xfrm>
            <a:custGeom>
              <a:rect b="b" l="l" r="r" t="t"/>
              <a:pathLst>
                <a:path extrusionOk="0" h="5209" w="5274">
                  <a:moveTo>
                    <a:pt x="3983" y="1"/>
                  </a:moveTo>
                  <a:cubicBezTo>
                    <a:pt x="3890" y="1"/>
                    <a:pt x="3805" y="8"/>
                    <a:pt x="3754" y="25"/>
                  </a:cubicBezTo>
                  <a:cubicBezTo>
                    <a:pt x="3211" y="211"/>
                    <a:pt x="652" y="1250"/>
                    <a:pt x="202" y="1901"/>
                  </a:cubicBezTo>
                  <a:cubicBezTo>
                    <a:pt x="93" y="2041"/>
                    <a:pt x="0" y="2243"/>
                    <a:pt x="47" y="2413"/>
                  </a:cubicBezTo>
                  <a:cubicBezTo>
                    <a:pt x="78" y="2568"/>
                    <a:pt x="202" y="2677"/>
                    <a:pt x="342" y="2754"/>
                  </a:cubicBezTo>
                  <a:cubicBezTo>
                    <a:pt x="508" y="2845"/>
                    <a:pt x="679" y="2883"/>
                    <a:pt x="853" y="2883"/>
                  </a:cubicBezTo>
                  <a:cubicBezTo>
                    <a:pt x="1361" y="2883"/>
                    <a:pt x="1892" y="2563"/>
                    <a:pt x="2389" y="2320"/>
                  </a:cubicBezTo>
                  <a:lnTo>
                    <a:pt x="2389" y="2320"/>
                  </a:lnTo>
                  <a:cubicBezTo>
                    <a:pt x="2187" y="2584"/>
                    <a:pt x="1986" y="2878"/>
                    <a:pt x="1768" y="3204"/>
                  </a:cubicBezTo>
                  <a:cubicBezTo>
                    <a:pt x="1520" y="3576"/>
                    <a:pt x="1567" y="4042"/>
                    <a:pt x="1846" y="4243"/>
                  </a:cubicBezTo>
                  <a:cubicBezTo>
                    <a:pt x="1951" y="4315"/>
                    <a:pt x="2057" y="4346"/>
                    <a:pt x="2163" y="4346"/>
                  </a:cubicBezTo>
                  <a:cubicBezTo>
                    <a:pt x="2742" y="4346"/>
                    <a:pt x="3300" y="3403"/>
                    <a:pt x="3537" y="3049"/>
                  </a:cubicBezTo>
                  <a:lnTo>
                    <a:pt x="3537" y="3049"/>
                  </a:lnTo>
                  <a:cubicBezTo>
                    <a:pt x="3397" y="3530"/>
                    <a:pt x="3319" y="3980"/>
                    <a:pt x="3350" y="4476"/>
                  </a:cubicBezTo>
                  <a:cubicBezTo>
                    <a:pt x="3366" y="4848"/>
                    <a:pt x="3490" y="5019"/>
                    <a:pt x="3645" y="5112"/>
                  </a:cubicBezTo>
                  <a:cubicBezTo>
                    <a:pt x="3714" y="5163"/>
                    <a:pt x="3831" y="5208"/>
                    <a:pt x="3967" y="5208"/>
                  </a:cubicBezTo>
                  <a:cubicBezTo>
                    <a:pt x="4200" y="5208"/>
                    <a:pt x="4488" y="5076"/>
                    <a:pt x="4684" y="4615"/>
                  </a:cubicBezTo>
                  <a:cubicBezTo>
                    <a:pt x="4963" y="3949"/>
                    <a:pt x="5274" y="180"/>
                    <a:pt x="4421" y="40"/>
                  </a:cubicBezTo>
                  <a:cubicBezTo>
                    <a:pt x="4332" y="21"/>
                    <a:pt x="4145" y="1"/>
                    <a:pt x="3983"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8" name="Google Shape;1888;p23"/>
            <p:cNvSpPr/>
            <p:nvPr/>
          </p:nvSpPr>
          <p:spPr>
            <a:xfrm>
              <a:off x="1807500" y="4169925"/>
              <a:ext cx="134950" cy="124500"/>
            </a:xfrm>
            <a:custGeom>
              <a:rect b="b" l="l" r="r" t="t"/>
              <a:pathLst>
                <a:path extrusionOk="0" h="4980" w="5398">
                  <a:moveTo>
                    <a:pt x="2051" y="0"/>
                  </a:moveTo>
                  <a:cubicBezTo>
                    <a:pt x="1900" y="0"/>
                    <a:pt x="1759" y="93"/>
                    <a:pt x="1629" y="197"/>
                  </a:cubicBezTo>
                  <a:cubicBezTo>
                    <a:pt x="1024" y="709"/>
                    <a:pt x="171" y="3346"/>
                    <a:pt x="47" y="3889"/>
                  </a:cubicBezTo>
                  <a:cubicBezTo>
                    <a:pt x="0" y="4028"/>
                    <a:pt x="78" y="4416"/>
                    <a:pt x="109" y="4555"/>
                  </a:cubicBezTo>
                  <a:cubicBezTo>
                    <a:pt x="184" y="4868"/>
                    <a:pt x="753" y="4980"/>
                    <a:pt x="1469" y="4980"/>
                  </a:cubicBezTo>
                  <a:cubicBezTo>
                    <a:pt x="2670" y="4980"/>
                    <a:pt x="4286" y="4666"/>
                    <a:pt x="4684" y="4462"/>
                  </a:cubicBezTo>
                  <a:cubicBezTo>
                    <a:pt x="5397" y="4106"/>
                    <a:pt x="5258" y="3563"/>
                    <a:pt x="5103" y="3377"/>
                  </a:cubicBezTo>
                  <a:cubicBezTo>
                    <a:pt x="5000" y="3245"/>
                    <a:pt x="4829" y="3127"/>
                    <a:pt x="4511" y="3127"/>
                  </a:cubicBezTo>
                  <a:cubicBezTo>
                    <a:pt x="4491" y="3127"/>
                    <a:pt x="4472" y="3128"/>
                    <a:pt x="4451" y="3129"/>
                  </a:cubicBezTo>
                  <a:cubicBezTo>
                    <a:pt x="3955" y="3160"/>
                    <a:pt x="3505" y="3253"/>
                    <a:pt x="3040" y="3439"/>
                  </a:cubicBezTo>
                  <a:cubicBezTo>
                    <a:pt x="3443" y="3129"/>
                    <a:pt x="4606" y="2307"/>
                    <a:pt x="4095" y="1671"/>
                  </a:cubicBezTo>
                  <a:cubicBezTo>
                    <a:pt x="3983" y="1535"/>
                    <a:pt x="3805" y="1465"/>
                    <a:pt x="3613" y="1465"/>
                  </a:cubicBezTo>
                  <a:cubicBezTo>
                    <a:pt x="3431" y="1465"/>
                    <a:pt x="3237" y="1527"/>
                    <a:pt x="3071" y="1655"/>
                  </a:cubicBezTo>
                  <a:cubicBezTo>
                    <a:pt x="2761" y="1903"/>
                    <a:pt x="2482" y="2120"/>
                    <a:pt x="2233" y="2353"/>
                  </a:cubicBezTo>
                  <a:cubicBezTo>
                    <a:pt x="2513" y="1671"/>
                    <a:pt x="2900" y="895"/>
                    <a:pt x="2497" y="275"/>
                  </a:cubicBezTo>
                  <a:cubicBezTo>
                    <a:pt x="2420" y="151"/>
                    <a:pt x="2296" y="27"/>
                    <a:pt x="2140" y="11"/>
                  </a:cubicBezTo>
                  <a:cubicBezTo>
                    <a:pt x="2110" y="4"/>
                    <a:pt x="2081" y="0"/>
                    <a:pt x="2051"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9" name="Google Shape;1889;p23"/>
            <p:cNvSpPr/>
            <p:nvPr/>
          </p:nvSpPr>
          <p:spPr>
            <a:xfrm>
              <a:off x="1693875" y="4239500"/>
              <a:ext cx="174525" cy="165775"/>
            </a:xfrm>
            <a:custGeom>
              <a:rect b="b" l="l" r="r" t="t"/>
              <a:pathLst>
                <a:path extrusionOk="0" h="6631" w="6981">
                  <a:moveTo>
                    <a:pt x="4451" y="1"/>
                  </a:moveTo>
                  <a:cubicBezTo>
                    <a:pt x="3837" y="1"/>
                    <a:pt x="3224" y="246"/>
                    <a:pt x="2777" y="733"/>
                  </a:cubicBezTo>
                  <a:lnTo>
                    <a:pt x="854" y="2812"/>
                  </a:lnTo>
                  <a:cubicBezTo>
                    <a:pt x="1" y="3727"/>
                    <a:pt x="63" y="5185"/>
                    <a:pt x="978" y="6022"/>
                  </a:cubicBezTo>
                  <a:cubicBezTo>
                    <a:pt x="1414" y="6428"/>
                    <a:pt x="1972" y="6630"/>
                    <a:pt x="2530" y="6630"/>
                  </a:cubicBezTo>
                  <a:cubicBezTo>
                    <a:pt x="3144" y="6630"/>
                    <a:pt x="3757" y="6386"/>
                    <a:pt x="4204" y="5898"/>
                  </a:cubicBezTo>
                  <a:lnTo>
                    <a:pt x="6127" y="3820"/>
                  </a:lnTo>
                  <a:cubicBezTo>
                    <a:pt x="6980" y="2905"/>
                    <a:pt x="6918" y="1462"/>
                    <a:pt x="6003" y="609"/>
                  </a:cubicBezTo>
                  <a:cubicBezTo>
                    <a:pt x="5567" y="203"/>
                    <a:pt x="5009" y="1"/>
                    <a:pt x="4451" y="1"/>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0" name="Google Shape;1890;p23"/>
            <p:cNvSpPr/>
            <p:nvPr/>
          </p:nvSpPr>
          <p:spPr>
            <a:xfrm>
              <a:off x="1727225" y="4305900"/>
              <a:ext cx="51975" cy="40725"/>
            </a:xfrm>
            <a:custGeom>
              <a:rect b="b" l="l" r="r" t="t"/>
              <a:pathLst>
                <a:path extrusionOk="0" h="1629" w="2079">
                  <a:moveTo>
                    <a:pt x="1040" y="0"/>
                  </a:moveTo>
                  <a:cubicBezTo>
                    <a:pt x="1" y="0"/>
                    <a:pt x="1" y="1629"/>
                    <a:pt x="1040" y="1629"/>
                  </a:cubicBezTo>
                  <a:cubicBezTo>
                    <a:pt x="2079" y="1629"/>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1" name="Google Shape;1891;p23"/>
            <p:cNvSpPr/>
            <p:nvPr/>
          </p:nvSpPr>
          <p:spPr>
            <a:xfrm>
              <a:off x="1716375" y="4362900"/>
              <a:ext cx="52375" cy="40725"/>
            </a:xfrm>
            <a:custGeom>
              <a:rect b="b" l="l" r="r" t="t"/>
              <a:pathLst>
                <a:path extrusionOk="0" h="1629" w="2095">
                  <a:moveTo>
                    <a:pt x="1039" y="0"/>
                  </a:moveTo>
                  <a:cubicBezTo>
                    <a:pt x="0" y="0"/>
                    <a:pt x="0" y="1629"/>
                    <a:pt x="1039" y="1629"/>
                  </a:cubicBezTo>
                  <a:cubicBezTo>
                    <a:pt x="2094" y="1629"/>
                    <a:pt x="2094"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2" name="Google Shape;1892;p23"/>
            <p:cNvSpPr/>
            <p:nvPr/>
          </p:nvSpPr>
          <p:spPr>
            <a:xfrm>
              <a:off x="1826500" y="4282250"/>
              <a:ext cx="51975" cy="40725"/>
            </a:xfrm>
            <a:custGeom>
              <a:rect b="b" l="l" r="r" t="t"/>
              <a:pathLst>
                <a:path extrusionOk="0" h="1629" w="2079">
                  <a:moveTo>
                    <a:pt x="1039" y="0"/>
                  </a:moveTo>
                  <a:cubicBezTo>
                    <a:pt x="0" y="0"/>
                    <a:pt x="0" y="1629"/>
                    <a:pt x="1039" y="1629"/>
                  </a:cubicBezTo>
                  <a:cubicBezTo>
                    <a:pt x="2078" y="1629"/>
                    <a:pt x="2078"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3" name="Google Shape;1893;p23"/>
            <p:cNvSpPr/>
            <p:nvPr/>
          </p:nvSpPr>
          <p:spPr>
            <a:xfrm>
              <a:off x="1783850" y="4239200"/>
              <a:ext cx="52350" cy="40750"/>
            </a:xfrm>
            <a:custGeom>
              <a:rect b="b" l="l" r="r" t="t"/>
              <a:pathLst>
                <a:path extrusionOk="0" h="1630" w="2094">
                  <a:moveTo>
                    <a:pt x="1055" y="1"/>
                  </a:moveTo>
                  <a:cubicBezTo>
                    <a:pt x="16" y="1"/>
                    <a:pt x="0" y="1629"/>
                    <a:pt x="1055" y="1629"/>
                  </a:cubicBezTo>
                  <a:cubicBezTo>
                    <a:pt x="2094" y="1629"/>
                    <a:pt x="2094" y="1"/>
                    <a:pt x="1055"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4" name="Google Shape;1894;p23"/>
            <p:cNvSpPr/>
            <p:nvPr/>
          </p:nvSpPr>
          <p:spPr>
            <a:xfrm>
              <a:off x="1776850" y="4297750"/>
              <a:ext cx="52375" cy="40350"/>
            </a:xfrm>
            <a:custGeom>
              <a:rect b="b" l="l" r="r" t="t"/>
              <a:pathLst>
                <a:path extrusionOk="0" h="1614" w="2095">
                  <a:moveTo>
                    <a:pt x="1040" y="1"/>
                  </a:moveTo>
                  <a:cubicBezTo>
                    <a:pt x="1" y="1"/>
                    <a:pt x="1" y="1614"/>
                    <a:pt x="1040" y="1614"/>
                  </a:cubicBezTo>
                  <a:cubicBezTo>
                    <a:pt x="2095" y="1614"/>
                    <a:pt x="2095" y="1"/>
                    <a:pt x="1040"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5" name="Google Shape;1895;p23"/>
            <p:cNvSpPr/>
            <p:nvPr/>
          </p:nvSpPr>
          <p:spPr>
            <a:xfrm>
              <a:off x="1769500" y="4348175"/>
              <a:ext cx="51975" cy="40325"/>
            </a:xfrm>
            <a:custGeom>
              <a:rect b="b" l="l" r="r" t="t"/>
              <a:pathLst>
                <a:path extrusionOk="0" h="1613" w="2079">
                  <a:moveTo>
                    <a:pt x="1039" y="0"/>
                  </a:moveTo>
                  <a:cubicBezTo>
                    <a:pt x="0" y="0"/>
                    <a:pt x="0" y="1613"/>
                    <a:pt x="1039" y="1613"/>
                  </a:cubicBezTo>
                  <a:cubicBezTo>
                    <a:pt x="2078" y="1613"/>
                    <a:pt x="2078"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6" name="Google Shape;1896;p23"/>
            <p:cNvSpPr/>
            <p:nvPr/>
          </p:nvSpPr>
          <p:spPr>
            <a:xfrm>
              <a:off x="1738475" y="4252400"/>
              <a:ext cx="51975" cy="40725"/>
            </a:xfrm>
            <a:custGeom>
              <a:rect b="b" l="l" r="r" t="t"/>
              <a:pathLst>
                <a:path extrusionOk="0" h="1629" w="2079">
                  <a:moveTo>
                    <a:pt x="1040" y="0"/>
                  </a:moveTo>
                  <a:cubicBezTo>
                    <a:pt x="0" y="0"/>
                    <a:pt x="0" y="1629"/>
                    <a:pt x="1040" y="1629"/>
                  </a:cubicBezTo>
                  <a:cubicBezTo>
                    <a:pt x="2079" y="1629"/>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7" name="Google Shape;1897;p23"/>
            <p:cNvSpPr/>
            <p:nvPr/>
          </p:nvSpPr>
          <p:spPr>
            <a:xfrm>
              <a:off x="1679925" y="4322575"/>
              <a:ext cx="51975" cy="40350"/>
            </a:xfrm>
            <a:custGeom>
              <a:rect b="b" l="l" r="r" t="t"/>
              <a:pathLst>
                <a:path extrusionOk="0" h="1614" w="2079">
                  <a:moveTo>
                    <a:pt x="1040" y="0"/>
                  </a:moveTo>
                  <a:cubicBezTo>
                    <a:pt x="0" y="0"/>
                    <a:pt x="0" y="1613"/>
                    <a:pt x="1040" y="1613"/>
                  </a:cubicBezTo>
                  <a:cubicBezTo>
                    <a:pt x="2079" y="1613"/>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898" name="Google Shape;1898;p23"/>
          <p:cNvSpPr/>
          <p:nvPr/>
        </p:nvSpPr>
        <p:spPr>
          <a:xfrm flipH="1" rot="-10660333">
            <a:off x="45300" y="2150405"/>
            <a:ext cx="249679" cy="200294"/>
          </a:xfrm>
          <a:custGeom>
            <a:rect b="b" l="l" r="r" t="t"/>
            <a:pathLst>
              <a:path extrusionOk="0" h="6600" w="8228">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rgbClr val="FFFFFF">
              <a:alpha val="763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899" name="Google Shape;1899;p23"/>
          <p:cNvGrpSpPr/>
          <p:nvPr/>
        </p:nvGrpSpPr>
        <p:grpSpPr>
          <a:xfrm flipH="1">
            <a:off x="-48626" y="2554868"/>
            <a:ext cx="248024" cy="243085"/>
            <a:chOff x="7972900" y="1017250"/>
            <a:chExt cx="754791" cy="739760"/>
          </a:xfrm>
        </p:grpSpPr>
        <p:sp>
          <p:nvSpPr>
            <p:cNvPr id="1900" name="Google Shape;1900;p23"/>
            <p:cNvSpPr/>
            <p:nvPr/>
          </p:nvSpPr>
          <p:spPr>
            <a:xfrm>
              <a:off x="7972900" y="1017250"/>
              <a:ext cx="754791" cy="739760"/>
            </a:xfrm>
            <a:custGeom>
              <a:rect b="b" l="l" r="r" t="t"/>
              <a:pathLst>
                <a:path extrusionOk="0" h="14715" w="15014">
                  <a:moveTo>
                    <a:pt x="7499" y="1"/>
                  </a:moveTo>
                  <a:cubicBezTo>
                    <a:pt x="7404" y="1"/>
                    <a:pt x="7308" y="3"/>
                    <a:pt x="7212" y="6"/>
                  </a:cubicBezTo>
                  <a:cubicBezTo>
                    <a:pt x="3149" y="161"/>
                    <a:pt x="0" y="3589"/>
                    <a:pt x="156" y="7637"/>
                  </a:cubicBezTo>
                  <a:cubicBezTo>
                    <a:pt x="307" y="11605"/>
                    <a:pt x="3578" y="14715"/>
                    <a:pt x="7501" y="14715"/>
                  </a:cubicBezTo>
                  <a:cubicBezTo>
                    <a:pt x="7596" y="14715"/>
                    <a:pt x="7691" y="14713"/>
                    <a:pt x="7786" y="14709"/>
                  </a:cubicBezTo>
                  <a:cubicBezTo>
                    <a:pt x="11850" y="14554"/>
                    <a:pt x="15014" y="11127"/>
                    <a:pt x="14859" y="7063"/>
                  </a:cubicBezTo>
                  <a:cubicBezTo>
                    <a:pt x="14707" y="3111"/>
                    <a:pt x="11436" y="1"/>
                    <a:pt x="749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1" name="Google Shape;1901;p23"/>
            <p:cNvSpPr/>
            <p:nvPr/>
          </p:nvSpPr>
          <p:spPr>
            <a:xfrm>
              <a:off x="8110900" y="1152989"/>
              <a:ext cx="478795" cy="468288"/>
            </a:xfrm>
            <a:custGeom>
              <a:rect b="b" l="l" r="r" t="t"/>
              <a:pathLst>
                <a:path extrusionOk="0" h="9315" w="9524">
                  <a:moveTo>
                    <a:pt x="4776" y="1"/>
                  </a:moveTo>
                  <a:cubicBezTo>
                    <a:pt x="4709" y="1"/>
                    <a:pt x="4643" y="2"/>
                    <a:pt x="4576" y="5"/>
                  </a:cubicBezTo>
                  <a:cubicBezTo>
                    <a:pt x="2001" y="114"/>
                    <a:pt x="1" y="2269"/>
                    <a:pt x="109" y="4844"/>
                  </a:cubicBezTo>
                  <a:cubicBezTo>
                    <a:pt x="215" y="7352"/>
                    <a:pt x="2278" y="9315"/>
                    <a:pt x="4764" y="9315"/>
                  </a:cubicBezTo>
                  <a:cubicBezTo>
                    <a:pt x="4830" y="9315"/>
                    <a:pt x="4897" y="9314"/>
                    <a:pt x="4964" y="9311"/>
                  </a:cubicBezTo>
                  <a:cubicBezTo>
                    <a:pt x="7523" y="9202"/>
                    <a:pt x="9523" y="7031"/>
                    <a:pt x="9415" y="4472"/>
                  </a:cubicBezTo>
                  <a:cubicBezTo>
                    <a:pt x="9309" y="1964"/>
                    <a:pt x="7261" y="1"/>
                    <a:pt x="477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2" name="Google Shape;1902;p23"/>
            <p:cNvSpPr/>
            <p:nvPr/>
          </p:nvSpPr>
          <p:spPr>
            <a:xfrm>
              <a:off x="8232560" y="1270126"/>
              <a:ext cx="236281" cy="234018"/>
            </a:xfrm>
            <a:custGeom>
              <a:rect b="b" l="l" r="r" t="t"/>
              <a:pathLst>
                <a:path extrusionOk="0" h="4655" w="4700">
                  <a:moveTo>
                    <a:pt x="2318" y="1"/>
                  </a:moveTo>
                  <a:cubicBezTo>
                    <a:pt x="1070" y="1"/>
                    <a:pt x="31" y="1028"/>
                    <a:pt x="16" y="2297"/>
                  </a:cubicBezTo>
                  <a:cubicBezTo>
                    <a:pt x="0" y="3569"/>
                    <a:pt x="1024" y="4639"/>
                    <a:pt x="2311" y="4654"/>
                  </a:cubicBezTo>
                  <a:cubicBezTo>
                    <a:pt x="2321" y="4654"/>
                    <a:pt x="2330" y="4654"/>
                    <a:pt x="2340" y="4654"/>
                  </a:cubicBezTo>
                  <a:cubicBezTo>
                    <a:pt x="3614" y="4654"/>
                    <a:pt x="4653" y="3637"/>
                    <a:pt x="4668" y="2359"/>
                  </a:cubicBezTo>
                  <a:cubicBezTo>
                    <a:pt x="4700" y="1072"/>
                    <a:pt x="3660" y="17"/>
                    <a:pt x="2373" y="1"/>
                  </a:cubicBezTo>
                  <a:cubicBezTo>
                    <a:pt x="2355" y="1"/>
                    <a:pt x="2336" y="1"/>
                    <a:pt x="2318" y="1"/>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3" name="Google Shape;1903;p23"/>
            <p:cNvSpPr/>
            <p:nvPr/>
          </p:nvSpPr>
          <p:spPr>
            <a:xfrm>
              <a:off x="8209938" y="1349005"/>
              <a:ext cx="61634" cy="56054"/>
            </a:xfrm>
            <a:custGeom>
              <a:rect b="b" l="l" r="r" t="t"/>
              <a:pathLst>
                <a:path extrusionOk="0" h="1115" w="1226">
                  <a:moveTo>
                    <a:pt x="614" y="0"/>
                  </a:moveTo>
                  <a:cubicBezTo>
                    <a:pt x="465" y="0"/>
                    <a:pt x="316" y="63"/>
                    <a:pt x="202" y="185"/>
                  </a:cubicBezTo>
                  <a:cubicBezTo>
                    <a:pt x="0" y="402"/>
                    <a:pt x="16" y="759"/>
                    <a:pt x="233" y="960"/>
                  </a:cubicBezTo>
                  <a:cubicBezTo>
                    <a:pt x="343" y="1063"/>
                    <a:pt x="478" y="1114"/>
                    <a:pt x="612" y="1114"/>
                  </a:cubicBezTo>
                  <a:cubicBezTo>
                    <a:pt x="761" y="1114"/>
                    <a:pt x="910" y="1052"/>
                    <a:pt x="1024" y="929"/>
                  </a:cubicBezTo>
                  <a:cubicBezTo>
                    <a:pt x="1226" y="712"/>
                    <a:pt x="1210" y="356"/>
                    <a:pt x="993" y="154"/>
                  </a:cubicBezTo>
                  <a:cubicBezTo>
                    <a:pt x="883" y="51"/>
                    <a:pt x="748" y="0"/>
                    <a:pt x="61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904" name="Google Shape;1904;p23"/>
          <p:cNvGrpSpPr/>
          <p:nvPr/>
        </p:nvGrpSpPr>
        <p:grpSpPr>
          <a:xfrm flipH="1" rot="-941187">
            <a:off x="-71614" y="1728157"/>
            <a:ext cx="392555" cy="111937"/>
            <a:chOff x="3827225" y="3139400"/>
            <a:chExt cx="298975" cy="88200"/>
          </a:xfrm>
        </p:grpSpPr>
        <p:sp>
          <p:nvSpPr>
            <p:cNvPr id="1905" name="Google Shape;1905;p23"/>
            <p:cNvSpPr/>
            <p:nvPr/>
          </p:nvSpPr>
          <p:spPr>
            <a:xfrm>
              <a:off x="3827225" y="3143250"/>
              <a:ext cx="153950" cy="84350"/>
            </a:xfrm>
            <a:custGeom>
              <a:rect b="b" l="l" r="r" t="t"/>
              <a:pathLst>
                <a:path extrusionOk="0" h="3374" w="6158">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6" name="Google Shape;1906;p23"/>
            <p:cNvSpPr/>
            <p:nvPr/>
          </p:nvSpPr>
          <p:spPr>
            <a:xfrm>
              <a:off x="3973775" y="3139400"/>
              <a:ext cx="152425" cy="67325"/>
            </a:xfrm>
            <a:custGeom>
              <a:rect b="b" l="l" r="r" t="t"/>
              <a:pathLst>
                <a:path extrusionOk="0" h="2693" w="6097">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907" name="Google Shape;1907;p23"/>
          <p:cNvSpPr/>
          <p:nvPr/>
        </p:nvSpPr>
        <p:spPr>
          <a:xfrm flipH="1">
            <a:off x="163105" y="2947775"/>
            <a:ext cx="90364" cy="69825"/>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908" name="Google Shape;1908;p23"/>
          <p:cNvGrpSpPr/>
          <p:nvPr/>
        </p:nvGrpSpPr>
        <p:grpSpPr>
          <a:xfrm flipH="1" rot="-3704533">
            <a:off x="6958863" y="4994120"/>
            <a:ext cx="299645" cy="85878"/>
            <a:chOff x="3827225" y="3139400"/>
            <a:chExt cx="298975" cy="88200"/>
          </a:xfrm>
        </p:grpSpPr>
        <p:sp>
          <p:nvSpPr>
            <p:cNvPr id="1909" name="Google Shape;1909;p23"/>
            <p:cNvSpPr/>
            <p:nvPr/>
          </p:nvSpPr>
          <p:spPr>
            <a:xfrm>
              <a:off x="3827225" y="3143250"/>
              <a:ext cx="153950" cy="84350"/>
            </a:xfrm>
            <a:custGeom>
              <a:rect b="b" l="l" r="r" t="t"/>
              <a:pathLst>
                <a:path extrusionOk="0" h="3374" w="6158">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0" name="Google Shape;1910;p23"/>
            <p:cNvSpPr/>
            <p:nvPr/>
          </p:nvSpPr>
          <p:spPr>
            <a:xfrm>
              <a:off x="3973775" y="3139400"/>
              <a:ext cx="152425" cy="67325"/>
            </a:xfrm>
            <a:custGeom>
              <a:rect b="b" l="l" r="r" t="t"/>
              <a:pathLst>
                <a:path extrusionOk="0" h="2693" w="6097">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911" name="Google Shape;1911;p23"/>
          <p:cNvGrpSpPr/>
          <p:nvPr/>
        </p:nvGrpSpPr>
        <p:grpSpPr>
          <a:xfrm flipH="1" rot="-4880212">
            <a:off x="5313439" y="4715341"/>
            <a:ext cx="562827" cy="572686"/>
            <a:chOff x="1634175" y="4169925"/>
            <a:chExt cx="308275" cy="313675"/>
          </a:xfrm>
        </p:grpSpPr>
        <p:sp>
          <p:nvSpPr>
            <p:cNvPr id="1912" name="Google Shape;1912;p23"/>
            <p:cNvSpPr/>
            <p:nvPr/>
          </p:nvSpPr>
          <p:spPr>
            <a:xfrm>
              <a:off x="1634175" y="4353375"/>
              <a:ext cx="131850" cy="130225"/>
            </a:xfrm>
            <a:custGeom>
              <a:rect b="b" l="l" r="r" t="t"/>
              <a:pathLst>
                <a:path extrusionOk="0" h="5209" w="5274">
                  <a:moveTo>
                    <a:pt x="3983" y="1"/>
                  </a:moveTo>
                  <a:cubicBezTo>
                    <a:pt x="3890" y="1"/>
                    <a:pt x="3805" y="8"/>
                    <a:pt x="3754" y="25"/>
                  </a:cubicBezTo>
                  <a:cubicBezTo>
                    <a:pt x="3211" y="211"/>
                    <a:pt x="652" y="1250"/>
                    <a:pt x="202" y="1901"/>
                  </a:cubicBezTo>
                  <a:cubicBezTo>
                    <a:pt x="93" y="2041"/>
                    <a:pt x="0" y="2243"/>
                    <a:pt x="47" y="2413"/>
                  </a:cubicBezTo>
                  <a:cubicBezTo>
                    <a:pt x="78" y="2568"/>
                    <a:pt x="202" y="2677"/>
                    <a:pt x="342" y="2754"/>
                  </a:cubicBezTo>
                  <a:cubicBezTo>
                    <a:pt x="508" y="2845"/>
                    <a:pt x="679" y="2883"/>
                    <a:pt x="853" y="2883"/>
                  </a:cubicBezTo>
                  <a:cubicBezTo>
                    <a:pt x="1361" y="2883"/>
                    <a:pt x="1892" y="2563"/>
                    <a:pt x="2389" y="2320"/>
                  </a:cubicBezTo>
                  <a:lnTo>
                    <a:pt x="2389" y="2320"/>
                  </a:lnTo>
                  <a:cubicBezTo>
                    <a:pt x="2187" y="2584"/>
                    <a:pt x="1986" y="2878"/>
                    <a:pt x="1768" y="3204"/>
                  </a:cubicBezTo>
                  <a:cubicBezTo>
                    <a:pt x="1520" y="3576"/>
                    <a:pt x="1567" y="4042"/>
                    <a:pt x="1846" y="4243"/>
                  </a:cubicBezTo>
                  <a:cubicBezTo>
                    <a:pt x="1951" y="4315"/>
                    <a:pt x="2057" y="4346"/>
                    <a:pt x="2163" y="4346"/>
                  </a:cubicBezTo>
                  <a:cubicBezTo>
                    <a:pt x="2742" y="4346"/>
                    <a:pt x="3300" y="3403"/>
                    <a:pt x="3537" y="3049"/>
                  </a:cubicBezTo>
                  <a:lnTo>
                    <a:pt x="3537" y="3049"/>
                  </a:lnTo>
                  <a:cubicBezTo>
                    <a:pt x="3397" y="3530"/>
                    <a:pt x="3319" y="3980"/>
                    <a:pt x="3350" y="4476"/>
                  </a:cubicBezTo>
                  <a:cubicBezTo>
                    <a:pt x="3366" y="4848"/>
                    <a:pt x="3490" y="5019"/>
                    <a:pt x="3645" y="5112"/>
                  </a:cubicBezTo>
                  <a:cubicBezTo>
                    <a:pt x="3714" y="5163"/>
                    <a:pt x="3831" y="5208"/>
                    <a:pt x="3967" y="5208"/>
                  </a:cubicBezTo>
                  <a:cubicBezTo>
                    <a:pt x="4200" y="5208"/>
                    <a:pt x="4488" y="5076"/>
                    <a:pt x="4684" y="4615"/>
                  </a:cubicBezTo>
                  <a:cubicBezTo>
                    <a:pt x="4963" y="3949"/>
                    <a:pt x="5274" y="180"/>
                    <a:pt x="4421" y="40"/>
                  </a:cubicBezTo>
                  <a:cubicBezTo>
                    <a:pt x="4332" y="21"/>
                    <a:pt x="4145" y="1"/>
                    <a:pt x="3983"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3" name="Google Shape;1913;p23"/>
            <p:cNvSpPr/>
            <p:nvPr/>
          </p:nvSpPr>
          <p:spPr>
            <a:xfrm>
              <a:off x="1807500" y="4169925"/>
              <a:ext cx="134950" cy="124500"/>
            </a:xfrm>
            <a:custGeom>
              <a:rect b="b" l="l" r="r" t="t"/>
              <a:pathLst>
                <a:path extrusionOk="0" h="4980" w="5398">
                  <a:moveTo>
                    <a:pt x="2051" y="0"/>
                  </a:moveTo>
                  <a:cubicBezTo>
                    <a:pt x="1900" y="0"/>
                    <a:pt x="1759" y="93"/>
                    <a:pt x="1629" y="197"/>
                  </a:cubicBezTo>
                  <a:cubicBezTo>
                    <a:pt x="1024" y="709"/>
                    <a:pt x="171" y="3346"/>
                    <a:pt x="47" y="3889"/>
                  </a:cubicBezTo>
                  <a:cubicBezTo>
                    <a:pt x="0" y="4028"/>
                    <a:pt x="78" y="4416"/>
                    <a:pt x="109" y="4555"/>
                  </a:cubicBezTo>
                  <a:cubicBezTo>
                    <a:pt x="184" y="4868"/>
                    <a:pt x="753" y="4980"/>
                    <a:pt x="1469" y="4980"/>
                  </a:cubicBezTo>
                  <a:cubicBezTo>
                    <a:pt x="2670" y="4980"/>
                    <a:pt x="4286" y="4666"/>
                    <a:pt x="4684" y="4462"/>
                  </a:cubicBezTo>
                  <a:cubicBezTo>
                    <a:pt x="5397" y="4106"/>
                    <a:pt x="5258" y="3563"/>
                    <a:pt x="5103" y="3377"/>
                  </a:cubicBezTo>
                  <a:cubicBezTo>
                    <a:pt x="5000" y="3245"/>
                    <a:pt x="4829" y="3127"/>
                    <a:pt x="4511" y="3127"/>
                  </a:cubicBezTo>
                  <a:cubicBezTo>
                    <a:pt x="4491" y="3127"/>
                    <a:pt x="4472" y="3128"/>
                    <a:pt x="4451" y="3129"/>
                  </a:cubicBezTo>
                  <a:cubicBezTo>
                    <a:pt x="3955" y="3160"/>
                    <a:pt x="3505" y="3253"/>
                    <a:pt x="3040" y="3439"/>
                  </a:cubicBezTo>
                  <a:cubicBezTo>
                    <a:pt x="3443" y="3129"/>
                    <a:pt x="4606" y="2307"/>
                    <a:pt x="4095" y="1671"/>
                  </a:cubicBezTo>
                  <a:cubicBezTo>
                    <a:pt x="3983" y="1535"/>
                    <a:pt x="3805" y="1465"/>
                    <a:pt x="3613" y="1465"/>
                  </a:cubicBezTo>
                  <a:cubicBezTo>
                    <a:pt x="3431" y="1465"/>
                    <a:pt x="3237" y="1527"/>
                    <a:pt x="3071" y="1655"/>
                  </a:cubicBezTo>
                  <a:cubicBezTo>
                    <a:pt x="2761" y="1903"/>
                    <a:pt x="2482" y="2120"/>
                    <a:pt x="2233" y="2353"/>
                  </a:cubicBezTo>
                  <a:cubicBezTo>
                    <a:pt x="2513" y="1671"/>
                    <a:pt x="2900" y="895"/>
                    <a:pt x="2497" y="275"/>
                  </a:cubicBezTo>
                  <a:cubicBezTo>
                    <a:pt x="2420" y="151"/>
                    <a:pt x="2296" y="27"/>
                    <a:pt x="2140" y="11"/>
                  </a:cubicBezTo>
                  <a:cubicBezTo>
                    <a:pt x="2110" y="4"/>
                    <a:pt x="2081" y="0"/>
                    <a:pt x="2051"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4" name="Google Shape;1914;p23"/>
            <p:cNvSpPr/>
            <p:nvPr/>
          </p:nvSpPr>
          <p:spPr>
            <a:xfrm>
              <a:off x="1693875" y="4239500"/>
              <a:ext cx="174525" cy="165775"/>
            </a:xfrm>
            <a:custGeom>
              <a:rect b="b" l="l" r="r" t="t"/>
              <a:pathLst>
                <a:path extrusionOk="0" h="6631" w="6981">
                  <a:moveTo>
                    <a:pt x="4451" y="1"/>
                  </a:moveTo>
                  <a:cubicBezTo>
                    <a:pt x="3837" y="1"/>
                    <a:pt x="3224" y="246"/>
                    <a:pt x="2777" y="733"/>
                  </a:cubicBezTo>
                  <a:lnTo>
                    <a:pt x="854" y="2812"/>
                  </a:lnTo>
                  <a:cubicBezTo>
                    <a:pt x="1" y="3727"/>
                    <a:pt x="63" y="5185"/>
                    <a:pt x="978" y="6022"/>
                  </a:cubicBezTo>
                  <a:cubicBezTo>
                    <a:pt x="1414" y="6428"/>
                    <a:pt x="1972" y="6630"/>
                    <a:pt x="2530" y="6630"/>
                  </a:cubicBezTo>
                  <a:cubicBezTo>
                    <a:pt x="3144" y="6630"/>
                    <a:pt x="3757" y="6386"/>
                    <a:pt x="4204" y="5898"/>
                  </a:cubicBezTo>
                  <a:lnTo>
                    <a:pt x="6127" y="3820"/>
                  </a:lnTo>
                  <a:cubicBezTo>
                    <a:pt x="6980" y="2905"/>
                    <a:pt x="6918" y="1462"/>
                    <a:pt x="6003" y="609"/>
                  </a:cubicBezTo>
                  <a:cubicBezTo>
                    <a:pt x="5567" y="203"/>
                    <a:pt x="5009" y="1"/>
                    <a:pt x="4451" y="1"/>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5" name="Google Shape;1915;p23"/>
            <p:cNvSpPr/>
            <p:nvPr/>
          </p:nvSpPr>
          <p:spPr>
            <a:xfrm>
              <a:off x="1727225" y="4305900"/>
              <a:ext cx="51975" cy="40725"/>
            </a:xfrm>
            <a:custGeom>
              <a:rect b="b" l="l" r="r" t="t"/>
              <a:pathLst>
                <a:path extrusionOk="0" h="1629" w="2079">
                  <a:moveTo>
                    <a:pt x="1040" y="0"/>
                  </a:moveTo>
                  <a:cubicBezTo>
                    <a:pt x="1" y="0"/>
                    <a:pt x="1" y="1629"/>
                    <a:pt x="1040" y="1629"/>
                  </a:cubicBezTo>
                  <a:cubicBezTo>
                    <a:pt x="2079" y="1629"/>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6" name="Google Shape;1916;p23"/>
            <p:cNvSpPr/>
            <p:nvPr/>
          </p:nvSpPr>
          <p:spPr>
            <a:xfrm>
              <a:off x="1716375" y="4362900"/>
              <a:ext cx="52375" cy="40725"/>
            </a:xfrm>
            <a:custGeom>
              <a:rect b="b" l="l" r="r" t="t"/>
              <a:pathLst>
                <a:path extrusionOk="0" h="1629" w="2095">
                  <a:moveTo>
                    <a:pt x="1039" y="0"/>
                  </a:moveTo>
                  <a:cubicBezTo>
                    <a:pt x="0" y="0"/>
                    <a:pt x="0" y="1629"/>
                    <a:pt x="1039" y="1629"/>
                  </a:cubicBezTo>
                  <a:cubicBezTo>
                    <a:pt x="2094" y="1629"/>
                    <a:pt x="2094"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7" name="Google Shape;1917;p23"/>
            <p:cNvSpPr/>
            <p:nvPr/>
          </p:nvSpPr>
          <p:spPr>
            <a:xfrm>
              <a:off x="1826500" y="4282250"/>
              <a:ext cx="51975" cy="40725"/>
            </a:xfrm>
            <a:custGeom>
              <a:rect b="b" l="l" r="r" t="t"/>
              <a:pathLst>
                <a:path extrusionOk="0" h="1629" w="2079">
                  <a:moveTo>
                    <a:pt x="1039" y="0"/>
                  </a:moveTo>
                  <a:cubicBezTo>
                    <a:pt x="0" y="0"/>
                    <a:pt x="0" y="1629"/>
                    <a:pt x="1039" y="1629"/>
                  </a:cubicBezTo>
                  <a:cubicBezTo>
                    <a:pt x="2078" y="1629"/>
                    <a:pt x="2078"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8" name="Google Shape;1918;p23"/>
            <p:cNvSpPr/>
            <p:nvPr/>
          </p:nvSpPr>
          <p:spPr>
            <a:xfrm>
              <a:off x="1783850" y="4239200"/>
              <a:ext cx="52350" cy="40750"/>
            </a:xfrm>
            <a:custGeom>
              <a:rect b="b" l="l" r="r" t="t"/>
              <a:pathLst>
                <a:path extrusionOk="0" h="1630" w="2094">
                  <a:moveTo>
                    <a:pt x="1055" y="1"/>
                  </a:moveTo>
                  <a:cubicBezTo>
                    <a:pt x="16" y="1"/>
                    <a:pt x="0" y="1629"/>
                    <a:pt x="1055" y="1629"/>
                  </a:cubicBezTo>
                  <a:cubicBezTo>
                    <a:pt x="2094" y="1629"/>
                    <a:pt x="2094" y="1"/>
                    <a:pt x="1055"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9" name="Google Shape;1919;p23"/>
            <p:cNvSpPr/>
            <p:nvPr/>
          </p:nvSpPr>
          <p:spPr>
            <a:xfrm>
              <a:off x="1776850" y="4297750"/>
              <a:ext cx="52375" cy="40350"/>
            </a:xfrm>
            <a:custGeom>
              <a:rect b="b" l="l" r="r" t="t"/>
              <a:pathLst>
                <a:path extrusionOk="0" h="1614" w="2095">
                  <a:moveTo>
                    <a:pt x="1040" y="1"/>
                  </a:moveTo>
                  <a:cubicBezTo>
                    <a:pt x="1" y="1"/>
                    <a:pt x="1" y="1614"/>
                    <a:pt x="1040" y="1614"/>
                  </a:cubicBezTo>
                  <a:cubicBezTo>
                    <a:pt x="2095" y="1614"/>
                    <a:pt x="2095" y="1"/>
                    <a:pt x="1040"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0" name="Google Shape;1920;p23"/>
            <p:cNvSpPr/>
            <p:nvPr/>
          </p:nvSpPr>
          <p:spPr>
            <a:xfrm>
              <a:off x="1769500" y="4348175"/>
              <a:ext cx="51975" cy="40325"/>
            </a:xfrm>
            <a:custGeom>
              <a:rect b="b" l="l" r="r" t="t"/>
              <a:pathLst>
                <a:path extrusionOk="0" h="1613" w="2079">
                  <a:moveTo>
                    <a:pt x="1039" y="0"/>
                  </a:moveTo>
                  <a:cubicBezTo>
                    <a:pt x="0" y="0"/>
                    <a:pt x="0" y="1613"/>
                    <a:pt x="1039" y="1613"/>
                  </a:cubicBezTo>
                  <a:cubicBezTo>
                    <a:pt x="2078" y="1613"/>
                    <a:pt x="2078"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1" name="Google Shape;1921;p23"/>
            <p:cNvSpPr/>
            <p:nvPr/>
          </p:nvSpPr>
          <p:spPr>
            <a:xfrm>
              <a:off x="1738475" y="4252400"/>
              <a:ext cx="51975" cy="40725"/>
            </a:xfrm>
            <a:custGeom>
              <a:rect b="b" l="l" r="r" t="t"/>
              <a:pathLst>
                <a:path extrusionOk="0" h="1629" w="2079">
                  <a:moveTo>
                    <a:pt x="1040" y="0"/>
                  </a:moveTo>
                  <a:cubicBezTo>
                    <a:pt x="0" y="0"/>
                    <a:pt x="0" y="1629"/>
                    <a:pt x="1040" y="1629"/>
                  </a:cubicBezTo>
                  <a:cubicBezTo>
                    <a:pt x="2079" y="1629"/>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2" name="Google Shape;1922;p23"/>
            <p:cNvSpPr/>
            <p:nvPr/>
          </p:nvSpPr>
          <p:spPr>
            <a:xfrm>
              <a:off x="1679925" y="4322575"/>
              <a:ext cx="51975" cy="40350"/>
            </a:xfrm>
            <a:custGeom>
              <a:rect b="b" l="l" r="r" t="t"/>
              <a:pathLst>
                <a:path extrusionOk="0" h="1614" w="2079">
                  <a:moveTo>
                    <a:pt x="1040" y="0"/>
                  </a:moveTo>
                  <a:cubicBezTo>
                    <a:pt x="0" y="0"/>
                    <a:pt x="0" y="1613"/>
                    <a:pt x="1040" y="1613"/>
                  </a:cubicBezTo>
                  <a:cubicBezTo>
                    <a:pt x="2079" y="1613"/>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923" name="Google Shape;1923;p23"/>
          <p:cNvGrpSpPr/>
          <p:nvPr/>
        </p:nvGrpSpPr>
        <p:grpSpPr>
          <a:xfrm flipH="1" rot="6937582">
            <a:off x="4681223" y="5000703"/>
            <a:ext cx="392572" cy="111932"/>
            <a:chOff x="3827225" y="3139400"/>
            <a:chExt cx="298975" cy="88200"/>
          </a:xfrm>
        </p:grpSpPr>
        <p:sp>
          <p:nvSpPr>
            <p:cNvPr id="1924" name="Google Shape;1924;p23"/>
            <p:cNvSpPr/>
            <p:nvPr/>
          </p:nvSpPr>
          <p:spPr>
            <a:xfrm>
              <a:off x="3827225" y="3143250"/>
              <a:ext cx="153950" cy="84350"/>
            </a:xfrm>
            <a:custGeom>
              <a:rect b="b" l="l" r="r" t="t"/>
              <a:pathLst>
                <a:path extrusionOk="0" h="3374" w="6158">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5" name="Google Shape;1925;p23"/>
            <p:cNvSpPr/>
            <p:nvPr/>
          </p:nvSpPr>
          <p:spPr>
            <a:xfrm>
              <a:off x="3973775" y="3139400"/>
              <a:ext cx="152425" cy="67325"/>
            </a:xfrm>
            <a:custGeom>
              <a:rect b="b" l="l" r="r" t="t"/>
              <a:pathLst>
                <a:path extrusionOk="0" h="2693" w="6097">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926" name="Google Shape;1926;p23"/>
          <p:cNvSpPr/>
          <p:nvPr/>
        </p:nvSpPr>
        <p:spPr>
          <a:xfrm flipH="1" rot="-10163395">
            <a:off x="3098803" y="4820993"/>
            <a:ext cx="249690" cy="200286"/>
          </a:xfrm>
          <a:custGeom>
            <a:rect b="b" l="l" r="r" t="t"/>
            <a:pathLst>
              <a:path extrusionOk="0" h="6600" w="8228">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rgbClr val="FFFFFF">
              <a:alpha val="763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927" name="Google Shape;1927;p23"/>
          <p:cNvGrpSpPr/>
          <p:nvPr/>
        </p:nvGrpSpPr>
        <p:grpSpPr>
          <a:xfrm flipH="1">
            <a:off x="4047362" y="4915556"/>
            <a:ext cx="248024" cy="243085"/>
            <a:chOff x="7972900" y="1017250"/>
            <a:chExt cx="754791" cy="739760"/>
          </a:xfrm>
        </p:grpSpPr>
        <p:sp>
          <p:nvSpPr>
            <p:cNvPr id="1928" name="Google Shape;1928;p23"/>
            <p:cNvSpPr/>
            <p:nvPr/>
          </p:nvSpPr>
          <p:spPr>
            <a:xfrm>
              <a:off x="7972900" y="1017250"/>
              <a:ext cx="754791" cy="739760"/>
            </a:xfrm>
            <a:custGeom>
              <a:rect b="b" l="l" r="r" t="t"/>
              <a:pathLst>
                <a:path extrusionOk="0" h="14715" w="15014">
                  <a:moveTo>
                    <a:pt x="7499" y="1"/>
                  </a:moveTo>
                  <a:cubicBezTo>
                    <a:pt x="7404" y="1"/>
                    <a:pt x="7308" y="3"/>
                    <a:pt x="7212" y="6"/>
                  </a:cubicBezTo>
                  <a:cubicBezTo>
                    <a:pt x="3149" y="161"/>
                    <a:pt x="0" y="3589"/>
                    <a:pt x="156" y="7637"/>
                  </a:cubicBezTo>
                  <a:cubicBezTo>
                    <a:pt x="307" y="11605"/>
                    <a:pt x="3578" y="14715"/>
                    <a:pt x="7501" y="14715"/>
                  </a:cubicBezTo>
                  <a:cubicBezTo>
                    <a:pt x="7596" y="14715"/>
                    <a:pt x="7691" y="14713"/>
                    <a:pt x="7786" y="14709"/>
                  </a:cubicBezTo>
                  <a:cubicBezTo>
                    <a:pt x="11850" y="14554"/>
                    <a:pt x="15014" y="11127"/>
                    <a:pt x="14859" y="7063"/>
                  </a:cubicBezTo>
                  <a:cubicBezTo>
                    <a:pt x="14707" y="3111"/>
                    <a:pt x="11436" y="1"/>
                    <a:pt x="749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9" name="Google Shape;1929;p23"/>
            <p:cNvSpPr/>
            <p:nvPr/>
          </p:nvSpPr>
          <p:spPr>
            <a:xfrm>
              <a:off x="8110900" y="1152989"/>
              <a:ext cx="478795" cy="468288"/>
            </a:xfrm>
            <a:custGeom>
              <a:rect b="b" l="l" r="r" t="t"/>
              <a:pathLst>
                <a:path extrusionOk="0" h="9315" w="9524">
                  <a:moveTo>
                    <a:pt x="4776" y="1"/>
                  </a:moveTo>
                  <a:cubicBezTo>
                    <a:pt x="4709" y="1"/>
                    <a:pt x="4643" y="2"/>
                    <a:pt x="4576" y="5"/>
                  </a:cubicBezTo>
                  <a:cubicBezTo>
                    <a:pt x="2001" y="114"/>
                    <a:pt x="1" y="2269"/>
                    <a:pt x="109" y="4844"/>
                  </a:cubicBezTo>
                  <a:cubicBezTo>
                    <a:pt x="215" y="7352"/>
                    <a:pt x="2278" y="9315"/>
                    <a:pt x="4764" y="9315"/>
                  </a:cubicBezTo>
                  <a:cubicBezTo>
                    <a:pt x="4830" y="9315"/>
                    <a:pt x="4897" y="9314"/>
                    <a:pt x="4964" y="9311"/>
                  </a:cubicBezTo>
                  <a:cubicBezTo>
                    <a:pt x="7523" y="9202"/>
                    <a:pt x="9523" y="7031"/>
                    <a:pt x="9415" y="4472"/>
                  </a:cubicBezTo>
                  <a:cubicBezTo>
                    <a:pt x="9309" y="1964"/>
                    <a:pt x="7261" y="1"/>
                    <a:pt x="477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0" name="Google Shape;1930;p23"/>
            <p:cNvSpPr/>
            <p:nvPr/>
          </p:nvSpPr>
          <p:spPr>
            <a:xfrm>
              <a:off x="8232560" y="1270126"/>
              <a:ext cx="236281" cy="234018"/>
            </a:xfrm>
            <a:custGeom>
              <a:rect b="b" l="l" r="r" t="t"/>
              <a:pathLst>
                <a:path extrusionOk="0" h="4655" w="4700">
                  <a:moveTo>
                    <a:pt x="2318" y="1"/>
                  </a:moveTo>
                  <a:cubicBezTo>
                    <a:pt x="1070" y="1"/>
                    <a:pt x="31" y="1028"/>
                    <a:pt x="16" y="2297"/>
                  </a:cubicBezTo>
                  <a:cubicBezTo>
                    <a:pt x="0" y="3569"/>
                    <a:pt x="1024" y="4639"/>
                    <a:pt x="2311" y="4654"/>
                  </a:cubicBezTo>
                  <a:cubicBezTo>
                    <a:pt x="2321" y="4654"/>
                    <a:pt x="2330" y="4654"/>
                    <a:pt x="2340" y="4654"/>
                  </a:cubicBezTo>
                  <a:cubicBezTo>
                    <a:pt x="3614" y="4654"/>
                    <a:pt x="4653" y="3637"/>
                    <a:pt x="4668" y="2359"/>
                  </a:cubicBezTo>
                  <a:cubicBezTo>
                    <a:pt x="4700" y="1072"/>
                    <a:pt x="3660" y="17"/>
                    <a:pt x="2373" y="1"/>
                  </a:cubicBezTo>
                  <a:cubicBezTo>
                    <a:pt x="2355" y="1"/>
                    <a:pt x="2336" y="1"/>
                    <a:pt x="2318" y="1"/>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1" name="Google Shape;1931;p23"/>
            <p:cNvSpPr/>
            <p:nvPr/>
          </p:nvSpPr>
          <p:spPr>
            <a:xfrm>
              <a:off x="8209938" y="1349005"/>
              <a:ext cx="61634" cy="56054"/>
            </a:xfrm>
            <a:custGeom>
              <a:rect b="b" l="l" r="r" t="t"/>
              <a:pathLst>
                <a:path extrusionOk="0" h="1115" w="1226">
                  <a:moveTo>
                    <a:pt x="614" y="0"/>
                  </a:moveTo>
                  <a:cubicBezTo>
                    <a:pt x="465" y="0"/>
                    <a:pt x="316" y="63"/>
                    <a:pt x="202" y="185"/>
                  </a:cubicBezTo>
                  <a:cubicBezTo>
                    <a:pt x="0" y="402"/>
                    <a:pt x="16" y="759"/>
                    <a:pt x="233" y="960"/>
                  </a:cubicBezTo>
                  <a:cubicBezTo>
                    <a:pt x="343" y="1063"/>
                    <a:pt x="478" y="1114"/>
                    <a:pt x="612" y="1114"/>
                  </a:cubicBezTo>
                  <a:cubicBezTo>
                    <a:pt x="761" y="1114"/>
                    <a:pt x="910" y="1052"/>
                    <a:pt x="1024" y="929"/>
                  </a:cubicBezTo>
                  <a:cubicBezTo>
                    <a:pt x="1226" y="712"/>
                    <a:pt x="1210" y="356"/>
                    <a:pt x="993" y="154"/>
                  </a:cubicBezTo>
                  <a:cubicBezTo>
                    <a:pt x="883" y="51"/>
                    <a:pt x="748" y="0"/>
                    <a:pt x="61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932" name="Google Shape;1932;p23"/>
          <p:cNvSpPr/>
          <p:nvPr/>
        </p:nvSpPr>
        <p:spPr>
          <a:xfrm flipH="1">
            <a:off x="4577594" y="4886221"/>
            <a:ext cx="90364" cy="69825"/>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3" name="Google Shape;1933;p23"/>
          <p:cNvSpPr/>
          <p:nvPr/>
        </p:nvSpPr>
        <p:spPr>
          <a:xfrm flipH="1">
            <a:off x="3787098" y="4869034"/>
            <a:ext cx="134063" cy="104210"/>
          </a:xfrm>
          <a:custGeom>
            <a:rect b="b" l="l" r="r" t="t"/>
            <a:pathLst>
              <a:path extrusionOk="0" h="2653" w="3413">
                <a:moveTo>
                  <a:pt x="1707" y="0"/>
                </a:moveTo>
                <a:cubicBezTo>
                  <a:pt x="1" y="0"/>
                  <a:pt x="1" y="2652"/>
                  <a:pt x="1707" y="2652"/>
                </a:cubicBezTo>
                <a:cubicBezTo>
                  <a:pt x="3413" y="2652"/>
                  <a:pt x="3413" y="0"/>
                  <a:pt x="170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4" name="Google Shape;1934;p23"/>
          <p:cNvSpPr/>
          <p:nvPr/>
        </p:nvSpPr>
        <p:spPr>
          <a:xfrm flipH="1">
            <a:off x="5264537" y="4900445"/>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5" name="Google Shape;1935;p23"/>
          <p:cNvSpPr/>
          <p:nvPr/>
        </p:nvSpPr>
        <p:spPr>
          <a:xfrm flipH="1">
            <a:off x="6331337" y="5052845"/>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6" name="Google Shape;1936;p23"/>
          <p:cNvSpPr/>
          <p:nvPr/>
        </p:nvSpPr>
        <p:spPr>
          <a:xfrm flipH="1">
            <a:off x="6864737" y="4900445"/>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7" name="Google Shape;1937;p23"/>
          <p:cNvSpPr/>
          <p:nvPr/>
        </p:nvSpPr>
        <p:spPr>
          <a:xfrm flipH="1">
            <a:off x="1759337" y="4900445"/>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8" name="Google Shape;1938;p23"/>
          <p:cNvSpPr/>
          <p:nvPr/>
        </p:nvSpPr>
        <p:spPr>
          <a:xfrm flipH="1">
            <a:off x="2673737" y="4900445"/>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9" name="Google Shape;1939;p23"/>
          <p:cNvSpPr/>
          <p:nvPr/>
        </p:nvSpPr>
        <p:spPr>
          <a:xfrm flipH="1">
            <a:off x="1759337" y="252245"/>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0" name="Google Shape;1940;p23"/>
          <p:cNvSpPr/>
          <p:nvPr/>
        </p:nvSpPr>
        <p:spPr>
          <a:xfrm flipH="1">
            <a:off x="5416937" y="252245"/>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1" name="Google Shape;1941;p23"/>
          <p:cNvSpPr/>
          <p:nvPr/>
        </p:nvSpPr>
        <p:spPr>
          <a:xfrm flipH="1">
            <a:off x="9150737" y="3300245"/>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2" name="Google Shape;1942;p23"/>
          <p:cNvSpPr/>
          <p:nvPr/>
        </p:nvSpPr>
        <p:spPr>
          <a:xfrm flipH="1">
            <a:off x="8007737" y="328445"/>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3" name="Google Shape;1943;p23"/>
          <p:cNvSpPr/>
          <p:nvPr/>
        </p:nvSpPr>
        <p:spPr>
          <a:xfrm flipH="1">
            <a:off x="8922137" y="3909845"/>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4" name="Google Shape;1944;p23"/>
          <p:cNvSpPr/>
          <p:nvPr/>
        </p:nvSpPr>
        <p:spPr>
          <a:xfrm flipH="1">
            <a:off x="159137" y="1014245"/>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945" name="Google Shape;1945;p23"/>
          <p:cNvGrpSpPr/>
          <p:nvPr/>
        </p:nvGrpSpPr>
        <p:grpSpPr>
          <a:xfrm flipH="1" rot="1984678">
            <a:off x="2544241" y="-41650"/>
            <a:ext cx="457956" cy="130588"/>
            <a:chOff x="3827225" y="3139400"/>
            <a:chExt cx="298975" cy="88200"/>
          </a:xfrm>
        </p:grpSpPr>
        <p:sp>
          <p:nvSpPr>
            <p:cNvPr id="1946" name="Google Shape;1946;p23"/>
            <p:cNvSpPr/>
            <p:nvPr/>
          </p:nvSpPr>
          <p:spPr>
            <a:xfrm>
              <a:off x="3827225" y="3143250"/>
              <a:ext cx="153950" cy="84350"/>
            </a:xfrm>
            <a:custGeom>
              <a:rect b="b" l="l" r="r" t="t"/>
              <a:pathLst>
                <a:path extrusionOk="0" h="3374" w="6158">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7" name="Google Shape;1947;p23"/>
            <p:cNvSpPr/>
            <p:nvPr/>
          </p:nvSpPr>
          <p:spPr>
            <a:xfrm>
              <a:off x="3973775" y="3139400"/>
              <a:ext cx="152425" cy="67325"/>
            </a:xfrm>
            <a:custGeom>
              <a:rect b="b" l="l" r="r" t="t"/>
              <a:pathLst>
                <a:path extrusionOk="0" h="2693" w="6097">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948" name="Google Shape;1948;p23"/>
          <p:cNvSpPr/>
          <p:nvPr/>
        </p:nvSpPr>
        <p:spPr>
          <a:xfrm flipH="1" rot="-9651179">
            <a:off x="2266905" y="3171"/>
            <a:ext cx="249667" cy="200289"/>
          </a:xfrm>
          <a:custGeom>
            <a:rect b="b" l="l" r="r" t="t"/>
            <a:pathLst>
              <a:path extrusionOk="0" h="6600" w="8228">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rgbClr val="FFFFFF">
              <a:alpha val="763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9" name="Google Shape;1949;p23"/>
          <p:cNvSpPr/>
          <p:nvPr/>
        </p:nvSpPr>
        <p:spPr>
          <a:xfrm flipH="1">
            <a:off x="1953848" y="117017"/>
            <a:ext cx="105420" cy="81458"/>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950" name="Google Shape;1950;p23"/>
          <p:cNvGrpSpPr/>
          <p:nvPr/>
        </p:nvGrpSpPr>
        <p:grpSpPr>
          <a:xfrm flipH="1" rot="-3704533">
            <a:off x="3938850" y="56895"/>
            <a:ext cx="299645" cy="85878"/>
            <a:chOff x="3827225" y="3139400"/>
            <a:chExt cx="298975" cy="88200"/>
          </a:xfrm>
        </p:grpSpPr>
        <p:sp>
          <p:nvSpPr>
            <p:cNvPr id="1951" name="Google Shape;1951;p23"/>
            <p:cNvSpPr/>
            <p:nvPr/>
          </p:nvSpPr>
          <p:spPr>
            <a:xfrm>
              <a:off x="3827225" y="3143250"/>
              <a:ext cx="153950" cy="84350"/>
            </a:xfrm>
            <a:custGeom>
              <a:rect b="b" l="l" r="r" t="t"/>
              <a:pathLst>
                <a:path extrusionOk="0" h="3374" w="6158">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2" name="Google Shape;1952;p23"/>
            <p:cNvSpPr/>
            <p:nvPr/>
          </p:nvSpPr>
          <p:spPr>
            <a:xfrm>
              <a:off x="3973775" y="3139400"/>
              <a:ext cx="152425" cy="67325"/>
            </a:xfrm>
            <a:custGeom>
              <a:rect b="b" l="l" r="r" t="t"/>
              <a:pathLst>
                <a:path extrusionOk="0" h="2693" w="6097">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953" name="Google Shape;1953;p23"/>
          <p:cNvSpPr/>
          <p:nvPr/>
        </p:nvSpPr>
        <p:spPr>
          <a:xfrm flipH="1" rot="-5400000">
            <a:off x="6305502" y="-73031"/>
            <a:ext cx="249679" cy="200293"/>
          </a:xfrm>
          <a:custGeom>
            <a:rect b="b" l="l" r="r" t="t"/>
            <a:pathLst>
              <a:path extrusionOk="0" h="6600" w="8228">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rgbClr val="FFFFFF">
              <a:alpha val="763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954" name="Google Shape;1954;p23"/>
          <p:cNvGrpSpPr/>
          <p:nvPr/>
        </p:nvGrpSpPr>
        <p:grpSpPr>
          <a:xfrm flipH="1" rot="4995319">
            <a:off x="5128495" y="-176256"/>
            <a:ext cx="399763" cy="406750"/>
            <a:chOff x="1634175" y="4169925"/>
            <a:chExt cx="308275" cy="313675"/>
          </a:xfrm>
        </p:grpSpPr>
        <p:sp>
          <p:nvSpPr>
            <p:cNvPr id="1955" name="Google Shape;1955;p23"/>
            <p:cNvSpPr/>
            <p:nvPr/>
          </p:nvSpPr>
          <p:spPr>
            <a:xfrm>
              <a:off x="1634175" y="4353375"/>
              <a:ext cx="131850" cy="130225"/>
            </a:xfrm>
            <a:custGeom>
              <a:rect b="b" l="l" r="r" t="t"/>
              <a:pathLst>
                <a:path extrusionOk="0" h="5209" w="5274">
                  <a:moveTo>
                    <a:pt x="3983" y="1"/>
                  </a:moveTo>
                  <a:cubicBezTo>
                    <a:pt x="3890" y="1"/>
                    <a:pt x="3805" y="8"/>
                    <a:pt x="3754" y="25"/>
                  </a:cubicBezTo>
                  <a:cubicBezTo>
                    <a:pt x="3211" y="211"/>
                    <a:pt x="652" y="1250"/>
                    <a:pt x="202" y="1901"/>
                  </a:cubicBezTo>
                  <a:cubicBezTo>
                    <a:pt x="93" y="2041"/>
                    <a:pt x="0" y="2243"/>
                    <a:pt x="47" y="2413"/>
                  </a:cubicBezTo>
                  <a:cubicBezTo>
                    <a:pt x="78" y="2568"/>
                    <a:pt x="202" y="2677"/>
                    <a:pt x="342" y="2754"/>
                  </a:cubicBezTo>
                  <a:cubicBezTo>
                    <a:pt x="508" y="2845"/>
                    <a:pt x="679" y="2883"/>
                    <a:pt x="853" y="2883"/>
                  </a:cubicBezTo>
                  <a:cubicBezTo>
                    <a:pt x="1361" y="2883"/>
                    <a:pt x="1892" y="2563"/>
                    <a:pt x="2389" y="2320"/>
                  </a:cubicBezTo>
                  <a:lnTo>
                    <a:pt x="2389" y="2320"/>
                  </a:lnTo>
                  <a:cubicBezTo>
                    <a:pt x="2187" y="2584"/>
                    <a:pt x="1986" y="2878"/>
                    <a:pt x="1768" y="3204"/>
                  </a:cubicBezTo>
                  <a:cubicBezTo>
                    <a:pt x="1520" y="3576"/>
                    <a:pt x="1567" y="4042"/>
                    <a:pt x="1846" y="4243"/>
                  </a:cubicBezTo>
                  <a:cubicBezTo>
                    <a:pt x="1951" y="4315"/>
                    <a:pt x="2057" y="4346"/>
                    <a:pt x="2163" y="4346"/>
                  </a:cubicBezTo>
                  <a:cubicBezTo>
                    <a:pt x="2742" y="4346"/>
                    <a:pt x="3300" y="3403"/>
                    <a:pt x="3537" y="3049"/>
                  </a:cubicBezTo>
                  <a:lnTo>
                    <a:pt x="3537" y="3049"/>
                  </a:lnTo>
                  <a:cubicBezTo>
                    <a:pt x="3397" y="3530"/>
                    <a:pt x="3319" y="3980"/>
                    <a:pt x="3350" y="4476"/>
                  </a:cubicBezTo>
                  <a:cubicBezTo>
                    <a:pt x="3366" y="4848"/>
                    <a:pt x="3490" y="5019"/>
                    <a:pt x="3645" y="5112"/>
                  </a:cubicBezTo>
                  <a:cubicBezTo>
                    <a:pt x="3714" y="5163"/>
                    <a:pt x="3831" y="5208"/>
                    <a:pt x="3967" y="5208"/>
                  </a:cubicBezTo>
                  <a:cubicBezTo>
                    <a:pt x="4200" y="5208"/>
                    <a:pt x="4488" y="5076"/>
                    <a:pt x="4684" y="4615"/>
                  </a:cubicBezTo>
                  <a:cubicBezTo>
                    <a:pt x="4963" y="3949"/>
                    <a:pt x="5274" y="180"/>
                    <a:pt x="4421" y="40"/>
                  </a:cubicBezTo>
                  <a:cubicBezTo>
                    <a:pt x="4332" y="21"/>
                    <a:pt x="4145" y="1"/>
                    <a:pt x="3983"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6" name="Google Shape;1956;p23"/>
            <p:cNvSpPr/>
            <p:nvPr/>
          </p:nvSpPr>
          <p:spPr>
            <a:xfrm>
              <a:off x="1807500" y="4169925"/>
              <a:ext cx="134950" cy="124500"/>
            </a:xfrm>
            <a:custGeom>
              <a:rect b="b" l="l" r="r" t="t"/>
              <a:pathLst>
                <a:path extrusionOk="0" h="4980" w="5398">
                  <a:moveTo>
                    <a:pt x="2051" y="0"/>
                  </a:moveTo>
                  <a:cubicBezTo>
                    <a:pt x="1900" y="0"/>
                    <a:pt x="1759" y="93"/>
                    <a:pt x="1629" y="197"/>
                  </a:cubicBezTo>
                  <a:cubicBezTo>
                    <a:pt x="1024" y="709"/>
                    <a:pt x="171" y="3346"/>
                    <a:pt x="47" y="3889"/>
                  </a:cubicBezTo>
                  <a:cubicBezTo>
                    <a:pt x="0" y="4028"/>
                    <a:pt x="78" y="4416"/>
                    <a:pt x="109" y="4555"/>
                  </a:cubicBezTo>
                  <a:cubicBezTo>
                    <a:pt x="184" y="4868"/>
                    <a:pt x="753" y="4980"/>
                    <a:pt x="1469" y="4980"/>
                  </a:cubicBezTo>
                  <a:cubicBezTo>
                    <a:pt x="2670" y="4980"/>
                    <a:pt x="4286" y="4666"/>
                    <a:pt x="4684" y="4462"/>
                  </a:cubicBezTo>
                  <a:cubicBezTo>
                    <a:pt x="5397" y="4106"/>
                    <a:pt x="5258" y="3563"/>
                    <a:pt x="5103" y="3377"/>
                  </a:cubicBezTo>
                  <a:cubicBezTo>
                    <a:pt x="5000" y="3245"/>
                    <a:pt x="4829" y="3127"/>
                    <a:pt x="4511" y="3127"/>
                  </a:cubicBezTo>
                  <a:cubicBezTo>
                    <a:pt x="4491" y="3127"/>
                    <a:pt x="4472" y="3128"/>
                    <a:pt x="4451" y="3129"/>
                  </a:cubicBezTo>
                  <a:cubicBezTo>
                    <a:pt x="3955" y="3160"/>
                    <a:pt x="3505" y="3253"/>
                    <a:pt x="3040" y="3439"/>
                  </a:cubicBezTo>
                  <a:cubicBezTo>
                    <a:pt x="3443" y="3129"/>
                    <a:pt x="4606" y="2307"/>
                    <a:pt x="4095" y="1671"/>
                  </a:cubicBezTo>
                  <a:cubicBezTo>
                    <a:pt x="3983" y="1535"/>
                    <a:pt x="3805" y="1465"/>
                    <a:pt x="3613" y="1465"/>
                  </a:cubicBezTo>
                  <a:cubicBezTo>
                    <a:pt x="3431" y="1465"/>
                    <a:pt x="3237" y="1527"/>
                    <a:pt x="3071" y="1655"/>
                  </a:cubicBezTo>
                  <a:cubicBezTo>
                    <a:pt x="2761" y="1903"/>
                    <a:pt x="2482" y="2120"/>
                    <a:pt x="2233" y="2353"/>
                  </a:cubicBezTo>
                  <a:cubicBezTo>
                    <a:pt x="2513" y="1671"/>
                    <a:pt x="2900" y="895"/>
                    <a:pt x="2497" y="275"/>
                  </a:cubicBezTo>
                  <a:cubicBezTo>
                    <a:pt x="2420" y="151"/>
                    <a:pt x="2296" y="27"/>
                    <a:pt x="2140" y="11"/>
                  </a:cubicBezTo>
                  <a:cubicBezTo>
                    <a:pt x="2110" y="4"/>
                    <a:pt x="2081" y="0"/>
                    <a:pt x="2051"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7" name="Google Shape;1957;p23"/>
            <p:cNvSpPr/>
            <p:nvPr/>
          </p:nvSpPr>
          <p:spPr>
            <a:xfrm>
              <a:off x="1693875" y="4239500"/>
              <a:ext cx="174525" cy="165775"/>
            </a:xfrm>
            <a:custGeom>
              <a:rect b="b" l="l" r="r" t="t"/>
              <a:pathLst>
                <a:path extrusionOk="0" h="6631" w="6981">
                  <a:moveTo>
                    <a:pt x="4451" y="1"/>
                  </a:moveTo>
                  <a:cubicBezTo>
                    <a:pt x="3837" y="1"/>
                    <a:pt x="3224" y="246"/>
                    <a:pt x="2777" y="733"/>
                  </a:cubicBezTo>
                  <a:lnTo>
                    <a:pt x="854" y="2812"/>
                  </a:lnTo>
                  <a:cubicBezTo>
                    <a:pt x="1" y="3727"/>
                    <a:pt x="63" y="5185"/>
                    <a:pt x="978" y="6022"/>
                  </a:cubicBezTo>
                  <a:cubicBezTo>
                    <a:pt x="1414" y="6428"/>
                    <a:pt x="1972" y="6630"/>
                    <a:pt x="2530" y="6630"/>
                  </a:cubicBezTo>
                  <a:cubicBezTo>
                    <a:pt x="3144" y="6630"/>
                    <a:pt x="3757" y="6386"/>
                    <a:pt x="4204" y="5898"/>
                  </a:cubicBezTo>
                  <a:lnTo>
                    <a:pt x="6127" y="3820"/>
                  </a:lnTo>
                  <a:cubicBezTo>
                    <a:pt x="6980" y="2905"/>
                    <a:pt x="6918" y="1462"/>
                    <a:pt x="6003" y="609"/>
                  </a:cubicBezTo>
                  <a:cubicBezTo>
                    <a:pt x="5567" y="203"/>
                    <a:pt x="5009" y="1"/>
                    <a:pt x="4451" y="1"/>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8" name="Google Shape;1958;p23"/>
            <p:cNvSpPr/>
            <p:nvPr/>
          </p:nvSpPr>
          <p:spPr>
            <a:xfrm>
              <a:off x="1727225" y="4305900"/>
              <a:ext cx="51975" cy="40725"/>
            </a:xfrm>
            <a:custGeom>
              <a:rect b="b" l="l" r="r" t="t"/>
              <a:pathLst>
                <a:path extrusionOk="0" h="1629" w="2079">
                  <a:moveTo>
                    <a:pt x="1040" y="0"/>
                  </a:moveTo>
                  <a:cubicBezTo>
                    <a:pt x="1" y="0"/>
                    <a:pt x="1" y="1629"/>
                    <a:pt x="1040" y="1629"/>
                  </a:cubicBezTo>
                  <a:cubicBezTo>
                    <a:pt x="2079" y="1629"/>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9" name="Google Shape;1959;p23"/>
            <p:cNvSpPr/>
            <p:nvPr/>
          </p:nvSpPr>
          <p:spPr>
            <a:xfrm>
              <a:off x="1716375" y="4362900"/>
              <a:ext cx="52375" cy="40725"/>
            </a:xfrm>
            <a:custGeom>
              <a:rect b="b" l="l" r="r" t="t"/>
              <a:pathLst>
                <a:path extrusionOk="0" h="1629" w="2095">
                  <a:moveTo>
                    <a:pt x="1039" y="0"/>
                  </a:moveTo>
                  <a:cubicBezTo>
                    <a:pt x="0" y="0"/>
                    <a:pt x="0" y="1629"/>
                    <a:pt x="1039" y="1629"/>
                  </a:cubicBezTo>
                  <a:cubicBezTo>
                    <a:pt x="2094" y="1629"/>
                    <a:pt x="2094"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0" name="Google Shape;1960;p23"/>
            <p:cNvSpPr/>
            <p:nvPr/>
          </p:nvSpPr>
          <p:spPr>
            <a:xfrm>
              <a:off x="1826500" y="4282250"/>
              <a:ext cx="51975" cy="40725"/>
            </a:xfrm>
            <a:custGeom>
              <a:rect b="b" l="l" r="r" t="t"/>
              <a:pathLst>
                <a:path extrusionOk="0" h="1629" w="2079">
                  <a:moveTo>
                    <a:pt x="1039" y="0"/>
                  </a:moveTo>
                  <a:cubicBezTo>
                    <a:pt x="0" y="0"/>
                    <a:pt x="0" y="1629"/>
                    <a:pt x="1039" y="1629"/>
                  </a:cubicBezTo>
                  <a:cubicBezTo>
                    <a:pt x="2078" y="1629"/>
                    <a:pt x="2078"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1" name="Google Shape;1961;p23"/>
            <p:cNvSpPr/>
            <p:nvPr/>
          </p:nvSpPr>
          <p:spPr>
            <a:xfrm>
              <a:off x="1783850" y="4239200"/>
              <a:ext cx="52350" cy="40750"/>
            </a:xfrm>
            <a:custGeom>
              <a:rect b="b" l="l" r="r" t="t"/>
              <a:pathLst>
                <a:path extrusionOk="0" h="1630" w="2094">
                  <a:moveTo>
                    <a:pt x="1055" y="1"/>
                  </a:moveTo>
                  <a:cubicBezTo>
                    <a:pt x="16" y="1"/>
                    <a:pt x="0" y="1629"/>
                    <a:pt x="1055" y="1629"/>
                  </a:cubicBezTo>
                  <a:cubicBezTo>
                    <a:pt x="2094" y="1629"/>
                    <a:pt x="2094" y="1"/>
                    <a:pt x="1055"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2" name="Google Shape;1962;p23"/>
            <p:cNvSpPr/>
            <p:nvPr/>
          </p:nvSpPr>
          <p:spPr>
            <a:xfrm>
              <a:off x="1776850" y="4297750"/>
              <a:ext cx="52375" cy="40350"/>
            </a:xfrm>
            <a:custGeom>
              <a:rect b="b" l="l" r="r" t="t"/>
              <a:pathLst>
                <a:path extrusionOk="0" h="1614" w="2095">
                  <a:moveTo>
                    <a:pt x="1040" y="1"/>
                  </a:moveTo>
                  <a:cubicBezTo>
                    <a:pt x="1" y="1"/>
                    <a:pt x="1" y="1614"/>
                    <a:pt x="1040" y="1614"/>
                  </a:cubicBezTo>
                  <a:cubicBezTo>
                    <a:pt x="2095" y="1614"/>
                    <a:pt x="2095" y="1"/>
                    <a:pt x="1040"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3" name="Google Shape;1963;p23"/>
            <p:cNvSpPr/>
            <p:nvPr/>
          </p:nvSpPr>
          <p:spPr>
            <a:xfrm>
              <a:off x="1769500" y="4348175"/>
              <a:ext cx="51975" cy="40325"/>
            </a:xfrm>
            <a:custGeom>
              <a:rect b="b" l="l" r="r" t="t"/>
              <a:pathLst>
                <a:path extrusionOk="0" h="1613" w="2079">
                  <a:moveTo>
                    <a:pt x="1039" y="0"/>
                  </a:moveTo>
                  <a:cubicBezTo>
                    <a:pt x="0" y="0"/>
                    <a:pt x="0" y="1613"/>
                    <a:pt x="1039" y="1613"/>
                  </a:cubicBezTo>
                  <a:cubicBezTo>
                    <a:pt x="2078" y="1613"/>
                    <a:pt x="2078"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4" name="Google Shape;1964;p23"/>
            <p:cNvSpPr/>
            <p:nvPr/>
          </p:nvSpPr>
          <p:spPr>
            <a:xfrm>
              <a:off x="1738475" y="4252400"/>
              <a:ext cx="51975" cy="40725"/>
            </a:xfrm>
            <a:custGeom>
              <a:rect b="b" l="l" r="r" t="t"/>
              <a:pathLst>
                <a:path extrusionOk="0" h="1629" w="2079">
                  <a:moveTo>
                    <a:pt x="1040" y="0"/>
                  </a:moveTo>
                  <a:cubicBezTo>
                    <a:pt x="0" y="0"/>
                    <a:pt x="0" y="1629"/>
                    <a:pt x="1040" y="1629"/>
                  </a:cubicBezTo>
                  <a:cubicBezTo>
                    <a:pt x="2079" y="1629"/>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5" name="Google Shape;1965;p23"/>
            <p:cNvSpPr/>
            <p:nvPr/>
          </p:nvSpPr>
          <p:spPr>
            <a:xfrm>
              <a:off x="1679925" y="4322575"/>
              <a:ext cx="51975" cy="40350"/>
            </a:xfrm>
            <a:custGeom>
              <a:rect b="b" l="l" r="r" t="t"/>
              <a:pathLst>
                <a:path extrusionOk="0" h="1614" w="2079">
                  <a:moveTo>
                    <a:pt x="1040" y="0"/>
                  </a:moveTo>
                  <a:cubicBezTo>
                    <a:pt x="0" y="0"/>
                    <a:pt x="0" y="1613"/>
                    <a:pt x="1040" y="1613"/>
                  </a:cubicBezTo>
                  <a:cubicBezTo>
                    <a:pt x="2079" y="1613"/>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966" name="Google Shape;1966;p23"/>
          <p:cNvSpPr/>
          <p:nvPr/>
        </p:nvSpPr>
        <p:spPr>
          <a:xfrm flipH="1">
            <a:off x="4959737" y="99845"/>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967" name="Google Shape;1967;p23"/>
          <p:cNvGrpSpPr/>
          <p:nvPr/>
        </p:nvGrpSpPr>
        <p:grpSpPr>
          <a:xfrm flipH="1">
            <a:off x="6675867" y="33604"/>
            <a:ext cx="187566" cy="183830"/>
            <a:chOff x="7972900" y="1017250"/>
            <a:chExt cx="754791" cy="739760"/>
          </a:xfrm>
        </p:grpSpPr>
        <p:sp>
          <p:nvSpPr>
            <p:cNvPr id="1968" name="Google Shape;1968;p23"/>
            <p:cNvSpPr/>
            <p:nvPr/>
          </p:nvSpPr>
          <p:spPr>
            <a:xfrm>
              <a:off x="7972900" y="1017250"/>
              <a:ext cx="754791" cy="739760"/>
            </a:xfrm>
            <a:custGeom>
              <a:rect b="b" l="l" r="r" t="t"/>
              <a:pathLst>
                <a:path extrusionOk="0" h="14715" w="15014">
                  <a:moveTo>
                    <a:pt x="7499" y="1"/>
                  </a:moveTo>
                  <a:cubicBezTo>
                    <a:pt x="7404" y="1"/>
                    <a:pt x="7308" y="3"/>
                    <a:pt x="7212" y="6"/>
                  </a:cubicBezTo>
                  <a:cubicBezTo>
                    <a:pt x="3149" y="161"/>
                    <a:pt x="0" y="3589"/>
                    <a:pt x="156" y="7637"/>
                  </a:cubicBezTo>
                  <a:cubicBezTo>
                    <a:pt x="307" y="11605"/>
                    <a:pt x="3578" y="14715"/>
                    <a:pt x="7501" y="14715"/>
                  </a:cubicBezTo>
                  <a:cubicBezTo>
                    <a:pt x="7596" y="14715"/>
                    <a:pt x="7691" y="14713"/>
                    <a:pt x="7786" y="14709"/>
                  </a:cubicBezTo>
                  <a:cubicBezTo>
                    <a:pt x="11850" y="14554"/>
                    <a:pt x="15014" y="11127"/>
                    <a:pt x="14859" y="7063"/>
                  </a:cubicBezTo>
                  <a:cubicBezTo>
                    <a:pt x="14707" y="3111"/>
                    <a:pt x="11436" y="1"/>
                    <a:pt x="749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9" name="Google Shape;1969;p23"/>
            <p:cNvSpPr/>
            <p:nvPr/>
          </p:nvSpPr>
          <p:spPr>
            <a:xfrm>
              <a:off x="8110900" y="1152989"/>
              <a:ext cx="478795" cy="468288"/>
            </a:xfrm>
            <a:custGeom>
              <a:rect b="b" l="l" r="r" t="t"/>
              <a:pathLst>
                <a:path extrusionOk="0" h="9315" w="9524">
                  <a:moveTo>
                    <a:pt x="4776" y="1"/>
                  </a:moveTo>
                  <a:cubicBezTo>
                    <a:pt x="4709" y="1"/>
                    <a:pt x="4643" y="2"/>
                    <a:pt x="4576" y="5"/>
                  </a:cubicBezTo>
                  <a:cubicBezTo>
                    <a:pt x="2001" y="114"/>
                    <a:pt x="1" y="2269"/>
                    <a:pt x="109" y="4844"/>
                  </a:cubicBezTo>
                  <a:cubicBezTo>
                    <a:pt x="215" y="7352"/>
                    <a:pt x="2278" y="9315"/>
                    <a:pt x="4764" y="9315"/>
                  </a:cubicBezTo>
                  <a:cubicBezTo>
                    <a:pt x="4830" y="9315"/>
                    <a:pt x="4897" y="9314"/>
                    <a:pt x="4964" y="9311"/>
                  </a:cubicBezTo>
                  <a:cubicBezTo>
                    <a:pt x="7523" y="9202"/>
                    <a:pt x="9523" y="7031"/>
                    <a:pt x="9415" y="4472"/>
                  </a:cubicBezTo>
                  <a:cubicBezTo>
                    <a:pt x="9309" y="1964"/>
                    <a:pt x="7261" y="1"/>
                    <a:pt x="477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0" name="Google Shape;1970;p23"/>
            <p:cNvSpPr/>
            <p:nvPr/>
          </p:nvSpPr>
          <p:spPr>
            <a:xfrm>
              <a:off x="8232560" y="1270126"/>
              <a:ext cx="236281" cy="234018"/>
            </a:xfrm>
            <a:custGeom>
              <a:rect b="b" l="l" r="r" t="t"/>
              <a:pathLst>
                <a:path extrusionOk="0" h="4655" w="4700">
                  <a:moveTo>
                    <a:pt x="2318" y="1"/>
                  </a:moveTo>
                  <a:cubicBezTo>
                    <a:pt x="1070" y="1"/>
                    <a:pt x="31" y="1028"/>
                    <a:pt x="16" y="2297"/>
                  </a:cubicBezTo>
                  <a:cubicBezTo>
                    <a:pt x="0" y="3569"/>
                    <a:pt x="1024" y="4639"/>
                    <a:pt x="2311" y="4654"/>
                  </a:cubicBezTo>
                  <a:cubicBezTo>
                    <a:pt x="2321" y="4654"/>
                    <a:pt x="2330" y="4654"/>
                    <a:pt x="2340" y="4654"/>
                  </a:cubicBezTo>
                  <a:cubicBezTo>
                    <a:pt x="3614" y="4654"/>
                    <a:pt x="4653" y="3637"/>
                    <a:pt x="4668" y="2359"/>
                  </a:cubicBezTo>
                  <a:cubicBezTo>
                    <a:pt x="4700" y="1072"/>
                    <a:pt x="3660" y="17"/>
                    <a:pt x="2373" y="1"/>
                  </a:cubicBezTo>
                  <a:cubicBezTo>
                    <a:pt x="2355" y="1"/>
                    <a:pt x="2336" y="1"/>
                    <a:pt x="2318" y="1"/>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1" name="Google Shape;1971;p23"/>
            <p:cNvSpPr/>
            <p:nvPr/>
          </p:nvSpPr>
          <p:spPr>
            <a:xfrm>
              <a:off x="8209938" y="1349005"/>
              <a:ext cx="61634" cy="56054"/>
            </a:xfrm>
            <a:custGeom>
              <a:rect b="b" l="l" r="r" t="t"/>
              <a:pathLst>
                <a:path extrusionOk="0" h="1115" w="1226">
                  <a:moveTo>
                    <a:pt x="614" y="0"/>
                  </a:moveTo>
                  <a:cubicBezTo>
                    <a:pt x="465" y="0"/>
                    <a:pt x="316" y="63"/>
                    <a:pt x="202" y="185"/>
                  </a:cubicBezTo>
                  <a:cubicBezTo>
                    <a:pt x="0" y="402"/>
                    <a:pt x="16" y="759"/>
                    <a:pt x="233" y="960"/>
                  </a:cubicBezTo>
                  <a:cubicBezTo>
                    <a:pt x="343" y="1063"/>
                    <a:pt x="478" y="1114"/>
                    <a:pt x="612" y="1114"/>
                  </a:cubicBezTo>
                  <a:cubicBezTo>
                    <a:pt x="761" y="1114"/>
                    <a:pt x="910" y="1052"/>
                    <a:pt x="1024" y="929"/>
                  </a:cubicBezTo>
                  <a:cubicBezTo>
                    <a:pt x="1226" y="712"/>
                    <a:pt x="1210" y="356"/>
                    <a:pt x="993" y="154"/>
                  </a:cubicBezTo>
                  <a:cubicBezTo>
                    <a:pt x="883" y="51"/>
                    <a:pt x="748" y="0"/>
                    <a:pt x="61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972" name="Google Shape;1972;p23"/>
          <p:cNvSpPr/>
          <p:nvPr/>
        </p:nvSpPr>
        <p:spPr>
          <a:xfrm flipH="1">
            <a:off x="8203278" y="-191748"/>
            <a:ext cx="435570" cy="349388"/>
          </a:xfrm>
          <a:custGeom>
            <a:rect b="b" l="l" r="r" t="t"/>
            <a:pathLst>
              <a:path extrusionOk="0" h="6600" w="8228">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rgbClr val="FFFFFF">
              <a:alpha val="763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3" name="Google Shape;1973;p23"/>
          <p:cNvSpPr/>
          <p:nvPr/>
        </p:nvSpPr>
        <p:spPr>
          <a:xfrm flipH="1">
            <a:off x="8998337" y="1471445"/>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4" name="Google Shape;1974;p23"/>
          <p:cNvSpPr/>
          <p:nvPr/>
        </p:nvSpPr>
        <p:spPr>
          <a:xfrm flipH="1">
            <a:off x="8922137" y="1090445"/>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975" name="Google Shape;1975;p23"/>
          <p:cNvGrpSpPr/>
          <p:nvPr/>
        </p:nvGrpSpPr>
        <p:grpSpPr>
          <a:xfrm flipH="1" rot="-2923779">
            <a:off x="8931541" y="3564617"/>
            <a:ext cx="299649" cy="85879"/>
            <a:chOff x="3827225" y="3139400"/>
            <a:chExt cx="298975" cy="88200"/>
          </a:xfrm>
        </p:grpSpPr>
        <p:sp>
          <p:nvSpPr>
            <p:cNvPr id="1976" name="Google Shape;1976;p23"/>
            <p:cNvSpPr/>
            <p:nvPr/>
          </p:nvSpPr>
          <p:spPr>
            <a:xfrm>
              <a:off x="3827225" y="3143250"/>
              <a:ext cx="153950" cy="84350"/>
            </a:xfrm>
            <a:custGeom>
              <a:rect b="b" l="l" r="r" t="t"/>
              <a:pathLst>
                <a:path extrusionOk="0" h="3374" w="6158">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7" name="Google Shape;1977;p23"/>
            <p:cNvSpPr/>
            <p:nvPr/>
          </p:nvSpPr>
          <p:spPr>
            <a:xfrm>
              <a:off x="3973775" y="3139400"/>
              <a:ext cx="152425" cy="67325"/>
            </a:xfrm>
            <a:custGeom>
              <a:rect b="b" l="l" r="r" t="t"/>
              <a:pathLst>
                <a:path extrusionOk="0" h="2693" w="6097">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978" name="Google Shape;1978;p23"/>
          <p:cNvGrpSpPr/>
          <p:nvPr/>
        </p:nvGrpSpPr>
        <p:grpSpPr>
          <a:xfrm flipH="1">
            <a:off x="8778930" y="2514216"/>
            <a:ext cx="187566" cy="183830"/>
            <a:chOff x="7972900" y="1017250"/>
            <a:chExt cx="754791" cy="739760"/>
          </a:xfrm>
        </p:grpSpPr>
        <p:sp>
          <p:nvSpPr>
            <p:cNvPr id="1979" name="Google Shape;1979;p23"/>
            <p:cNvSpPr/>
            <p:nvPr/>
          </p:nvSpPr>
          <p:spPr>
            <a:xfrm>
              <a:off x="7972900" y="1017250"/>
              <a:ext cx="754791" cy="739760"/>
            </a:xfrm>
            <a:custGeom>
              <a:rect b="b" l="l" r="r" t="t"/>
              <a:pathLst>
                <a:path extrusionOk="0" h="14715" w="15014">
                  <a:moveTo>
                    <a:pt x="7499" y="1"/>
                  </a:moveTo>
                  <a:cubicBezTo>
                    <a:pt x="7404" y="1"/>
                    <a:pt x="7308" y="3"/>
                    <a:pt x="7212" y="6"/>
                  </a:cubicBezTo>
                  <a:cubicBezTo>
                    <a:pt x="3149" y="161"/>
                    <a:pt x="0" y="3589"/>
                    <a:pt x="156" y="7637"/>
                  </a:cubicBezTo>
                  <a:cubicBezTo>
                    <a:pt x="307" y="11605"/>
                    <a:pt x="3578" y="14715"/>
                    <a:pt x="7501" y="14715"/>
                  </a:cubicBezTo>
                  <a:cubicBezTo>
                    <a:pt x="7596" y="14715"/>
                    <a:pt x="7691" y="14713"/>
                    <a:pt x="7786" y="14709"/>
                  </a:cubicBezTo>
                  <a:cubicBezTo>
                    <a:pt x="11850" y="14554"/>
                    <a:pt x="15014" y="11127"/>
                    <a:pt x="14859" y="7063"/>
                  </a:cubicBezTo>
                  <a:cubicBezTo>
                    <a:pt x="14707" y="3111"/>
                    <a:pt x="11436" y="1"/>
                    <a:pt x="749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0" name="Google Shape;1980;p23"/>
            <p:cNvSpPr/>
            <p:nvPr/>
          </p:nvSpPr>
          <p:spPr>
            <a:xfrm>
              <a:off x="8110900" y="1152989"/>
              <a:ext cx="478795" cy="468288"/>
            </a:xfrm>
            <a:custGeom>
              <a:rect b="b" l="l" r="r" t="t"/>
              <a:pathLst>
                <a:path extrusionOk="0" h="9315" w="9524">
                  <a:moveTo>
                    <a:pt x="4776" y="1"/>
                  </a:moveTo>
                  <a:cubicBezTo>
                    <a:pt x="4709" y="1"/>
                    <a:pt x="4643" y="2"/>
                    <a:pt x="4576" y="5"/>
                  </a:cubicBezTo>
                  <a:cubicBezTo>
                    <a:pt x="2001" y="114"/>
                    <a:pt x="1" y="2269"/>
                    <a:pt x="109" y="4844"/>
                  </a:cubicBezTo>
                  <a:cubicBezTo>
                    <a:pt x="215" y="7352"/>
                    <a:pt x="2278" y="9315"/>
                    <a:pt x="4764" y="9315"/>
                  </a:cubicBezTo>
                  <a:cubicBezTo>
                    <a:pt x="4830" y="9315"/>
                    <a:pt x="4897" y="9314"/>
                    <a:pt x="4964" y="9311"/>
                  </a:cubicBezTo>
                  <a:cubicBezTo>
                    <a:pt x="7523" y="9202"/>
                    <a:pt x="9523" y="7031"/>
                    <a:pt x="9415" y="4472"/>
                  </a:cubicBezTo>
                  <a:cubicBezTo>
                    <a:pt x="9309" y="1964"/>
                    <a:pt x="7261" y="1"/>
                    <a:pt x="477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1" name="Google Shape;1981;p23"/>
            <p:cNvSpPr/>
            <p:nvPr/>
          </p:nvSpPr>
          <p:spPr>
            <a:xfrm>
              <a:off x="8232560" y="1270126"/>
              <a:ext cx="236281" cy="234018"/>
            </a:xfrm>
            <a:custGeom>
              <a:rect b="b" l="l" r="r" t="t"/>
              <a:pathLst>
                <a:path extrusionOk="0" h="4655" w="4700">
                  <a:moveTo>
                    <a:pt x="2318" y="1"/>
                  </a:moveTo>
                  <a:cubicBezTo>
                    <a:pt x="1070" y="1"/>
                    <a:pt x="31" y="1028"/>
                    <a:pt x="16" y="2297"/>
                  </a:cubicBezTo>
                  <a:cubicBezTo>
                    <a:pt x="0" y="3569"/>
                    <a:pt x="1024" y="4639"/>
                    <a:pt x="2311" y="4654"/>
                  </a:cubicBezTo>
                  <a:cubicBezTo>
                    <a:pt x="2321" y="4654"/>
                    <a:pt x="2330" y="4654"/>
                    <a:pt x="2340" y="4654"/>
                  </a:cubicBezTo>
                  <a:cubicBezTo>
                    <a:pt x="3614" y="4654"/>
                    <a:pt x="4653" y="3637"/>
                    <a:pt x="4668" y="2359"/>
                  </a:cubicBezTo>
                  <a:cubicBezTo>
                    <a:pt x="4700" y="1072"/>
                    <a:pt x="3660" y="17"/>
                    <a:pt x="2373" y="1"/>
                  </a:cubicBezTo>
                  <a:cubicBezTo>
                    <a:pt x="2355" y="1"/>
                    <a:pt x="2336" y="1"/>
                    <a:pt x="2318" y="1"/>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2" name="Google Shape;1982;p23"/>
            <p:cNvSpPr/>
            <p:nvPr/>
          </p:nvSpPr>
          <p:spPr>
            <a:xfrm>
              <a:off x="8209938" y="1349005"/>
              <a:ext cx="61634" cy="56054"/>
            </a:xfrm>
            <a:custGeom>
              <a:rect b="b" l="l" r="r" t="t"/>
              <a:pathLst>
                <a:path extrusionOk="0" h="1115" w="1226">
                  <a:moveTo>
                    <a:pt x="614" y="0"/>
                  </a:moveTo>
                  <a:cubicBezTo>
                    <a:pt x="465" y="0"/>
                    <a:pt x="316" y="63"/>
                    <a:pt x="202" y="185"/>
                  </a:cubicBezTo>
                  <a:cubicBezTo>
                    <a:pt x="0" y="402"/>
                    <a:pt x="16" y="759"/>
                    <a:pt x="233" y="960"/>
                  </a:cubicBezTo>
                  <a:cubicBezTo>
                    <a:pt x="343" y="1063"/>
                    <a:pt x="478" y="1114"/>
                    <a:pt x="612" y="1114"/>
                  </a:cubicBezTo>
                  <a:cubicBezTo>
                    <a:pt x="761" y="1114"/>
                    <a:pt x="910" y="1052"/>
                    <a:pt x="1024" y="929"/>
                  </a:cubicBezTo>
                  <a:cubicBezTo>
                    <a:pt x="1226" y="712"/>
                    <a:pt x="1210" y="356"/>
                    <a:pt x="993" y="154"/>
                  </a:cubicBezTo>
                  <a:cubicBezTo>
                    <a:pt x="883" y="51"/>
                    <a:pt x="748" y="0"/>
                    <a:pt x="61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983" name="Google Shape;1983;p23"/>
          <p:cNvSpPr/>
          <p:nvPr/>
        </p:nvSpPr>
        <p:spPr>
          <a:xfrm flipH="1" rot="-5400000">
            <a:off x="8900277" y="2943844"/>
            <a:ext cx="249679" cy="200293"/>
          </a:xfrm>
          <a:custGeom>
            <a:rect b="b" l="l" r="r" t="t"/>
            <a:pathLst>
              <a:path extrusionOk="0" h="6600" w="8228">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984" name="Google Shape;1984;p23"/>
          <p:cNvGrpSpPr/>
          <p:nvPr/>
        </p:nvGrpSpPr>
        <p:grpSpPr>
          <a:xfrm flipH="1" rot="4980949">
            <a:off x="-8512" y="1190894"/>
            <a:ext cx="354682" cy="371949"/>
            <a:chOff x="1634175" y="4169925"/>
            <a:chExt cx="308275" cy="313675"/>
          </a:xfrm>
        </p:grpSpPr>
        <p:sp>
          <p:nvSpPr>
            <p:cNvPr id="1985" name="Google Shape;1985;p23"/>
            <p:cNvSpPr/>
            <p:nvPr/>
          </p:nvSpPr>
          <p:spPr>
            <a:xfrm>
              <a:off x="1634175" y="4353375"/>
              <a:ext cx="131850" cy="130225"/>
            </a:xfrm>
            <a:custGeom>
              <a:rect b="b" l="l" r="r" t="t"/>
              <a:pathLst>
                <a:path extrusionOk="0" h="5209" w="5274">
                  <a:moveTo>
                    <a:pt x="3983" y="1"/>
                  </a:moveTo>
                  <a:cubicBezTo>
                    <a:pt x="3890" y="1"/>
                    <a:pt x="3805" y="8"/>
                    <a:pt x="3754" y="25"/>
                  </a:cubicBezTo>
                  <a:cubicBezTo>
                    <a:pt x="3211" y="211"/>
                    <a:pt x="652" y="1250"/>
                    <a:pt x="202" y="1901"/>
                  </a:cubicBezTo>
                  <a:cubicBezTo>
                    <a:pt x="93" y="2041"/>
                    <a:pt x="0" y="2243"/>
                    <a:pt x="47" y="2413"/>
                  </a:cubicBezTo>
                  <a:cubicBezTo>
                    <a:pt x="78" y="2568"/>
                    <a:pt x="202" y="2677"/>
                    <a:pt x="342" y="2754"/>
                  </a:cubicBezTo>
                  <a:cubicBezTo>
                    <a:pt x="508" y="2845"/>
                    <a:pt x="679" y="2883"/>
                    <a:pt x="853" y="2883"/>
                  </a:cubicBezTo>
                  <a:cubicBezTo>
                    <a:pt x="1361" y="2883"/>
                    <a:pt x="1892" y="2563"/>
                    <a:pt x="2389" y="2320"/>
                  </a:cubicBezTo>
                  <a:lnTo>
                    <a:pt x="2389" y="2320"/>
                  </a:lnTo>
                  <a:cubicBezTo>
                    <a:pt x="2187" y="2584"/>
                    <a:pt x="1986" y="2878"/>
                    <a:pt x="1768" y="3204"/>
                  </a:cubicBezTo>
                  <a:cubicBezTo>
                    <a:pt x="1520" y="3576"/>
                    <a:pt x="1567" y="4042"/>
                    <a:pt x="1846" y="4243"/>
                  </a:cubicBezTo>
                  <a:cubicBezTo>
                    <a:pt x="1951" y="4315"/>
                    <a:pt x="2057" y="4346"/>
                    <a:pt x="2163" y="4346"/>
                  </a:cubicBezTo>
                  <a:cubicBezTo>
                    <a:pt x="2742" y="4346"/>
                    <a:pt x="3300" y="3403"/>
                    <a:pt x="3537" y="3049"/>
                  </a:cubicBezTo>
                  <a:lnTo>
                    <a:pt x="3537" y="3049"/>
                  </a:lnTo>
                  <a:cubicBezTo>
                    <a:pt x="3397" y="3530"/>
                    <a:pt x="3319" y="3980"/>
                    <a:pt x="3350" y="4476"/>
                  </a:cubicBezTo>
                  <a:cubicBezTo>
                    <a:pt x="3366" y="4848"/>
                    <a:pt x="3490" y="5019"/>
                    <a:pt x="3645" y="5112"/>
                  </a:cubicBezTo>
                  <a:cubicBezTo>
                    <a:pt x="3714" y="5163"/>
                    <a:pt x="3831" y="5208"/>
                    <a:pt x="3967" y="5208"/>
                  </a:cubicBezTo>
                  <a:cubicBezTo>
                    <a:pt x="4200" y="5208"/>
                    <a:pt x="4488" y="5076"/>
                    <a:pt x="4684" y="4615"/>
                  </a:cubicBezTo>
                  <a:cubicBezTo>
                    <a:pt x="4963" y="3949"/>
                    <a:pt x="5274" y="180"/>
                    <a:pt x="4421" y="40"/>
                  </a:cubicBezTo>
                  <a:cubicBezTo>
                    <a:pt x="4332" y="21"/>
                    <a:pt x="4145" y="1"/>
                    <a:pt x="3983"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6" name="Google Shape;1986;p23"/>
            <p:cNvSpPr/>
            <p:nvPr/>
          </p:nvSpPr>
          <p:spPr>
            <a:xfrm>
              <a:off x="1807500" y="4169925"/>
              <a:ext cx="134950" cy="124500"/>
            </a:xfrm>
            <a:custGeom>
              <a:rect b="b" l="l" r="r" t="t"/>
              <a:pathLst>
                <a:path extrusionOk="0" h="4980" w="5398">
                  <a:moveTo>
                    <a:pt x="2051" y="0"/>
                  </a:moveTo>
                  <a:cubicBezTo>
                    <a:pt x="1900" y="0"/>
                    <a:pt x="1759" y="93"/>
                    <a:pt x="1629" y="197"/>
                  </a:cubicBezTo>
                  <a:cubicBezTo>
                    <a:pt x="1024" y="709"/>
                    <a:pt x="171" y="3346"/>
                    <a:pt x="47" y="3889"/>
                  </a:cubicBezTo>
                  <a:cubicBezTo>
                    <a:pt x="0" y="4028"/>
                    <a:pt x="78" y="4416"/>
                    <a:pt x="109" y="4555"/>
                  </a:cubicBezTo>
                  <a:cubicBezTo>
                    <a:pt x="184" y="4868"/>
                    <a:pt x="753" y="4980"/>
                    <a:pt x="1469" y="4980"/>
                  </a:cubicBezTo>
                  <a:cubicBezTo>
                    <a:pt x="2670" y="4980"/>
                    <a:pt x="4286" y="4666"/>
                    <a:pt x="4684" y="4462"/>
                  </a:cubicBezTo>
                  <a:cubicBezTo>
                    <a:pt x="5397" y="4106"/>
                    <a:pt x="5258" y="3563"/>
                    <a:pt x="5103" y="3377"/>
                  </a:cubicBezTo>
                  <a:cubicBezTo>
                    <a:pt x="5000" y="3245"/>
                    <a:pt x="4829" y="3127"/>
                    <a:pt x="4511" y="3127"/>
                  </a:cubicBezTo>
                  <a:cubicBezTo>
                    <a:pt x="4491" y="3127"/>
                    <a:pt x="4472" y="3128"/>
                    <a:pt x="4451" y="3129"/>
                  </a:cubicBezTo>
                  <a:cubicBezTo>
                    <a:pt x="3955" y="3160"/>
                    <a:pt x="3505" y="3253"/>
                    <a:pt x="3040" y="3439"/>
                  </a:cubicBezTo>
                  <a:cubicBezTo>
                    <a:pt x="3443" y="3129"/>
                    <a:pt x="4606" y="2307"/>
                    <a:pt x="4095" y="1671"/>
                  </a:cubicBezTo>
                  <a:cubicBezTo>
                    <a:pt x="3983" y="1535"/>
                    <a:pt x="3805" y="1465"/>
                    <a:pt x="3613" y="1465"/>
                  </a:cubicBezTo>
                  <a:cubicBezTo>
                    <a:pt x="3431" y="1465"/>
                    <a:pt x="3237" y="1527"/>
                    <a:pt x="3071" y="1655"/>
                  </a:cubicBezTo>
                  <a:cubicBezTo>
                    <a:pt x="2761" y="1903"/>
                    <a:pt x="2482" y="2120"/>
                    <a:pt x="2233" y="2353"/>
                  </a:cubicBezTo>
                  <a:cubicBezTo>
                    <a:pt x="2513" y="1671"/>
                    <a:pt x="2900" y="895"/>
                    <a:pt x="2497" y="275"/>
                  </a:cubicBezTo>
                  <a:cubicBezTo>
                    <a:pt x="2420" y="151"/>
                    <a:pt x="2296" y="27"/>
                    <a:pt x="2140" y="11"/>
                  </a:cubicBezTo>
                  <a:cubicBezTo>
                    <a:pt x="2110" y="4"/>
                    <a:pt x="2081" y="0"/>
                    <a:pt x="2051"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7" name="Google Shape;1987;p23"/>
            <p:cNvSpPr/>
            <p:nvPr/>
          </p:nvSpPr>
          <p:spPr>
            <a:xfrm>
              <a:off x="1693875" y="4239500"/>
              <a:ext cx="174525" cy="165775"/>
            </a:xfrm>
            <a:custGeom>
              <a:rect b="b" l="l" r="r" t="t"/>
              <a:pathLst>
                <a:path extrusionOk="0" h="6631" w="6981">
                  <a:moveTo>
                    <a:pt x="4451" y="1"/>
                  </a:moveTo>
                  <a:cubicBezTo>
                    <a:pt x="3837" y="1"/>
                    <a:pt x="3224" y="246"/>
                    <a:pt x="2777" y="733"/>
                  </a:cubicBezTo>
                  <a:lnTo>
                    <a:pt x="854" y="2812"/>
                  </a:lnTo>
                  <a:cubicBezTo>
                    <a:pt x="1" y="3727"/>
                    <a:pt x="63" y="5185"/>
                    <a:pt x="978" y="6022"/>
                  </a:cubicBezTo>
                  <a:cubicBezTo>
                    <a:pt x="1414" y="6428"/>
                    <a:pt x="1972" y="6630"/>
                    <a:pt x="2530" y="6630"/>
                  </a:cubicBezTo>
                  <a:cubicBezTo>
                    <a:pt x="3144" y="6630"/>
                    <a:pt x="3757" y="6386"/>
                    <a:pt x="4204" y="5898"/>
                  </a:cubicBezTo>
                  <a:lnTo>
                    <a:pt x="6127" y="3820"/>
                  </a:lnTo>
                  <a:cubicBezTo>
                    <a:pt x="6980" y="2905"/>
                    <a:pt x="6918" y="1462"/>
                    <a:pt x="6003" y="609"/>
                  </a:cubicBezTo>
                  <a:cubicBezTo>
                    <a:pt x="5567" y="203"/>
                    <a:pt x="5009" y="1"/>
                    <a:pt x="4451" y="1"/>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8" name="Google Shape;1988;p23"/>
            <p:cNvSpPr/>
            <p:nvPr/>
          </p:nvSpPr>
          <p:spPr>
            <a:xfrm>
              <a:off x="1727225" y="4305900"/>
              <a:ext cx="51975" cy="40725"/>
            </a:xfrm>
            <a:custGeom>
              <a:rect b="b" l="l" r="r" t="t"/>
              <a:pathLst>
                <a:path extrusionOk="0" h="1629" w="2079">
                  <a:moveTo>
                    <a:pt x="1040" y="0"/>
                  </a:moveTo>
                  <a:cubicBezTo>
                    <a:pt x="1" y="0"/>
                    <a:pt x="1" y="1629"/>
                    <a:pt x="1040" y="1629"/>
                  </a:cubicBezTo>
                  <a:cubicBezTo>
                    <a:pt x="2079" y="1629"/>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9" name="Google Shape;1989;p23"/>
            <p:cNvSpPr/>
            <p:nvPr/>
          </p:nvSpPr>
          <p:spPr>
            <a:xfrm>
              <a:off x="1716375" y="4362900"/>
              <a:ext cx="52375" cy="40725"/>
            </a:xfrm>
            <a:custGeom>
              <a:rect b="b" l="l" r="r" t="t"/>
              <a:pathLst>
                <a:path extrusionOk="0" h="1629" w="2095">
                  <a:moveTo>
                    <a:pt x="1039" y="0"/>
                  </a:moveTo>
                  <a:cubicBezTo>
                    <a:pt x="0" y="0"/>
                    <a:pt x="0" y="1629"/>
                    <a:pt x="1039" y="1629"/>
                  </a:cubicBezTo>
                  <a:cubicBezTo>
                    <a:pt x="2094" y="1629"/>
                    <a:pt x="2094"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0" name="Google Shape;1990;p23"/>
            <p:cNvSpPr/>
            <p:nvPr/>
          </p:nvSpPr>
          <p:spPr>
            <a:xfrm>
              <a:off x="1826500" y="4282250"/>
              <a:ext cx="51975" cy="40725"/>
            </a:xfrm>
            <a:custGeom>
              <a:rect b="b" l="l" r="r" t="t"/>
              <a:pathLst>
                <a:path extrusionOk="0" h="1629" w="2079">
                  <a:moveTo>
                    <a:pt x="1039" y="0"/>
                  </a:moveTo>
                  <a:cubicBezTo>
                    <a:pt x="0" y="0"/>
                    <a:pt x="0" y="1629"/>
                    <a:pt x="1039" y="1629"/>
                  </a:cubicBezTo>
                  <a:cubicBezTo>
                    <a:pt x="2078" y="1629"/>
                    <a:pt x="2078"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1" name="Google Shape;1991;p23"/>
            <p:cNvSpPr/>
            <p:nvPr/>
          </p:nvSpPr>
          <p:spPr>
            <a:xfrm>
              <a:off x="1783850" y="4239200"/>
              <a:ext cx="52350" cy="40750"/>
            </a:xfrm>
            <a:custGeom>
              <a:rect b="b" l="l" r="r" t="t"/>
              <a:pathLst>
                <a:path extrusionOk="0" h="1630" w="2094">
                  <a:moveTo>
                    <a:pt x="1055" y="1"/>
                  </a:moveTo>
                  <a:cubicBezTo>
                    <a:pt x="16" y="1"/>
                    <a:pt x="0" y="1629"/>
                    <a:pt x="1055" y="1629"/>
                  </a:cubicBezTo>
                  <a:cubicBezTo>
                    <a:pt x="2094" y="1629"/>
                    <a:pt x="2094" y="1"/>
                    <a:pt x="1055"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2" name="Google Shape;1992;p23"/>
            <p:cNvSpPr/>
            <p:nvPr/>
          </p:nvSpPr>
          <p:spPr>
            <a:xfrm>
              <a:off x="1776850" y="4297750"/>
              <a:ext cx="52375" cy="40350"/>
            </a:xfrm>
            <a:custGeom>
              <a:rect b="b" l="l" r="r" t="t"/>
              <a:pathLst>
                <a:path extrusionOk="0" h="1614" w="2095">
                  <a:moveTo>
                    <a:pt x="1040" y="1"/>
                  </a:moveTo>
                  <a:cubicBezTo>
                    <a:pt x="1" y="1"/>
                    <a:pt x="1" y="1614"/>
                    <a:pt x="1040" y="1614"/>
                  </a:cubicBezTo>
                  <a:cubicBezTo>
                    <a:pt x="2095" y="1614"/>
                    <a:pt x="2095" y="1"/>
                    <a:pt x="1040"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3" name="Google Shape;1993;p23"/>
            <p:cNvSpPr/>
            <p:nvPr/>
          </p:nvSpPr>
          <p:spPr>
            <a:xfrm>
              <a:off x="1769500" y="4348175"/>
              <a:ext cx="51975" cy="40325"/>
            </a:xfrm>
            <a:custGeom>
              <a:rect b="b" l="l" r="r" t="t"/>
              <a:pathLst>
                <a:path extrusionOk="0" h="1613" w="2079">
                  <a:moveTo>
                    <a:pt x="1039" y="0"/>
                  </a:moveTo>
                  <a:cubicBezTo>
                    <a:pt x="0" y="0"/>
                    <a:pt x="0" y="1613"/>
                    <a:pt x="1039" y="1613"/>
                  </a:cubicBezTo>
                  <a:cubicBezTo>
                    <a:pt x="2078" y="1613"/>
                    <a:pt x="2078"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4" name="Google Shape;1994;p23"/>
            <p:cNvSpPr/>
            <p:nvPr/>
          </p:nvSpPr>
          <p:spPr>
            <a:xfrm>
              <a:off x="1738475" y="4252400"/>
              <a:ext cx="51975" cy="40725"/>
            </a:xfrm>
            <a:custGeom>
              <a:rect b="b" l="l" r="r" t="t"/>
              <a:pathLst>
                <a:path extrusionOk="0" h="1629" w="2079">
                  <a:moveTo>
                    <a:pt x="1040" y="0"/>
                  </a:moveTo>
                  <a:cubicBezTo>
                    <a:pt x="0" y="0"/>
                    <a:pt x="0" y="1629"/>
                    <a:pt x="1040" y="1629"/>
                  </a:cubicBezTo>
                  <a:cubicBezTo>
                    <a:pt x="2079" y="1629"/>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5" name="Google Shape;1995;p23"/>
            <p:cNvSpPr/>
            <p:nvPr/>
          </p:nvSpPr>
          <p:spPr>
            <a:xfrm>
              <a:off x="1679925" y="4322575"/>
              <a:ext cx="51975" cy="40350"/>
            </a:xfrm>
            <a:custGeom>
              <a:rect b="b" l="l" r="r" t="t"/>
              <a:pathLst>
                <a:path extrusionOk="0" h="1614" w="2079">
                  <a:moveTo>
                    <a:pt x="1040" y="0"/>
                  </a:moveTo>
                  <a:cubicBezTo>
                    <a:pt x="0" y="0"/>
                    <a:pt x="0" y="1613"/>
                    <a:pt x="1040" y="1613"/>
                  </a:cubicBezTo>
                  <a:cubicBezTo>
                    <a:pt x="2079" y="1613"/>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996" name="Google Shape;1996;p23"/>
          <p:cNvSpPr/>
          <p:nvPr/>
        </p:nvSpPr>
        <p:spPr>
          <a:xfrm flipH="1" rot="-10660333">
            <a:off x="-30900" y="626405"/>
            <a:ext cx="249679" cy="200294"/>
          </a:xfrm>
          <a:custGeom>
            <a:rect b="b" l="l" r="r" t="t"/>
            <a:pathLst>
              <a:path extrusionOk="0" h="6600" w="8228">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rgbClr val="FFFFFF">
              <a:alpha val="763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7" name="Google Shape;1997;p23"/>
          <p:cNvSpPr/>
          <p:nvPr/>
        </p:nvSpPr>
        <p:spPr>
          <a:xfrm flipH="1" rot="-4276707">
            <a:off x="143852" y="4444972"/>
            <a:ext cx="249684" cy="200297"/>
          </a:xfrm>
          <a:custGeom>
            <a:rect b="b" l="l" r="r" t="t"/>
            <a:pathLst>
              <a:path extrusionOk="0" h="6600" w="8228">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rgbClr val="FFFFFF">
              <a:alpha val="763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8" name="Google Shape;1998;p23"/>
          <p:cNvSpPr/>
          <p:nvPr/>
        </p:nvSpPr>
        <p:spPr>
          <a:xfrm flipH="1">
            <a:off x="235337" y="2004845"/>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999" name="Google Shape;1999;p23"/>
          <p:cNvGrpSpPr/>
          <p:nvPr/>
        </p:nvGrpSpPr>
        <p:grpSpPr>
          <a:xfrm flipH="1">
            <a:off x="123602" y="4297197"/>
            <a:ext cx="995211" cy="1086740"/>
            <a:chOff x="8232500" y="3951225"/>
            <a:chExt cx="1138425" cy="1243125"/>
          </a:xfrm>
        </p:grpSpPr>
        <p:sp>
          <p:nvSpPr>
            <p:cNvPr id="2000" name="Google Shape;2000;p23"/>
            <p:cNvSpPr/>
            <p:nvPr/>
          </p:nvSpPr>
          <p:spPr>
            <a:xfrm>
              <a:off x="8232500" y="3951225"/>
              <a:ext cx="1138425" cy="1243125"/>
            </a:xfrm>
            <a:custGeom>
              <a:rect b="b" l="l" r="r" t="t"/>
              <a:pathLst>
                <a:path extrusionOk="0" h="49725" w="45537">
                  <a:moveTo>
                    <a:pt x="26072" y="0"/>
                  </a:moveTo>
                  <a:lnTo>
                    <a:pt x="26072" y="0"/>
                  </a:lnTo>
                  <a:cubicBezTo>
                    <a:pt x="17449" y="186"/>
                    <a:pt x="11648" y="8158"/>
                    <a:pt x="9213" y="16425"/>
                  </a:cubicBezTo>
                  <a:cubicBezTo>
                    <a:pt x="6096" y="27018"/>
                    <a:pt x="8376" y="35641"/>
                    <a:pt x="8376" y="35641"/>
                  </a:cubicBezTo>
                  <a:cubicBezTo>
                    <a:pt x="8376" y="35641"/>
                    <a:pt x="0" y="43598"/>
                    <a:pt x="652" y="48747"/>
                  </a:cubicBezTo>
                  <a:cubicBezTo>
                    <a:pt x="2498" y="49181"/>
                    <a:pt x="4374" y="49460"/>
                    <a:pt x="6297" y="49600"/>
                  </a:cubicBezTo>
                  <a:lnTo>
                    <a:pt x="8019" y="45474"/>
                  </a:lnTo>
                  <a:lnTo>
                    <a:pt x="8267" y="49709"/>
                  </a:lnTo>
                  <a:cubicBezTo>
                    <a:pt x="8657" y="49719"/>
                    <a:pt x="9049" y="49725"/>
                    <a:pt x="9441" y="49725"/>
                  </a:cubicBezTo>
                  <a:cubicBezTo>
                    <a:pt x="14160" y="49725"/>
                    <a:pt x="18999" y="48954"/>
                    <a:pt x="23653" y="47522"/>
                  </a:cubicBezTo>
                  <a:cubicBezTo>
                    <a:pt x="23234" y="46359"/>
                    <a:pt x="22893" y="44947"/>
                    <a:pt x="23094" y="43722"/>
                  </a:cubicBezTo>
                  <a:lnTo>
                    <a:pt x="23094" y="43722"/>
                  </a:lnTo>
                  <a:lnTo>
                    <a:pt x="25467" y="46932"/>
                  </a:lnTo>
                  <a:cubicBezTo>
                    <a:pt x="31190" y="44963"/>
                    <a:pt x="36588" y="42016"/>
                    <a:pt x="41132" y="38325"/>
                  </a:cubicBezTo>
                  <a:lnTo>
                    <a:pt x="38278" y="35471"/>
                  </a:lnTo>
                  <a:lnTo>
                    <a:pt x="38278" y="35471"/>
                  </a:lnTo>
                  <a:lnTo>
                    <a:pt x="42636" y="37053"/>
                  </a:lnTo>
                  <a:cubicBezTo>
                    <a:pt x="43660" y="36169"/>
                    <a:pt x="44621" y="35223"/>
                    <a:pt x="45537" y="34261"/>
                  </a:cubicBezTo>
                  <a:cubicBezTo>
                    <a:pt x="42342" y="31562"/>
                    <a:pt x="38712" y="28895"/>
                    <a:pt x="31780" y="28755"/>
                  </a:cubicBezTo>
                  <a:cubicBezTo>
                    <a:pt x="28585" y="24443"/>
                    <a:pt x="24614" y="17076"/>
                    <a:pt x="22226" y="10593"/>
                  </a:cubicBezTo>
                  <a:cubicBezTo>
                    <a:pt x="21760" y="9337"/>
                    <a:pt x="21249" y="8096"/>
                    <a:pt x="21109" y="6778"/>
                  </a:cubicBezTo>
                  <a:cubicBezTo>
                    <a:pt x="20969" y="5460"/>
                    <a:pt x="21249" y="4017"/>
                    <a:pt x="22179" y="3071"/>
                  </a:cubicBezTo>
                  <a:cubicBezTo>
                    <a:pt x="23249" y="1970"/>
                    <a:pt x="25033" y="1148"/>
                    <a:pt x="26072" y="0"/>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1" name="Google Shape;2001;p23"/>
            <p:cNvSpPr/>
            <p:nvPr/>
          </p:nvSpPr>
          <p:spPr>
            <a:xfrm>
              <a:off x="8427925" y="4604575"/>
              <a:ext cx="608000" cy="256825"/>
            </a:xfrm>
            <a:custGeom>
              <a:rect b="b" l="l" r="r" t="t"/>
              <a:pathLst>
                <a:path extrusionOk="0" h="10273" w="24320">
                  <a:moveTo>
                    <a:pt x="22241" y="0"/>
                  </a:moveTo>
                  <a:cubicBezTo>
                    <a:pt x="22241" y="0"/>
                    <a:pt x="11925" y="6852"/>
                    <a:pt x="3055" y="6852"/>
                  </a:cubicBezTo>
                  <a:cubicBezTo>
                    <a:pt x="2010" y="6852"/>
                    <a:pt x="986" y="6757"/>
                    <a:pt x="0" y="6545"/>
                  </a:cubicBezTo>
                  <a:lnTo>
                    <a:pt x="0" y="6545"/>
                  </a:lnTo>
                  <a:lnTo>
                    <a:pt x="171" y="9849"/>
                  </a:lnTo>
                  <a:cubicBezTo>
                    <a:pt x="171" y="9849"/>
                    <a:pt x="1849" y="10272"/>
                    <a:pt x="4573" y="10272"/>
                  </a:cubicBezTo>
                  <a:cubicBezTo>
                    <a:pt x="9181" y="10272"/>
                    <a:pt x="16784" y="9059"/>
                    <a:pt x="24319" y="2528"/>
                  </a:cubicBezTo>
                  <a:lnTo>
                    <a:pt x="22241" y="0"/>
                  </a:lnTo>
                  <a:close/>
                </a:path>
              </a:pathLst>
            </a:custGeom>
            <a:solidFill>
              <a:srgbClr val="BED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2" name="Google Shape;2002;p23"/>
            <p:cNvSpPr/>
            <p:nvPr/>
          </p:nvSpPr>
          <p:spPr>
            <a:xfrm>
              <a:off x="8646600" y="4672925"/>
              <a:ext cx="224925" cy="202825"/>
            </a:xfrm>
            <a:custGeom>
              <a:rect b="b" l="l" r="r" t="t"/>
              <a:pathLst>
                <a:path extrusionOk="0" h="8113" w="8997">
                  <a:moveTo>
                    <a:pt x="5755" y="1764"/>
                  </a:moveTo>
                  <a:cubicBezTo>
                    <a:pt x="6003" y="2369"/>
                    <a:pt x="6220" y="2927"/>
                    <a:pt x="6437" y="3470"/>
                  </a:cubicBezTo>
                  <a:cubicBezTo>
                    <a:pt x="6623" y="3935"/>
                    <a:pt x="6809" y="4416"/>
                    <a:pt x="7011" y="4928"/>
                  </a:cubicBezTo>
                  <a:lnTo>
                    <a:pt x="3149" y="6293"/>
                  </a:lnTo>
                  <a:cubicBezTo>
                    <a:pt x="2622" y="5098"/>
                    <a:pt x="2234" y="4106"/>
                    <a:pt x="1893" y="2989"/>
                  </a:cubicBezTo>
                  <a:cubicBezTo>
                    <a:pt x="3010" y="2555"/>
                    <a:pt x="4281" y="2152"/>
                    <a:pt x="5755" y="1764"/>
                  </a:cubicBezTo>
                  <a:close/>
                  <a:moveTo>
                    <a:pt x="6178" y="0"/>
                  </a:moveTo>
                  <a:cubicBezTo>
                    <a:pt x="6105" y="0"/>
                    <a:pt x="6031" y="9"/>
                    <a:pt x="5956" y="27"/>
                  </a:cubicBezTo>
                  <a:cubicBezTo>
                    <a:pt x="4188" y="477"/>
                    <a:pt x="2358" y="1019"/>
                    <a:pt x="668" y="1717"/>
                  </a:cubicBezTo>
                  <a:cubicBezTo>
                    <a:pt x="233" y="1888"/>
                    <a:pt x="1" y="2353"/>
                    <a:pt x="125" y="2803"/>
                  </a:cubicBezTo>
                  <a:cubicBezTo>
                    <a:pt x="621" y="4556"/>
                    <a:pt x="1179" y="5905"/>
                    <a:pt x="1924" y="7580"/>
                  </a:cubicBezTo>
                  <a:cubicBezTo>
                    <a:pt x="2080" y="7916"/>
                    <a:pt x="2412" y="8113"/>
                    <a:pt x="2763" y="8113"/>
                  </a:cubicBezTo>
                  <a:cubicBezTo>
                    <a:pt x="2866" y="8113"/>
                    <a:pt x="2970" y="8096"/>
                    <a:pt x="3072" y="8061"/>
                  </a:cubicBezTo>
                  <a:lnTo>
                    <a:pt x="8267" y="6231"/>
                  </a:lnTo>
                  <a:cubicBezTo>
                    <a:pt x="8748" y="6060"/>
                    <a:pt x="8996" y="5502"/>
                    <a:pt x="8810" y="5021"/>
                  </a:cubicBezTo>
                  <a:cubicBezTo>
                    <a:pt x="8143" y="3408"/>
                    <a:pt x="7709" y="2214"/>
                    <a:pt x="7042" y="570"/>
                  </a:cubicBezTo>
                  <a:cubicBezTo>
                    <a:pt x="6887" y="220"/>
                    <a:pt x="6548" y="0"/>
                    <a:pt x="6178" y="0"/>
                  </a:cubicBezTo>
                  <a:close/>
                </a:path>
              </a:pathLst>
            </a:custGeom>
            <a:solidFill>
              <a:srgbClr val="D1A79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003" name="Google Shape;2003;p23"/>
          <p:cNvGrpSpPr/>
          <p:nvPr/>
        </p:nvGrpSpPr>
        <p:grpSpPr>
          <a:xfrm>
            <a:off x="8630177" y="2704997"/>
            <a:ext cx="995211" cy="1086740"/>
            <a:chOff x="8232500" y="3951225"/>
            <a:chExt cx="1138425" cy="1243125"/>
          </a:xfrm>
        </p:grpSpPr>
        <p:sp>
          <p:nvSpPr>
            <p:cNvPr id="2004" name="Google Shape;2004;p23"/>
            <p:cNvSpPr/>
            <p:nvPr/>
          </p:nvSpPr>
          <p:spPr>
            <a:xfrm>
              <a:off x="8232500" y="3951225"/>
              <a:ext cx="1138425" cy="1243125"/>
            </a:xfrm>
            <a:custGeom>
              <a:rect b="b" l="l" r="r" t="t"/>
              <a:pathLst>
                <a:path extrusionOk="0" h="49725" w="45537">
                  <a:moveTo>
                    <a:pt x="26072" y="0"/>
                  </a:moveTo>
                  <a:lnTo>
                    <a:pt x="26072" y="0"/>
                  </a:lnTo>
                  <a:cubicBezTo>
                    <a:pt x="17449" y="186"/>
                    <a:pt x="11648" y="8158"/>
                    <a:pt x="9213" y="16425"/>
                  </a:cubicBezTo>
                  <a:cubicBezTo>
                    <a:pt x="6096" y="27018"/>
                    <a:pt x="8376" y="35641"/>
                    <a:pt x="8376" y="35641"/>
                  </a:cubicBezTo>
                  <a:cubicBezTo>
                    <a:pt x="8376" y="35641"/>
                    <a:pt x="0" y="43598"/>
                    <a:pt x="652" y="48747"/>
                  </a:cubicBezTo>
                  <a:cubicBezTo>
                    <a:pt x="2498" y="49181"/>
                    <a:pt x="4374" y="49460"/>
                    <a:pt x="6297" y="49600"/>
                  </a:cubicBezTo>
                  <a:lnTo>
                    <a:pt x="8019" y="45474"/>
                  </a:lnTo>
                  <a:lnTo>
                    <a:pt x="8267" y="49709"/>
                  </a:lnTo>
                  <a:cubicBezTo>
                    <a:pt x="8657" y="49719"/>
                    <a:pt x="9049" y="49725"/>
                    <a:pt x="9441" y="49725"/>
                  </a:cubicBezTo>
                  <a:cubicBezTo>
                    <a:pt x="14160" y="49725"/>
                    <a:pt x="18999" y="48954"/>
                    <a:pt x="23653" y="47522"/>
                  </a:cubicBezTo>
                  <a:cubicBezTo>
                    <a:pt x="23234" y="46359"/>
                    <a:pt x="22893" y="44947"/>
                    <a:pt x="23094" y="43722"/>
                  </a:cubicBezTo>
                  <a:lnTo>
                    <a:pt x="23094" y="43722"/>
                  </a:lnTo>
                  <a:lnTo>
                    <a:pt x="25467" y="46932"/>
                  </a:lnTo>
                  <a:cubicBezTo>
                    <a:pt x="31190" y="44963"/>
                    <a:pt x="36588" y="42016"/>
                    <a:pt x="41132" y="38325"/>
                  </a:cubicBezTo>
                  <a:lnTo>
                    <a:pt x="38278" y="35471"/>
                  </a:lnTo>
                  <a:lnTo>
                    <a:pt x="38278" y="35471"/>
                  </a:lnTo>
                  <a:lnTo>
                    <a:pt x="42636" y="37053"/>
                  </a:lnTo>
                  <a:cubicBezTo>
                    <a:pt x="43660" y="36169"/>
                    <a:pt x="44621" y="35223"/>
                    <a:pt x="45537" y="34261"/>
                  </a:cubicBezTo>
                  <a:cubicBezTo>
                    <a:pt x="42342" y="31562"/>
                    <a:pt x="38712" y="28895"/>
                    <a:pt x="31780" y="28755"/>
                  </a:cubicBezTo>
                  <a:cubicBezTo>
                    <a:pt x="28585" y="24443"/>
                    <a:pt x="24614" y="17076"/>
                    <a:pt x="22226" y="10593"/>
                  </a:cubicBezTo>
                  <a:cubicBezTo>
                    <a:pt x="21760" y="9337"/>
                    <a:pt x="21249" y="8096"/>
                    <a:pt x="21109" y="6778"/>
                  </a:cubicBezTo>
                  <a:cubicBezTo>
                    <a:pt x="20969" y="5460"/>
                    <a:pt x="21249" y="4017"/>
                    <a:pt x="22179" y="3071"/>
                  </a:cubicBezTo>
                  <a:cubicBezTo>
                    <a:pt x="23249" y="1970"/>
                    <a:pt x="25033" y="1148"/>
                    <a:pt x="26072" y="0"/>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5" name="Google Shape;2005;p23"/>
            <p:cNvSpPr/>
            <p:nvPr/>
          </p:nvSpPr>
          <p:spPr>
            <a:xfrm>
              <a:off x="8427925" y="4604575"/>
              <a:ext cx="608000" cy="256825"/>
            </a:xfrm>
            <a:custGeom>
              <a:rect b="b" l="l" r="r" t="t"/>
              <a:pathLst>
                <a:path extrusionOk="0" h="10273" w="24320">
                  <a:moveTo>
                    <a:pt x="22241" y="0"/>
                  </a:moveTo>
                  <a:cubicBezTo>
                    <a:pt x="22241" y="0"/>
                    <a:pt x="11925" y="6852"/>
                    <a:pt x="3055" y="6852"/>
                  </a:cubicBezTo>
                  <a:cubicBezTo>
                    <a:pt x="2010" y="6852"/>
                    <a:pt x="986" y="6757"/>
                    <a:pt x="0" y="6545"/>
                  </a:cubicBezTo>
                  <a:lnTo>
                    <a:pt x="0" y="6545"/>
                  </a:lnTo>
                  <a:lnTo>
                    <a:pt x="171" y="9849"/>
                  </a:lnTo>
                  <a:cubicBezTo>
                    <a:pt x="171" y="9849"/>
                    <a:pt x="1849" y="10272"/>
                    <a:pt x="4573" y="10272"/>
                  </a:cubicBezTo>
                  <a:cubicBezTo>
                    <a:pt x="9181" y="10272"/>
                    <a:pt x="16784" y="9059"/>
                    <a:pt x="24319" y="2528"/>
                  </a:cubicBezTo>
                  <a:lnTo>
                    <a:pt x="22241" y="0"/>
                  </a:lnTo>
                  <a:close/>
                </a:path>
              </a:pathLst>
            </a:custGeom>
            <a:solidFill>
              <a:srgbClr val="BED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6" name="Google Shape;2006;p23"/>
            <p:cNvSpPr/>
            <p:nvPr/>
          </p:nvSpPr>
          <p:spPr>
            <a:xfrm>
              <a:off x="8646600" y="4672925"/>
              <a:ext cx="224925" cy="202825"/>
            </a:xfrm>
            <a:custGeom>
              <a:rect b="b" l="l" r="r" t="t"/>
              <a:pathLst>
                <a:path extrusionOk="0" h="8113" w="8997">
                  <a:moveTo>
                    <a:pt x="5755" y="1764"/>
                  </a:moveTo>
                  <a:cubicBezTo>
                    <a:pt x="6003" y="2369"/>
                    <a:pt x="6220" y="2927"/>
                    <a:pt x="6437" y="3470"/>
                  </a:cubicBezTo>
                  <a:cubicBezTo>
                    <a:pt x="6623" y="3935"/>
                    <a:pt x="6809" y="4416"/>
                    <a:pt x="7011" y="4928"/>
                  </a:cubicBezTo>
                  <a:lnTo>
                    <a:pt x="3149" y="6293"/>
                  </a:lnTo>
                  <a:cubicBezTo>
                    <a:pt x="2622" y="5098"/>
                    <a:pt x="2234" y="4106"/>
                    <a:pt x="1893" y="2989"/>
                  </a:cubicBezTo>
                  <a:cubicBezTo>
                    <a:pt x="3010" y="2555"/>
                    <a:pt x="4281" y="2152"/>
                    <a:pt x="5755" y="1764"/>
                  </a:cubicBezTo>
                  <a:close/>
                  <a:moveTo>
                    <a:pt x="6178" y="0"/>
                  </a:moveTo>
                  <a:cubicBezTo>
                    <a:pt x="6105" y="0"/>
                    <a:pt x="6031" y="9"/>
                    <a:pt x="5956" y="27"/>
                  </a:cubicBezTo>
                  <a:cubicBezTo>
                    <a:pt x="4188" y="477"/>
                    <a:pt x="2358" y="1019"/>
                    <a:pt x="668" y="1717"/>
                  </a:cubicBezTo>
                  <a:cubicBezTo>
                    <a:pt x="233" y="1888"/>
                    <a:pt x="1" y="2353"/>
                    <a:pt x="125" y="2803"/>
                  </a:cubicBezTo>
                  <a:cubicBezTo>
                    <a:pt x="621" y="4556"/>
                    <a:pt x="1179" y="5905"/>
                    <a:pt x="1924" y="7580"/>
                  </a:cubicBezTo>
                  <a:cubicBezTo>
                    <a:pt x="2080" y="7916"/>
                    <a:pt x="2412" y="8113"/>
                    <a:pt x="2763" y="8113"/>
                  </a:cubicBezTo>
                  <a:cubicBezTo>
                    <a:pt x="2866" y="8113"/>
                    <a:pt x="2970" y="8096"/>
                    <a:pt x="3072" y="8061"/>
                  </a:cubicBezTo>
                  <a:lnTo>
                    <a:pt x="8267" y="6231"/>
                  </a:lnTo>
                  <a:cubicBezTo>
                    <a:pt x="8748" y="6060"/>
                    <a:pt x="8996" y="5502"/>
                    <a:pt x="8810" y="5021"/>
                  </a:cubicBezTo>
                  <a:cubicBezTo>
                    <a:pt x="8143" y="3408"/>
                    <a:pt x="7709" y="2214"/>
                    <a:pt x="7042" y="570"/>
                  </a:cubicBezTo>
                  <a:cubicBezTo>
                    <a:pt x="6887" y="220"/>
                    <a:pt x="6548" y="0"/>
                    <a:pt x="6178" y="0"/>
                  </a:cubicBezTo>
                  <a:close/>
                </a:path>
              </a:pathLst>
            </a:custGeom>
            <a:solidFill>
              <a:srgbClr val="D1A79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007" name="Google Shape;2007;p23"/>
          <p:cNvGrpSpPr/>
          <p:nvPr/>
        </p:nvGrpSpPr>
        <p:grpSpPr>
          <a:xfrm rot="-8307516">
            <a:off x="2826389" y="-424067"/>
            <a:ext cx="870006" cy="950019"/>
            <a:chOff x="8232500" y="3951225"/>
            <a:chExt cx="1138425" cy="1243125"/>
          </a:xfrm>
        </p:grpSpPr>
        <p:sp>
          <p:nvSpPr>
            <p:cNvPr id="2008" name="Google Shape;2008;p23"/>
            <p:cNvSpPr/>
            <p:nvPr/>
          </p:nvSpPr>
          <p:spPr>
            <a:xfrm>
              <a:off x="8232500" y="3951225"/>
              <a:ext cx="1138425" cy="1243125"/>
            </a:xfrm>
            <a:custGeom>
              <a:rect b="b" l="l" r="r" t="t"/>
              <a:pathLst>
                <a:path extrusionOk="0" h="49725" w="45537">
                  <a:moveTo>
                    <a:pt x="26072" y="0"/>
                  </a:moveTo>
                  <a:lnTo>
                    <a:pt x="26072" y="0"/>
                  </a:lnTo>
                  <a:cubicBezTo>
                    <a:pt x="17449" y="186"/>
                    <a:pt x="11648" y="8158"/>
                    <a:pt x="9213" y="16425"/>
                  </a:cubicBezTo>
                  <a:cubicBezTo>
                    <a:pt x="6096" y="27018"/>
                    <a:pt x="8376" y="35641"/>
                    <a:pt x="8376" y="35641"/>
                  </a:cubicBezTo>
                  <a:cubicBezTo>
                    <a:pt x="8376" y="35641"/>
                    <a:pt x="0" y="43598"/>
                    <a:pt x="652" y="48747"/>
                  </a:cubicBezTo>
                  <a:cubicBezTo>
                    <a:pt x="2498" y="49181"/>
                    <a:pt x="4374" y="49460"/>
                    <a:pt x="6297" y="49600"/>
                  </a:cubicBezTo>
                  <a:lnTo>
                    <a:pt x="8019" y="45474"/>
                  </a:lnTo>
                  <a:lnTo>
                    <a:pt x="8267" y="49709"/>
                  </a:lnTo>
                  <a:cubicBezTo>
                    <a:pt x="8657" y="49719"/>
                    <a:pt x="9049" y="49725"/>
                    <a:pt x="9441" y="49725"/>
                  </a:cubicBezTo>
                  <a:cubicBezTo>
                    <a:pt x="14160" y="49725"/>
                    <a:pt x="18999" y="48954"/>
                    <a:pt x="23653" y="47522"/>
                  </a:cubicBezTo>
                  <a:cubicBezTo>
                    <a:pt x="23234" y="46359"/>
                    <a:pt x="22893" y="44947"/>
                    <a:pt x="23094" y="43722"/>
                  </a:cubicBezTo>
                  <a:lnTo>
                    <a:pt x="23094" y="43722"/>
                  </a:lnTo>
                  <a:lnTo>
                    <a:pt x="25467" y="46932"/>
                  </a:lnTo>
                  <a:cubicBezTo>
                    <a:pt x="31190" y="44963"/>
                    <a:pt x="36588" y="42016"/>
                    <a:pt x="41132" y="38325"/>
                  </a:cubicBezTo>
                  <a:lnTo>
                    <a:pt x="38278" y="35471"/>
                  </a:lnTo>
                  <a:lnTo>
                    <a:pt x="38278" y="35471"/>
                  </a:lnTo>
                  <a:lnTo>
                    <a:pt x="42636" y="37053"/>
                  </a:lnTo>
                  <a:cubicBezTo>
                    <a:pt x="43660" y="36169"/>
                    <a:pt x="44621" y="35223"/>
                    <a:pt x="45537" y="34261"/>
                  </a:cubicBezTo>
                  <a:cubicBezTo>
                    <a:pt x="42342" y="31562"/>
                    <a:pt x="38712" y="28895"/>
                    <a:pt x="31780" y="28755"/>
                  </a:cubicBezTo>
                  <a:cubicBezTo>
                    <a:pt x="28585" y="24443"/>
                    <a:pt x="24614" y="17076"/>
                    <a:pt x="22226" y="10593"/>
                  </a:cubicBezTo>
                  <a:cubicBezTo>
                    <a:pt x="21760" y="9337"/>
                    <a:pt x="21249" y="8096"/>
                    <a:pt x="21109" y="6778"/>
                  </a:cubicBezTo>
                  <a:cubicBezTo>
                    <a:pt x="20969" y="5460"/>
                    <a:pt x="21249" y="4017"/>
                    <a:pt x="22179" y="3071"/>
                  </a:cubicBezTo>
                  <a:cubicBezTo>
                    <a:pt x="23249" y="1970"/>
                    <a:pt x="25033" y="1148"/>
                    <a:pt x="26072" y="0"/>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9" name="Google Shape;2009;p23"/>
            <p:cNvSpPr/>
            <p:nvPr/>
          </p:nvSpPr>
          <p:spPr>
            <a:xfrm>
              <a:off x="8427925" y="4604575"/>
              <a:ext cx="608000" cy="256825"/>
            </a:xfrm>
            <a:custGeom>
              <a:rect b="b" l="l" r="r" t="t"/>
              <a:pathLst>
                <a:path extrusionOk="0" h="10273" w="24320">
                  <a:moveTo>
                    <a:pt x="22241" y="0"/>
                  </a:moveTo>
                  <a:cubicBezTo>
                    <a:pt x="22241" y="0"/>
                    <a:pt x="11925" y="6852"/>
                    <a:pt x="3055" y="6852"/>
                  </a:cubicBezTo>
                  <a:cubicBezTo>
                    <a:pt x="2010" y="6852"/>
                    <a:pt x="986" y="6757"/>
                    <a:pt x="0" y="6545"/>
                  </a:cubicBezTo>
                  <a:lnTo>
                    <a:pt x="0" y="6545"/>
                  </a:lnTo>
                  <a:lnTo>
                    <a:pt x="171" y="9849"/>
                  </a:lnTo>
                  <a:cubicBezTo>
                    <a:pt x="171" y="9849"/>
                    <a:pt x="1849" y="10272"/>
                    <a:pt x="4573" y="10272"/>
                  </a:cubicBezTo>
                  <a:cubicBezTo>
                    <a:pt x="9181" y="10272"/>
                    <a:pt x="16784" y="9059"/>
                    <a:pt x="24319" y="2528"/>
                  </a:cubicBezTo>
                  <a:lnTo>
                    <a:pt x="22241" y="0"/>
                  </a:lnTo>
                  <a:close/>
                </a:path>
              </a:pathLst>
            </a:custGeom>
            <a:solidFill>
              <a:srgbClr val="BED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0" name="Google Shape;2010;p23"/>
            <p:cNvSpPr/>
            <p:nvPr/>
          </p:nvSpPr>
          <p:spPr>
            <a:xfrm>
              <a:off x="8646600" y="4672925"/>
              <a:ext cx="224925" cy="202825"/>
            </a:xfrm>
            <a:custGeom>
              <a:rect b="b" l="l" r="r" t="t"/>
              <a:pathLst>
                <a:path extrusionOk="0" h="8113" w="8997">
                  <a:moveTo>
                    <a:pt x="5755" y="1764"/>
                  </a:moveTo>
                  <a:cubicBezTo>
                    <a:pt x="6003" y="2369"/>
                    <a:pt x="6220" y="2927"/>
                    <a:pt x="6437" y="3470"/>
                  </a:cubicBezTo>
                  <a:cubicBezTo>
                    <a:pt x="6623" y="3935"/>
                    <a:pt x="6809" y="4416"/>
                    <a:pt x="7011" y="4928"/>
                  </a:cubicBezTo>
                  <a:lnTo>
                    <a:pt x="3149" y="6293"/>
                  </a:lnTo>
                  <a:cubicBezTo>
                    <a:pt x="2622" y="5098"/>
                    <a:pt x="2234" y="4106"/>
                    <a:pt x="1893" y="2989"/>
                  </a:cubicBezTo>
                  <a:cubicBezTo>
                    <a:pt x="3010" y="2555"/>
                    <a:pt x="4281" y="2152"/>
                    <a:pt x="5755" y="1764"/>
                  </a:cubicBezTo>
                  <a:close/>
                  <a:moveTo>
                    <a:pt x="6178" y="0"/>
                  </a:moveTo>
                  <a:cubicBezTo>
                    <a:pt x="6105" y="0"/>
                    <a:pt x="6031" y="9"/>
                    <a:pt x="5956" y="27"/>
                  </a:cubicBezTo>
                  <a:cubicBezTo>
                    <a:pt x="4188" y="477"/>
                    <a:pt x="2358" y="1019"/>
                    <a:pt x="668" y="1717"/>
                  </a:cubicBezTo>
                  <a:cubicBezTo>
                    <a:pt x="233" y="1888"/>
                    <a:pt x="1" y="2353"/>
                    <a:pt x="125" y="2803"/>
                  </a:cubicBezTo>
                  <a:cubicBezTo>
                    <a:pt x="621" y="4556"/>
                    <a:pt x="1179" y="5905"/>
                    <a:pt x="1924" y="7580"/>
                  </a:cubicBezTo>
                  <a:cubicBezTo>
                    <a:pt x="2080" y="7916"/>
                    <a:pt x="2412" y="8113"/>
                    <a:pt x="2763" y="8113"/>
                  </a:cubicBezTo>
                  <a:cubicBezTo>
                    <a:pt x="2866" y="8113"/>
                    <a:pt x="2970" y="8096"/>
                    <a:pt x="3072" y="8061"/>
                  </a:cubicBezTo>
                  <a:lnTo>
                    <a:pt x="8267" y="6231"/>
                  </a:lnTo>
                  <a:cubicBezTo>
                    <a:pt x="8748" y="6060"/>
                    <a:pt x="8996" y="5502"/>
                    <a:pt x="8810" y="5021"/>
                  </a:cubicBezTo>
                  <a:cubicBezTo>
                    <a:pt x="8143" y="3408"/>
                    <a:pt x="7709" y="2214"/>
                    <a:pt x="7042" y="570"/>
                  </a:cubicBezTo>
                  <a:cubicBezTo>
                    <a:pt x="6887" y="220"/>
                    <a:pt x="6548" y="0"/>
                    <a:pt x="6178" y="0"/>
                  </a:cubicBezTo>
                  <a:close/>
                </a:path>
              </a:pathLst>
            </a:custGeom>
            <a:solidFill>
              <a:srgbClr val="D1A79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011" name="Google Shape;2011;p23"/>
          <p:cNvGrpSpPr/>
          <p:nvPr/>
        </p:nvGrpSpPr>
        <p:grpSpPr>
          <a:xfrm flipH="1">
            <a:off x="8521285" y="28425"/>
            <a:ext cx="924800" cy="948300"/>
            <a:chOff x="2100225" y="3794250"/>
            <a:chExt cx="924800" cy="948300"/>
          </a:xfrm>
        </p:grpSpPr>
        <p:sp>
          <p:nvSpPr>
            <p:cNvPr id="2012" name="Google Shape;2012;p23"/>
            <p:cNvSpPr/>
            <p:nvPr/>
          </p:nvSpPr>
          <p:spPr>
            <a:xfrm>
              <a:off x="2100225" y="3794250"/>
              <a:ext cx="924800" cy="948300"/>
            </a:xfrm>
            <a:custGeom>
              <a:rect b="b" l="l" r="r" t="t"/>
              <a:pathLst>
                <a:path extrusionOk="0" h="37932" w="36992">
                  <a:moveTo>
                    <a:pt x="18631" y="0"/>
                  </a:moveTo>
                  <a:cubicBezTo>
                    <a:pt x="18420" y="0"/>
                    <a:pt x="18212" y="3"/>
                    <a:pt x="18007" y="9"/>
                  </a:cubicBezTo>
                  <a:cubicBezTo>
                    <a:pt x="12827" y="149"/>
                    <a:pt x="3770" y="5329"/>
                    <a:pt x="5088" y="19675"/>
                  </a:cubicBezTo>
                  <a:cubicBezTo>
                    <a:pt x="5383" y="22824"/>
                    <a:pt x="5522" y="25833"/>
                    <a:pt x="4281" y="28842"/>
                  </a:cubicBezTo>
                  <a:cubicBezTo>
                    <a:pt x="3397" y="30997"/>
                    <a:pt x="2079" y="32936"/>
                    <a:pt x="823" y="34890"/>
                  </a:cubicBezTo>
                  <a:cubicBezTo>
                    <a:pt x="404" y="35526"/>
                    <a:pt x="1" y="36317"/>
                    <a:pt x="358" y="36969"/>
                  </a:cubicBezTo>
                  <a:cubicBezTo>
                    <a:pt x="637" y="37511"/>
                    <a:pt x="1304" y="37698"/>
                    <a:pt x="1908" y="37775"/>
                  </a:cubicBezTo>
                  <a:cubicBezTo>
                    <a:pt x="2602" y="37883"/>
                    <a:pt x="3296" y="37931"/>
                    <a:pt x="3989" y="37931"/>
                  </a:cubicBezTo>
                  <a:cubicBezTo>
                    <a:pt x="6988" y="37931"/>
                    <a:pt x="9977" y="37031"/>
                    <a:pt x="12874" y="36162"/>
                  </a:cubicBezTo>
                  <a:cubicBezTo>
                    <a:pt x="32013" y="30470"/>
                    <a:pt x="36991" y="17783"/>
                    <a:pt x="34758" y="10246"/>
                  </a:cubicBezTo>
                  <a:cubicBezTo>
                    <a:pt x="32408" y="2328"/>
                    <a:pt x="24440" y="0"/>
                    <a:pt x="18631"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3" name="Google Shape;2013;p23"/>
            <p:cNvSpPr/>
            <p:nvPr/>
          </p:nvSpPr>
          <p:spPr>
            <a:xfrm>
              <a:off x="2689975" y="4074825"/>
              <a:ext cx="150100" cy="149800"/>
            </a:xfrm>
            <a:custGeom>
              <a:rect b="b" l="l" r="r" t="t"/>
              <a:pathLst>
                <a:path extrusionOk="0" h="5992" w="6004">
                  <a:moveTo>
                    <a:pt x="3246" y="0"/>
                  </a:moveTo>
                  <a:cubicBezTo>
                    <a:pt x="2115" y="0"/>
                    <a:pt x="985" y="836"/>
                    <a:pt x="528" y="2125"/>
                  </a:cubicBezTo>
                  <a:cubicBezTo>
                    <a:pt x="1" y="3613"/>
                    <a:pt x="544" y="5195"/>
                    <a:pt x="1753" y="5769"/>
                  </a:cubicBezTo>
                  <a:cubicBezTo>
                    <a:pt x="1815" y="5800"/>
                    <a:pt x="1893" y="5831"/>
                    <a:pt x="1971" y="5862"/>
                  </a:cubicBezTo>
                  <a:cubicBezTo>
                    <a:pt x="2220" y="5950"/>
                    <a:pt x="2475" y="5992"/>
                    <a:pt x="2730" y="5992"/>
                  </a:cubicBezTo>
                  <a:cubicBezTo>
                    <a:pt x="3869" y="5992"/>
                    <a:pt x="4988" y="5155"/>
                    <a:pt x="5445" y="3862"/>
                  </a:cubicBezTo>
                  <a:cubicBezTo>
                    <a:pt x="6003" y="2280"/>
                    <a:pt x="5367" y="605"/>
                    <a:pt x="4002" y="124"/>
                  </a:cubicBezTo>
                  <a:cubicBezTo>
                    <a:pt x="3925" y="108"/>
                    <a:pt x="3847" y="77"/>
                    <a:pt x="3770" y="62"/>
                  </a:cubicBezTo>
                  <a:cubicBezTo>
                    <a:pt x="3597" y="20"/>
                    <a:pt x="3421" y="0"/>
                    <a:pt x="3246" y="0"/>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4" name="Google Shape;2014;p23"/>
            <p:cNvSpPr/>
            <p:nvPr/>
          </p:nvSpPr>
          <p:spPr>
            <a:xfrm>
              <a:off x="2689975" y="4074825"/>
              <a:ext cx="138075" cy="145800"/>
            </a:xfrm>
            <a:custGeom>
              <a:rect b="b" l="l" r="r" t="t"/>
              <a:pathLst>
                <a:path extrusionOk="0" h="5832" w="5523">
                  <a:moveTo>
                    <a:pt x="3247" y="0"/>
                  </a:moveTo>
                  <a:cubicBezTo>
                    <a:pt x="2119" y="0"/>
                    <a:pt x="998" y="836"/>
                    <a:pt x="528" y="2125"/>
                  </a:cubicBezTo>
                  <a:cubicBezTo>
                    <a:pt x="1" y="3613"/>
                    <a:pt x="544" y="5195"/>
                    <a:pt x="1753" y="5769"/>
                  </a:cubicBezTo>
                  <a:cubicBezTo>
                    <a:pt x="1926" y="5811"/>
                    <a:pt x="2101" y="5831"/>
                    <a:pt x="2276" y="5831"/>
                  </a:cubicBezTo>
                  <a:cubicBezTo>
                    <a:pt x="3404" y="5831"/>
                    <a:pt x="4525" y="4995"/>
                    <a:pt x="4995" y="3707"/>
                  </a:cubicBezTo>
                  <a:cubicBezTo>
                    <a:pt x="5522" y="2202"/>
                    <a:pt x="4979" y="636"/>
                    <a:pt x="3770" y="62"/>
                  </a:cubicBezTo>
                  <a:cubicBezTo>
                    <a:pt x="3597" y="20"/>
                    <a:pt x="3422" y="0"/>
                    <a:pt x="3247" y="0"/>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5" name="Google Shape;2015;p23"/>
            <p:cNvSpPr/>
            <p:nvPr/>
          </p:nvSpPr>
          <p:spPr>
            <a:xfrm>
              <a:off x="2418950" y="3978900"/>
              <a:ext cx="150075" cy="149850"/>
            </a:xfrm>
            <a:custGeom>
              <a:rect b="b" l="l" r="r" t="t"/>
              <a:pathLst>
                <a:path extrusionOk="0" h="5994" w="6003">
                  <a:moveTo>
                    <a:pt x="3280" y="0"/>
                  </a:moveTo>
                  <a:cubicBezTo>
                    <a:pt x="2145" y="0"/>
                    <a:pt x="1015" y="838"/>
                    <a:pt x="559" y="2131"/>
                  </a:cubicBezTo>
                  <a:cubicBezTo>
                    <a:pt x="1" y="3713"/>
                    <a:pt x="652" y="5388"/>
                    <a:pt x="2001" y="5869"/>
                  </a:cubicBezTo>
                  <a:cubicBezTo>
                    <a:pt x="2079" y="5900"/>
                    <a:pt x="2156" y="5915"/>
                    <a:pt x="2234" y="5931"/>
                  </a:cubicBezTo>
                  <a:cubicBezTo>
                    <a:pt x="2409" y="5973"/>
                    <a:pt x="2586" y="5993"/>
                    <a:pt x="2764" y="5993"/>
                  </a:cubicBezTo>
                  <a:cubicBezTo>
                    <a:pt x="3892" y="5993"/>
                    <a:pt x="5020" y="5168"/>
                    <a:pt x="5476" y="3868"/>
                  </a:cubicBezTo>
                  <a:cubicBezTo>
                    <a:pt x="6003" y="2379"/>
                    <a:pt x="5460" y="812"/>
                    <a:pt x="4250" y="223"/>
                  </a:cubicBezTo>
                  <a:cubicBezTo>
                    <a:pt x="4188" y="192"/>
                    <a:pt x="4111" y="161"/>
                    <a:pt x="4033" y="130"/>
                  </a:cubicBezTo>
                  <a:cubicBezTo>
                    <a:pt x="3787" y="42"/>
                    <a:pt x="3533" y="0"/>
                    <a:pt x="3280" y="0"/>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6" name="Google Shape;2016;p23"/>
            <p:cNvSpPr/>
            <p:nvPr/>
          </p:nvSpPr>
          <p:spPr>
            <a:xfrm>
              <a:off x="2430975" y="3982925"/>
              <a:ext cx="138050" cy="145825"/>
            </a:xfrm>
            <a:custGeom>
              <a:rect b="b" l="l" r="r" t="t"/>
              <a:pathLst>
                <a:path extrusionOk="0" h="5833" w="5522">
                  <a:moveTo>
                    <a:pt x="3247" y="0"/>
                  </a:moveTo>
                  <a:cubicBezTo>
                    <a:pt x="2119" y="0"/>
                    <a:pt x="1000" y="838"/>
                    <a:pt x="543" y="2140"/>
                  </a:cubicBezTo>
                  <a:cubicBezTo>
                    <a:pt x="0" y="3629"/>
                    <a:pt x="543" y="5196"/>
                    <a:pt x="1753" y="5770"/>
                  </a:cubicBezTo>
                  <a:cubicBezTo>
                    <a:pt x="1928" y="5812"/>
                    <a:pt x="2105" y="5832"/>
                    <a:pt x="2283" y="5832"/>
                  </a:cubicBezTo>
                  <a:cubicBezTo>
                    <a:pt x="3411" y="5832"/>
                    <a:pt x="4539" y="5007"/>
                    <a:pt x="4995" y="3707"/>
                  </a:cubicBezTo>
                  <a:cubicBezTo>
                    <a:pt x="5522" y="2218"/>
                    <a:pt x="4979" y="651"/>
                    <a:pt x="3769" y="62"/>
                  </a:cubicBezTo>
                  <a:cubicBezTo>
                    <a:pt x="3597" y="20"/>
                    <a:pt x="3422" y="0"/>
                    <a:pt x="3247" y="0"/>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7" name="Google Shape;2017;p23"/>
            <p:cNvSpPr/>
            <p:nvPr/>
          </p:nvSpPr>
          <p:spPr>
            <a:xfrm>
              <a:off x="2509675" y="4150775"/>
              <a:ext cx="178000" cy="109400"/>
            </a:xfrm>
            <a:custGeom>
              <a:rect b="b" l="l" r="r" t="t"/>
              <a:pathLst>
                <a:path extrusionOk="0" h="4376" w="7120">
                  <a:moveTo>
                    <a:pt x="2717" y="1"/>
                  </a:moveTo>
                  <a:cubicBezTo>
                    <a:pt x="569" y="1"/>
                    <a:pt x="1" y="2297"/>
                    <a:pt x="1" y="2297"/>
                  </a:cubicBezTo>
                  <a:lnTo>
                    <a:pt x="5848" y="4375"/>
                  </a:lnTo>
                  <a:cubicBezTo>
                    <a:pt x="5848" y="4375"/>
                    <a:pt x="7120" y="1335"/>
                    <a:pt x="4033" y="250"/>
                  </a:cubicBezTo>
                  <a:cubicBezTo>
                    <a:pt x="3540" y="75"/>
                    <a:pt x="3103" y="1"/>
                    <a:pt x="2717" y="1"/>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8" name="Google Shape;2018;p23"/>
            <p:cNvSpPr/>
            <p:nvPr/>
          </p:nvSpPr>
          <p:spPr>
            <a:xfrm>
              <a:off x="2515500" y="4150525"/>
              <a:ext cx="158600" cy="101900"/>
            </a:xfrm>
            <a:custGeom>
              <a:rect b="b" l="l" r="r" t="t"/>
              <a:pathLst>
                <a:path extrusionOk="0" h="4076" w="6344">
                  <a:moveTo>
                    <a:pt x="2689" y="0"/>
                  </a:moveTo>
                  <a:cubicBezTo>
                    <a:pt x="721" y="0"/>
                    <a:pt x="1" y="2105"/>
                    <a:pt x="1" y="2105"/>
                  </a:cubicBezTo>
                  <a:lnTo>
                    <a:pt x="5553" y="4075"/>
                  </a:lnTo>
                  <a:cubicBezTo>
                    <a:pt x="5553" y="4075"/>
                    <a:pt x="6344" y="1113"/>
                    <a:pt x="3831" y="213"/>
                  </a:cubicBezTo>
                  <a:cubicBezTo>
                    <a:pt x="3411" y="64"/>
                    <a:pt x="3031" y="0"/>
                    <a:pt x="2689" y="0"/>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019" name="Google Shape;2019;p23"/>
          <p:cNvGrpSpPr/>
          <p:nvPr/>
        </p:nvGrpSpPr>
        <p:grpSpPr>
          <a:xfrm>
            <a:off x="-38038" y="3173209"/>
            <a:ext cx="553215" cy="567273"/>
            <a:chOff x="2100225" y="3794250"/>
            <a:chExt cx="924800" cy="948300"/>
          </a:xfrm>
        </p:grpSpPr>
        <p:sp>
          <p:nvSpPr>
            <p:cNvPr id="2020" name="Google Shape;2020;p23"/>
            <p:cNvSpPr/>
            <p:nvPr/>
          </p:nvSpPr>
          <p:spPr>
            <a:xfrm>
              <a:off x="2100225" y="3794250"/>
              <a:ext cx="924800" cy="948300"/>
            </a:xfrm>
            <a:custGeom>
              <a:rect b="b" l="l" r="r" t="t"/>
              <a:pathLst>
                <a:path extrusionOk="0" h="37932" w="36992">
                  <a:moveTo>
                    <a:pt x="18631" y="0"/>
                  </a:moveTo>
                  <a:cubicBezTo>
                    <a:pt x="18420" y="0"/>
                    <a:pt x="18212" y="3"/>
                    <a:pt x="18007" y="9"/>
                  </a:cubicBezTo>
                  <a:cubicBezTo>
                    <a:pt x="12827" y="149"/>
                    <a:pt x="3770" y="5329"/>
                    <a:pt x="5088" y="19675"/>
                  </a:cubicBezTo>
                  <a:cubicBezTo>
                    <a:pt x="5383" y="22824"/>
                    <a:pt x="5522" y="25833"/>
                    <a:pt x="4281" y="28842"/>
                  </a:cubicBezTo>
                  <a:cubicBezTo>
                    <a:pt x="3397" y="30997"/>
                    <a:pt x="2079" y="32936"/>
                    <a:pt x="823" y="34890"/>
                  </a:cubicBezTo>
                  <a:cubicBezTo>
                    <a:pt x="404" y="35526"/>
                    <a:pt x="1" y="36317"/>
                    <a:pt x="358" y="36969"/>
                  </a:cubicBezTo>
                  <a:cubicBezTo>
                    <a:pt x="637" y="37511"/>
                    <a:pt x="1304" y="37698"/>
                    <a:pt x="1908" y="37775"/>
                  </a:cubicBezTo>
                  <a:cubicBezTo>
                    <a:pt x="2602" y="37883"/>
                    <a:pt x="3296" y="37931"/>
                    <a:pt x="3989" y="37931"/>
                  </a:cubicBezTo>
                  <a:cubicBezTo>
                    <a:pt x="6988" y="37931"/>
                    <a:pt x="9977" y="37031"/>
                    <a:pt x="12874" y="36162"/>
                  </a:cubicBezTo>
                  <a:cubicBezTo>
                    <a:pt x="32013" y="30470"/>
                    <a:pt x="36991" y="17783"/>
                    <a:pt x="34758" y="10246"/>
                  </a:cubicBezTo>
                  <a:cubicBezTo>
                    <a:pt x="32408" y="2328"/>
                    <a:pt x="24440" y="0"/>
                    <a:pt x="18631"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1" name="Google Shape;2021;p23"/>
            <p:cNvSpPr/>
            <p:nvPr/>
          </p:nvSpPr>
          <p:spPr>
            <a:xfrm>
              <a:off x="2689975" y="4074825"/>
              <a:ext cx="150100" cy="149800"/>
            </a:xfrm>
            <a:custGeom>
              <a:rect b="b" l="l" r="r" t="t"/>
              <a:pathLst>
                <a:path extrusionOk="0" h="5992" w="6004">
                  <a:moveTo>
                    <a:pt x="3246" y="0"/>
                  </a:moveTo>
                  <a:cubicBezTo>
                    <a:pt x="2115" y="0"/>
                    <a:pt x="985" y="836"/>
                    <a:pt x="528" y="2125"/>
                  </a:cubicBezTo>
                  <a:cubicBezTo>
                    <a:pt x="1" y="3613"/>
                    <a:pt x="544" y="5195"/>
                    <a:pt x="1753" y="5769"/>
                  </a:cubicBezTo>
                  <a:cubicBezTo>
                    <a:pt x="1815" y="5800"/>
                    <a:pt x="1893" y="5831"/>
                    <a:pt x="1971" y="5862"/>
                  </a:cubicBezTo>
                  <a:cubicBezTo>
                    <a:pt x="2220" y="5950"/>
                    <a:pt x="2475" y="5992"/>
                    <a:pt x="2730" y="5992"/>
                  </a:cubicBezTo>
                  <a:cubicBezTo>
                    <a:pt x="3869" y="5992"/>
                    <a:pt x="4988" y="5155"/>
                    <a:pt x="5445" y="3862"/>
                  </a:cubicBezTo>
                  <a:cubicBezTo>
                    <a:pt x="6003" y="2280"/>
                    <a:pt x="5367" y="605"/>
                    <a:pt x="4002" y="124"/>
                  </a:cubicBezTo>
                  <a:cubicBezTo>
                    <a:pt x="3925" y="108"/>
                    <a:pt x="3847" y="77"/>
                    <a:pt x="3770" y="62"/>
                  </a:cubicBezTo>
                  <a:cubicBezTo>
                    <a:pt x="3597" y="20"/>
                    <a:pt x="3421" y="0"/>
                    <a:pt x="3246" y="0"/>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2" name="Google Shape;2022;p23"/>
            <p:cNvSpPr/>
            <p:nvPr/>
          </p:nvSpPr>
          <p:spPr>
            <a:xfrm>
              <a:off x="2689975" y="4074825"/>
              <a:ext cx="138075" cy="145800"/>
            </a:xfrm>
            <a:custGeom>
              <a:rect b="b" l="l" r="r" t="t"/>
              <a:pathLst>
                <a:path extrusionOk="0" h="5832" w="5523">
                  <a:moveTo>
                    <a:pt x="3247" y="0"/>
                  </a:moveTo>
                  <a:cubicBezTo>
                    <a:pt x="2119" y="0"/>
                    <a:pt x="998" y="836"/>
                    <a:pt x="528" y="2125"/>
                  </a:cubicBezTo>
                  <a:cubicBezTo>
                    <a:pt x="1" y="3613"/>
                    <a:pt x="544" y="5195"/>
                    <a:pt x="1753" y="5769"/>
                  </a:cubicBezTo>
                  <a:cubicBezTo>
                    <a:pt x="1926" y="5811"/>
                    <a:pt x="2101" y="5831"/>
                    <a:pt x="2276" y="5831"/>
                  </a:cubicBezTo>
                  <a:cubicBezTo>
                    <a:pt x="3404" y="5831"/>
                    <a:pt x="4525" y="4995"/>
                    <a:pt x="4995" y="3707"/>
                  </a:cubicBezTo>
                  <a:cubicBezTo>
                    <a:pt x="5522" y="2202"/>
                    <a:pt x="4979" y="636"/>
                    <a:pt x="3770" y="62"/>
                  </a:cubicBezTo>
                  <a:cubicBezTo>
                    <a:pt x="3597" y="20"/>
                    <a:pt x="3422" y="0"/>
                    <a:pt x="3247" y="0"/>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3" name="Google Shape;2023;p23"/>
            <p:cNvSpPr/>
            <p:nvPr/>
          </p:nvSpPr>
          <p:spPr>
            <a:xfrm>
              <a:off x="2418950" y="3978900"/>
              <a:ext cx="150075" cy="149850"/>
            </a:xfrm>
            <a:custGeom>
              <a:rect b="b" l="l" r="r" t="t"/>
              <a:pathLst>
                <a:path extrusionOk="0" h="5994" w="6003">
                  <a:moveTo>
                    <a:pt x="3280" y="0"/>
                  </a:moveTo>
                  <a:cubicBezTo>
                    <a:pt x="2145" y="0"/>
                    <a:pt x="1015" y="838"/>
                    <a:pt x="559" y="2131"/>
                  </a:cubicBezTo>
                  <a:cubicBezTo>
                    <a:pt x="1" y="3713"/>
                    <a:pt x="652" y="5388"/>
                    <a:pt x="2001" y="5869"/>
                  </a:cubicBezTo>
                  <a:cubicBezTo>
                    <a:pt x="2079" y="5900"/>
                    <a:pt x="2156" y="5915"/>
                    <a:pt x="2234" y="5931"/>
                  </a:cubicBezTo>
                  <a:cubicBezTo>
                    <a:pt x="2409" y="5973"/>
                    <a:pt x="2586" y="5993"/>
                    <a:pt x="2764" y="5993"/>
                  </a:cubicBezTo>
                  <a:cubicBezTo>
                    <a:pt x="3892" y="5993"/>
                    <a:pt x="5020" y="5168"/>
                    <a:pt x="5476" y="3868"/>
                  </a:cubicBezTo>
                  <a:cubicBezTo>
                    <a:pt x="6003" y="2379"/>
                    <a:pt x="5460" y="812"/>
                    <a:pt x="4250" y="223"/>
                  </a:cubicBezTo>
                  <a:cubicBezTo>
                    <a:pt x="4188" y="192"/>
                    <a:pt x="4111" y="161"/>
                    <a:pt x="4033" y="130"/>
                  </a:cubicBezTo>
                  <a:cubicBezTo>
                    <a:pt x="3787" y="42"/>
                    <a:pt x="3533" y="0"/>
                    <a:pt x="3280" y="0"/>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4" name="Google Shape;2024;p23"/>
            <p:cNvSpPr/>
            <p:nvPr/>
          </p:nvSpPr>
          <p:spPr>
            <a:xfrm>
              <a:off x="2430975" y="3982925"/>
              <a:ext cx="138050" cy="145825"/>
            </a:xfrm>
            <a:custGeom>
              <a:rect b="b" l="l" r="r" t="t"/>
              <a:pathLst>
                <a:path extrusionOk="0" h="5833" w="5522">
                  <a:moveTo>
                    <a:pt x="3247" y="0"/>
                  </a:moveTo>
                  <a:cubicBezTo>
                    <a:pt x="2119" y="0"/>
                    <a:pt x="1000" y="838"/>
                    <a:pt x="543" y="2140"/>
                  </a:cubicBezTo>
                  <a:cubicBezTo>
                    <a:pt x="0" y="3629"/>
                    <a:pt x="543" y="5196"/>
                    <a:pt x="1753" y="5770"/>
                  </a:cubicBezTo>
                  <a:cubicBezTo>
                    <a:pt x="1928" y="5812"/>
                    <a:pt x="2105" y="5832"/>
                    <a:pt x="2283" y="5832"/>
                  </a:cubicBezTo>
                  <a:cubicBezTo>
                    <a:pt x="3411" y="5832"/>
                    <a:pt x="4539" y="5007"/>
                    <a:pt x="4995" y="3707"/>
                  </a:cubicBezTo>
                  <a:cubicBezTo>
                    <a:pt x="5522" y="2218"/>
                    <a:pt x="4979" y="651"/>
                    <a:pt x="3769" y="62"/>
                  </a:cubicBezTo>
                  <a:cubicBezTo>
                    <a:pt x="3597" y="20"/>
                    <a:pt x="3422" y="0"/>
                    <a:pt x="3247" y="0"/>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5" name="Google Shape;2025;p23"/>
            <p:cNvSpPr/>
            <p:nvPr/>
          </p:nvSpPr>
          <p:spPr>
            <a:xfrm>
              <a:off x="2509675" y="4150775"/>
              <a:ext cx="178000" cy="109400"/>
            </a:xfrm>
            <a:custGeom>
              <a:rect b="b" l="l" r="r" t="t"/>
              <a:pathLst>
                <a:path extrusionOk="0" h="4376" w="7120">
                  <a:moveTo>
                    <a:pt x="2717" y="1"/>
                  </a:moveTo>
                  <a:cubicBezTo>
                    <a:pt x="569" y="1"/>
                    <a:pt x="1" y="2297"/>
                    <a:pt x="1" y="2297"/>
                  </a:cubicBezTo>
                  <a:lnTo>
                    <a:pt x="5848" y="4375"/>
                  </a:lnTo>
                  <a:cubicBezTo>
                    <a:pt x="5848" y="4375"/>
                    <a:pt x="7120" y="1335"/>
                    <a:pt x="4033" y="250"/>
                  </a:cubicBezTo>
                  <a:cubicBezTo>
                    <a:pt x="3540" y="75"/>
                    <a:pt x="3103" y="1"/>
                    <a:pt x="2717" y="1"/>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6" name="Google Shape;2026;p23"/>
            <p:cNvSpPr/>
            <p:nvPr/>
          </p:nvSpPr>
          <p:spPr>
            <a:xfrm>
              <a:off x="2515500" y="4150525"/>
              <a:ext cx="158600" cy="101900"/>
            </a:xfrm>
            <a:custGeom>
              <a:rect b="b" l="l" r="r" t="t"/>
              <a:pathLst>
                <a:path extrusionOk="0" h="4076" w="6344">
                  <a:moveTo>
                    <a:pt x="2689" y="0"/>
                  </a:moveTo>
                  <a:cubicBezTo>
                    <a:pt x="721" y="0"/>
                    <a:pt x="1" y="2105"/>
                    <a:pt x="1" y="2105"/>
                  </a:cubicBezTo>
                  <a:lnTo>
                    <a:pt x="5553" y="4075"/>
                  </a:lnTo>
                  <a:cubicBezTo>
                    <a:pt x="5553" y="4075"/>
                    <a:pt x="6344" y="1113"/>
                    <a:pt x="3831" y="213"/>
                  </a:cubicBezTo>
                  <a:cubicBezTo>
                    <a:pt x="3411" y="64"/>
                    <a:pt x="3031" y="0"/>
                    <a:pt x="2689" y="0"/>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027" name="Google Shape;2027;p23"/>
          <p:cNvSpPr txBox="1"/>
          <p:nvPr>
            <p:ph type="title"/>
          </p:nvPr>
        </p:nvSpPr>
        <p:spPr>
          <a:xfrm>
            <a:off x="781050" y="673625"/>
            <a:ext cx="75819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accent4"/>
              </a:buClr>
              <a:buSzPts val="2800"/>
              <a:buNone/>
              <a:defRPr>
                <a:solidFill>
                  <a:schemeClr val="accent4"/>
                </a:solidFill>
              </a:defRPr>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6">
  <p:cSld name="CUSTOM_12">
    <p:bg>
      <p:bgPr>
        <a:blipFill>
          <a:blip r:embed="rId2">
            <a:alphaModFix/>
          </a:blip>
          <a:stretch>
            <a:fillRect/>
          </a:stretch>
        </a:blipFill>
      </p:bgPr>
    </p:bg>
    <p:spTree>
      <p:nvGrpSpPr>
        <p:cNvPr id="2028" name="Shape 2028"/>
        <p:cNvGrpSpPr/>
        <p:nvPr/>
      </p:nvGrpSpPr>
      <p:grpSpPr>
        <a:xfrm>
          <a:off x="0" y="0"/>
          <a:ext cx="0" cy="0"/>
          <a:chOff x="0" y="0"/>
          <a:chExt cx="0" cy="0"/>
        </a:xfrm>
      </p:grpSpPr>
      <p:sp>
        <p:nvSpPr>
          <p:cNvPr id="2029" name="Google Shape;2029;p24"/>
          <p:cNvSpPr txBox="1"/>
          <p:nvPr>
            <p:ph type="title"/>
          </p:nvPr>
        </p:nvSpPr>
        <p:spPr>
          <a:xfrm>
            <a:off x="781050" y="673625"/>
            <a:ext cx="75819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accent4"/>
              </a:buClr>
              <a:buSzPts val="2800"/>
              <a:buNone/>
              <a:defRPr>
                <a:solidFill>
                  <a:schemeClr val="accent4"/>
                </a:solidFill>
              </a:defRPr>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7">
  <p:cSld name="CUSTOM_13">
    <p:bg>
      <p:bgPr>
        <a:blipFill>
          <a:blip r:embed="rId2">
            <a:alphaModFix/>
          </a:blip>
          <a:stretch>
            <a:fillRect/>
          </a:stretch>
        </a:blipFill>
      </p:bgPr>
    </p:bg>
    <p:spTree>
      <p:nvGrpSpPr>
        <p:cNvPr id="2030" name="Shape 2030"/>
        <p:cNvGrpSpPr/>
        <p:nvPr/>
      </p:nvGrpSpPr>
      <p:grpSpPr>
        <a:xfrm>
          <a:off x="0" y="0"/>
          <a:ext cx="0" cy="0"/>
          <a:chOff x="0" y="0"/>
          <a:chExt cx="0" cy="0"/>
        </a:xfrm>
      </p:grpSpPr>
      <p:sp>
        <p:nvSpPr>
          <p:cNvPr id="2031" name="Google Shape;2031;p25"/>
          <p:cNvSpPr txBox="1"/>
          <p:nvPr>
            <p:ph type="title"/>
          </p:nvPr>
        </p:nvSpPr>
        <p:spPr>
          <a:xfrm>
            <a:off x="781050" y="673625"/>
            <a:ext cx="75819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accent4"/>
              </a:buClr>
              <a:buSzPts val="2800"/>
              <a:buNone/>
              <a:defRPr>
                <a:solidFill>
                  <a:schemeClr val="accent4"/>
                </a:solidFill>
              </a:defRPr>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8">
  <p:cSld name="CUSTOM_14">
    <p:bg>
      <p:bgPr>
        <a:blipFill>
          <a:blip r:embed="rId2">
            <a:alphaModFix/>
          </a:blip>
          <a:stretch>
            <a:fillRect/>
          </a:stretch>
        </a:blipFill>
      </p:bgPr>
    </p:bg>
    <p:spTree>
      <p:nvGrpSpPr>
        <p:cNvPr id="2032" name="Shape 2032"/>
        <p:cNvGrpSpPr/>
        <p:nvPr/>
      </p:nvGrpSpPr>
      <p:grpSpPr>
        <a:xfrm>
          <a:off x="0" y="0"/>
          <a:ext cx="0" cy="0"/>
          <a:chOff x="0" y="0"/>
          <a:chExt cx="0" cy="0"/>
        </a:xfrm>
      </p:grpSpPr>
      <p:sp>
        <p:nvSpPr>
          <p:cNvPr id="2033" name="Google Shape;2033;p26"/>
          <p:cNvSpPr txBox="1"/>
          <p:nvPr>
            <p:ph type="title"/>
          </p:nvPr>
        </p:nvSpPr>
        <p:spPr>
          <a:xfrm>
            <a:off x="781050" y="673625"/>
            <a:ext cx="75819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accent4"/>
              </a:buClr>
              <a:buSzPts val="2800"/>
              <a:buNone/>
              <a:defRPr>
                <a:solidFill>
                  <a:schemeClr val="accent4"/>
                </a:solidFill>
              </a:defRPr>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big numbers">
  <p:cSld name="CUSTOM_6">
    <p:bg>
      <p:bgPr>
        <a:blipFill>
          <a:blip r:embed="rId2">
            <a:alphaModFix/>
          </a:blip>
          <a:stretch>
            <a:fillRect/>
          </a:stretch>
        </a:blipFill>
      </p:bgPr>
    </p:bg>
    <p:spTree>
      <p:nvGrpSpPr>
        <p:cNvPr id="2034" name="Shape 2034"/>
        <p:cNvGrpSpPr/>
        <p:nvPr/>
      </p:nvGrpSpPr>
      <p:grpSpPr>
        <a:xfrm>
          <a:off x="0" y="0"/>
          <a:ext cx="0" cy="0"/>
          <a:chOff x="0" y="0"/>
          <a:chExt cx="0" cy="0"/>
        </a:xfrm>
      </p:grpSpPr>
      <p:sp>
        <p:nvSpPr>
          <p:cNvPr id="2035" name="Google Shape;2035;p27"/>
          <p:cNvSpPr txBox="1"/>
          <p:nvPr>
            <p:ph hasCustomPrompt="1" type="title"/>
          </p:nvPr>
        </p:nvSpPr>
        <p:spPr>
          <a:xfrm>
            <a:off x="2707950" y="1406940"/>
            <a:ext cx="3270900" cy="1120200"/>
          </a:xfrm>
          <a:prstGeom prst="rect">
            <a:avLst/>
          </a:prstGeom>
        </p:spPr>
        <p:txBody>
          <a:bodyPr anchorCtr="0" anchor="ctr" bIns="91425" lIns="91425" spcFirstLastPara="1" rIns="91425" wrap="square" tIns="91425">
            <a:noAutofit/>
          </a:bodyPr>
          <a:lstStyle>
            <a:lvl1pPr lvl="0" rtl="0">
              <a:spcBef>
                <a:spcPts val="0"/>
              </a:spcBef>
              <a:spcAft>
                <a:spcPts val="0"/>
              </a:spcAft>
              <a:buClr>
                <a:schemeClr val="accent4"/>
              </a:buClr>
              <a:buSzPts val="7000"/>
              <a:buNone/>
              <a:defRPr sz="7000">
                <a:solidFill>
                  <a:schemeClr val="accent4"/>
                </a:solidFill>
              </a:defRPr>
            </a:lvl1pPr>
            <a:lvl2pPr lvl="1" rtl="0">
              <a:spcBef>
                <a:spcPts val="0"/>
              </a:spcBef>
              <a:spcAft>
                <a:spcPts val="0"/>
              </a:spcAft>
              <a:buClr>
                <a:schemeClr val="accent4"/>
              </a:buClr>
              <a:buSzPts val="7000"/>
              <a:buNone/>
              <a:defRPr sz="7000">
                <a:solidFill>
                  <a:schemeClr val="accent4"/>
                </a:solidFill>
              </a:defRPr>
            </a:lvl2pPr>
            <a:lvl3pPr lvl="2" rtl="0">
              <a:spcBef>
                <a:spcPts val="0"/>
              </a:spcBef>
              <a:spcAft>
                <a:spcPts val="0"/>
              </a:spcAft>
              <a:buClr>
                <a:schemeClr val="accent4"/>
              </a:buClr>
              <a:buSzPts val="7000"/>
              <a:buNone/>
              <a:defRPr sz="7000">
                <a:solidFill>
                  <a:schemeClr val="accent4"/>
                </a:solidFill>
              </a:defRPr>
            </a:lvl3pPr>
            <a:lvl4pPr lvl="3" rtl="0">
              <a:spcBef>
                <a:spcPts val="0"/>
              </a:spcBef>
              <a:spcAft>
                <a:spcPts val="0"/>
              </a:spcAft>
              <a:buClr>
                <a:schemeClr val="accent4"/>
              </a:buClr>
              <a:buSzPts val="7000"/>
              <a:buNone/>
              <a:defRPr sz="7000">
                <a:solidFill>
                  <a:schemeClr val="accent4"/>
                </a:solidFill>
              </a:defRPr>
            </a:lvl4pPr>
            <a:lvl5pPr lvl="4" rtl="0">
              <a:spcBef>
                <a:spcPts val="0"/>
              </a:spcBef>
              <a:spcAft>
                <a:spcPts val="0"/>
              </a:spcAft>
              <a:buClr>
                <a:schemeClr val="accent4"/>
              </a:buClr>
              <a:buSzPts val="7000"/>
              <a:buNone/>
              <a:defRPr sz="7000">
                <a:solidFill>
                  <a:schemeClr val="accent4"/>
                </a:solidFill>
              </a:defRPr>
            </a:lvl5pPr>
            <a:lvl6pPr lvl="5" rtl="0">
              <a:spcBef>
                <a:spcPts val="0"/>
              </a:spcBef>
              <a:spcAft>
                <a:spcPts val="0"/>
              </a:spcAft>
              <a:buClr>
                <a:schemeClr val="accent4"/>
              </a:buClr>
              <a:buSzPts val="7000"/>
              <a:buNone/>
              <a:defRPr sz="7000">
                <a:solidFill>
                  <a:schemeClr val="accent4"/>
                </a:solidFill>
              </a:defRPr>
            </a:lvl6pPr>
            <a:lvl7pPr lvl="6" rtl="0">
              <a:spcBef>
                <a:spcPts val="0"/>
              </a:spcBef>
              <a:spcAft>
                <a:spcPts val="0"/>
              </a:spcAft>
              <a:buClr>
                <a:schemeClr val="accent4"/>
              </a:buClr>
              <a:buSzPts val="7000"/>
              <a:buNone/>
              <a:defRPr sz="7000">
                <a:solidFill>
                  <a:schemeClr val="accent4"/>
                </a:solidFill>
              </a:defRPr>
            </a:lvl7pPr>
            <a:lvl8pPr lvl="7" rtl="0">
              <a:spcBef>
                <a:spcPts val="0"/>
              </a:spcBef>
              <a:spcAft>
                <a:spcPts val="0"/>
              </a:spcAft>
              <a:buClr>
                <a:schemeClr val="accent4"/>
              </a:buClr>
              <a:buSzPts val="7000"/>
              <a:buNone/>
              <a:defRPr sz="7000">
                <a:solidFill>
                  <a:schemeClr val="accent4"/>
                </a:solidFill>
              </a:defRPr>
            </a:lvl8pPr>
            <a:lvl9pPr lvl="8" rtl="0">
              <a:spcBef>
                <a:spcPts val="0"/>
              </a:spcBef>
              <a:spcAft>
                <a:spcPts val="0"/>
              </a:spcAft>
              <a:buClr>
                <a:schemeClr val="accent4"/>
              </a:buClr>
              <a:buSzPts val="7000"/>
              <a:buNone/>
              <a:defRPr sz="7000">
                <a:solidFill>
                  <a:schemeClr val="accent4"/>
                </a:solidFill>
              </a:defRPr>
            </a:lvl9pPr>
          </a:lstStyle>
          <a:p>
            <a:r>
              <a:t>xx%</a:t>
            </a:r>
          </a:p>
        </p:txBody>
      </p:sp>
      <p:sp>
        <p:nvSpPr>
          <p:cNvPr id="2036" name="Google Shape;2036;p27"/>
          <p:cNvSpPr txBox="1"/>
          <p:nvPr>
            <p:ph hasCustomPrompt="1" idx="2" type="title"/>
          </p:nvPr>
        </p:nvSpPr>
        <p:spPr>
          <a:xfrm>
            <a:off x="1496723" y="2930940"/>
            <a:ext cx="3615300" cy="1120200"/>
          </a:xfrm>
          <a:prstGeom prst="rect">
            <a:avLst/>
          </a:prstGeom>
        </p:spPr>
        <p:txBody>
          <a:bodyPr anchorCtr="0" anchor="b" bIns="91425" lIns="91425" spcFirstLastPara="1" rIns="91425" wrap="square" tIns="91425">
            <a:noAutofit/>
          </a:bodyPr>
          <a:lstStyle>
            <a:lvl1pPr lvl="0" rtl="0">
              <a:spcBef>
                <a:spcPts val="0"/>
              </a:spcBef>
              <a:spcAft>
                <a:spcPts val="0"/>
              </a:spcAft>
              <a:buClr>
                <a:schemeClr val="accent4"/>
              </a:buClr>
              <a:buSzPts val="4700"/>
              <a:buNone/>
              <a:defRPr sz="4700">
                <a:solidFill>
                  <a:schemeClr val="accent4"/>
                </a:solidFill>
              </a:defRPr>
            </a:lvl1pPr>
            <a:lvl2pPr lvl="1" rtl="0">
              <a:spcBef>
                <a:spcPts val="0"/>
              </a:spcBef>
              <a:spcAft>
                <a:spcPts val="0"/>
              </a:spcAft>
              <a:buClr>
                <a:schemeClr val="accent4"/>
              </a:buClr>
              <a:buSzPts val="4700"/>
              <a:buNone/>
              <a:defRPr sz="4700">
                <a:solidFill>
                  <a:schemeClr val="accent4"/>
                </a:solidFill>
              </a:defRPr>
            </a:lvl2pPr>
            <a:lvl3pPr lvl="2" rtl="0">
              <a:spcBef>
                <a:spcPts val="0"/>
              </a:spcBef>
              <a:spcAft>
                <a:spcPts val="0"/>
              </a:spcAft>
              <a:buClr>
                <a:schemeClr val="accent4"/>
              </a:buClr>
              <a:buSzPts val="4700"/>
              <a:buNone/>
              <a:defRPr sz="4700">
                <a:solidFill>
                  <a:schemeClr val="accent4"/>
                </a:solidFill>
              </a:defRPr>
            </a:lvl3pPr>
            <a:lvl4pPr lvl="3" rtl="0">
              <a:spcBef>
                <a:spcPts val="0"/>
              </a:spcBef>
              <a:spcAft>
                <a:spcPts val="0"/>
              </a:spcAft>
              <a:buClr>
                <a:schemeClr val="accent4"/>
              </a:buClr>
              <a:buSzPts val="4700"/>
              <a:buNone/>
              <a:defRPr sz="4700">
                <a:solidFill>
                  <a:schemeClr val="accent4"/>
                </a:solidFill>
              </a:defRPr>
            </a:lvl4pPr>
            <a:lvl5pPr lvl="4" rtl="0">
              <a:spcBef>
                <a:spcPts val="0"/>
              </a:spcBef>
              <a:spcAft>
                <a:spcPts val="0"/>
              </a:spcAft>
              <a:buClr>
                <a:schemeClr val="accent4"/>
              </a:buClr>
              <a:buSzPts val="4700"/>
              <a:buNone/>
              <a:defRPr sz="4700">
                <a:solidFill>
                  <a:schemeClr val="accent4"/>
                </a:solidFill>
              </a:defRPr>
            </a:lvl5pPr>
            <a:lvl6pPr lvl="5" rtl="0">
              <a:spcBef>
                <a:spcPts val="0"/>
              </a:spcBef>
              <a:spcAft>
                <a:spcPts val="0"/>
              </a:spcAft>
              <a:buClr>
                <a:schemeClr val="accent4"/>
              </a:buClr>
              <a:buSzPts val="4700"/>
              <a:buNone/>
              <a:defRPr sz="4700">
                <a:solidFill>
                  <a:schemeClr val="accent4"/>
                </a:solidFill>
              </a:defRPr>
            </a:lvl6pPr>
            <a:lvl7pPr lvl="6" rtl="0">
              <a:spcBef>
                <a:spcPts val="0"/>
              </a:spcBef>
              <a:spcAft>
                <a:spcPts val="0"/>
              </a:spcAft>
              <a:buClr>
                <a:schemeClr val="accent4"/>
              </a:buClr>
              <a:buSzPts val="4700"/>
              <a:buNone/>
              <a:defRPr sz="4700">
                <a:solidFill>
                  <a:schemeClr val="accent4"/>
                </a:solidFill>
              </a:defRPr>
            </a:lvl7pPr>
            <a:lvl8pPr lvl="7" rtl="0">
              <a:spcBef>
                <a:spcPts val="0"/>
              </a:spcBef>
              <a:spcAft>
                <a:spcPts val="0"/>
              </a:spcAft>
              <a:buClr>
                <a:schemeClr val="accent4"/>
              </a:buClr>
              <a:buSzPts val="4700"/>
              <a:buNone/>
              <a:defRPr sz="4700">
                <a:solidFill>
                  <a:schemeClr val="accent4"/>
                </a:solidFill>
              </a:defRPr>
            </a:lvl8pPr>
            <a:lvl9pPr lvl="8" rtl="0">
              <a:spcBef>
                <a:spcPts val="0"/>
              </a:spcBef>
              <a:spcAft>
                <a:spcPts val="0"/>
              </a:spcAft>
              <a:buClr>
                <a:schemeClr val="accent4"/>
              </a:buClr>
              <a:buSzPts val="4700"/>
              <a:buNone/>
              <a:defRPr sz="4700">
                <a:solidFill>
                  <a:schemeClr val="accent4"/>
                </a:solidFill>
              </a:defRPr>
            </a:lvl9pPr>
          </a:lstStyle>
          <a:p>
            <a:r>
              <a:t>xx%</a:t>
            </a:r>
          </a:p>
        </p:txBody>
      </p:sp>
      <p:sp>
        <p:nvSpPr>
          <p:cNvPr id="2037" name="Google Shape;2037;p27"/>
          <p:cNvSpPr txBox="1"/>
          <p:nvPr>
            <p:ph hasCustomPrompt="1" idx="3" type="title"/>
          </p:nvPr>
        </p:nvSpPr>
        <p:spPr>
          <a:xfrm>
            <a:off x="5224848" y="2930940"/>
            <a:ext cx="3615300" cy="1120200"/>
          </a:xfrm>
          <a:prstGeom prst="rect">
            <a:avLst/>
          </a:prstGeom>
        </p:spPr>
        <p:txBody>
          <a:bodyPr anchorCtr="0" anchor="b" bIns="91425" lIns="91425" spcFirstLastPara="1" rIns="91425" wrap="square" tIns="91425">
            <a:noAutofit/>
          </a:bodyPr>
          <a:lstStyle>
            <a:lvl1pPr lvl="0" rtl="0">
              <a:spcBef>
                <a:spcPts val="0"/>
              </a:spcBef>
              <a:spcAft>
                <a:spcPts val="0"/>
              </a:spcAft>
              <a:buClr>
                <a:schemeClr val="accent4"/>
              </a:buClr>
              <a:buSzPts val="4700"/>
              <a:buNone/>
              <a:defRPr sz="4700">
                <a:solidFill>
                  <a:schemeClr val="accent4"/>
                </a:solidFill>
              </a:defRPr>
            </a:lvl1pPr>
            <a:lvl2pPr lvl="1" rtl="0">
              <a:spcBef>
                <a:spcPts val="0"/>
              </a:spcBef>
              <a:spcAft>
                <a:spcPts val="0"/>
              </a:spcAft>
              <a:buClr>
                <a:schemeClr val="accent4"/>
              </a:buClr>
              <a:buSzPts val="4700"/>
              <a:buNone/>
              <a:defRPr sz="4700">
                <a:solidFill>
                  <a:schemeClr val="accent4"/>
                </a:solidFill>
              </a:defRPr>
            </a:lvl2pPr>
            <a:lvl3pPr lvl="2" rtl="0">
              <a:spcBef>
                <a:spcPts val="0"/>
              </a:spcBef>
              <a:spcAft>
                <a:spcPts val="0"/>
              </a:spcAft>
              <a:buClr>
                <a:schemeClr val="accent4"/>
              </a:buClr>
              <a:buSzPts val="4700"/>
              <a:buNone/>
              <a:defRPr sz="4700">
                <a:solidFill>
                  <a:schemeClr val="accent4"/>
                </a:solidFill>
              </a:defRPr>
            </a:lvl3pPr>
            <a:lvl4pPr lvl="3" rtl="0">
              <a:spcBef>
                <a:spcPts val="0"/>
              </a:spcBef>
              <a:spcAft>
                <a:spcPts val="0"/>
              </a:spcAft>
              <a:buClr>
                <a:schemeClr val="accent4"/>
              </a:buClr>
              <a:buSzPts val="4700"/>
              <a:buNone/>
              <a:defRPr sz="4700">
                <a:solidFill>
                  <a:schemeClr val="accent4"/>
                </a:solidFill>
              </a:defRPr>
            </a:lvl4pPr>
            <a:lvl5pPr lvl="4" rtl="0">
              <a:spcBef>
                <a:spcPts val="0"/>
              </a:spcBef>
              <a:spcAft>
                <a:spcPts val="0"/>
              </a:spcAft>
              <a:buClr>
                <a:schemeClr val="accent4"/>
              </a:buClr>
              <a:buSzPts val="4700"/>
              <a:buNone/>
              <a:defRPr sz="4700">
                <a:solidFill>
                  <a:schemeClr val="accent4"/>
                </a:solidFill>
              </a:defRPr>
            </a:lvl5pPr>
            <a:lvl6pPr lvl="5" rtl="0">
              <a:spcBef>
                <a:spcPts val="0"/>
              </a:spcBef>
              <a:spcAft>
                <a:spcPts val="0"/>
              </a:spcAft>
              <a:buClr>
                <a:schemeClr val="accent4"/>
              </a:buClr>
              <a:buSzPts val="4700"/>
              <a:buNone/>
              <a:defRPr sz="4700">
                <a:solidFill>
                  <a:schemeClr val="accent4"/>
                </a:solidFill>
              </a:defRPr>
            </a:lvl6pPr>
            <a:lvl7pPr lvl="6" rtl="0">
              <a:spcBef>
                <a:spcPts val="0"/>
              </a:spcBef>
              <a:spcAft>
                <a:spcPts val="0"/>
              </a:spcAft>
              <a:buClr>
                <a:schemeClr val="accent4"/>
              </a:buClr>
              <a:buSzPts val="4700"/>
              <a:buNone/>
              <a:defRPr sz="4700">
                <a:solidFill>
                  <a:schemeClr val="accent4"/>
                </a:solidFill>
              </a:defRPr>
            </a:lvl7pPr>
            <a:lvl8pPr lvl="7" rtl="0">
              <a:spcBef>
                <a:spcPts val="0"/>
              </a:spcBef>
              <a:spcAft>
                <a:spcPts val="0"/>
              </a:spcAft>
              <a:buClr>
                <a:schemeClr val="accent4"/>
              </a:buClr>
              <a:buSzPts val="4700"/>
              <a:buNone/>
              <a:defRPr sz="4700">
                <a:solidFill>
                  <a:schemeClr val="accent4"/>
                </a:solidFill>
              </a:defRPr>
            </a:lvl8pPr>
            <a:lvl9pPr lvl="8" rtl="0">
              <a:spcBef>
                <a:spcPts val="0"/>
              </a:spcBef>
              <a:spcAft>
                <a:spcPts val="0"/>
              </a:spcAft>
              <a:buClr>
                <a:schemeClr val="accent4"/>
              </a:buClr>
              <a:buSzPts val="4700"/>
              <a:buNone/>
              <a:defRPr sz="4700">
                <a:solidFill>
                  <a:schemeClr val="accent4"/>
                </a:solidFill>
              </a:defRPr>
            </a:lvl9pPr>
          </a:lstStyle>
          <a:p>
            <a:r>
              <a:t>xx%</a:t>
            </a:r>
          </a:p>
        </p:txBody>
      </p:sp>
      <p:sp>
        <p:nvSpPr>
          <p:cNvPr id="2038" name="Google Shape;2038;p27"/>
          <p:cNvSpPr txBox="1"/>
          <p:nvPr>
            <p:ph idx="1" type="subTitle"/>
          </p:nvPr>
        </p:nvSpPr>
        <p:spPr>
          <a:xfrm>
            <a:off x="5695415" y="1890608"/>
            <a:ext cx="1908300" cy="756600"/>
          </a:xfrm>
          <a:prstGeom prst="rect">
            <a:avLst/>
          </a:prstGeom>
        </p:spPr>
        <p:txBody>
          <a:bodyPr anchorCtr="0" anchor="b" bIns="91425" lIns="91425" spcFirstLastPara="1" rIns="91425" wrap="square" tIns="91425">
            <a:noAutofit/>
          </a:bodyPr>
          <a:lstStyle>
            <a:lvl1pPr lvl="0">
              <a:spcBef>
                <a:spcPts val="0"/>
              </a:spcBef>
              <a:spcAft>
                <a:spcPts val="0"/>
              </a:spcAft>
              <a:buClr>
                <a:srgbClr val="FFFFFF"/>
              </a:buClr>
              <a:buSzPts val="1400"/>
              <a:buNone/>
              <a:defRPr>
                <a:solidFill>
                  <a:srgbClr val="FFFFFF"/>
                </a:solidFill>
              </a:defRPr>
            </a:lvl1pPr>
            <a:lvl2pPr lvl="1">
              <a:spcBef>
                <a:spcPts val="1600"/>
              </a:spcBef>
              <a:spcAft>
                <a:spcPts val="0"/>
              </a:spcAft>
              <a:buClr>
                <a:srgbClr val="FFFFFF"/>
              </a:buClr>
              <a:buSzPts val="1400"/>
              <a:buNone/>
              <a:defRPr>
                <a:solidFill>
                  <a:srgbClr val="FFFFFF"/>
                </a:solidFill>
              </a:defRPr>
            </a:lvl2pPr>
            <a:lvl3pPr lvl="2">
              <a:spcBef>
                <a:spcPts val="1600"/>
              </a:spcBef>
              <a:spcAft>
                <a:spcPts val="0"/>
              </a:spcAft>
              <a:buClr>
                <a:srgbClr val="FFFFFF"/>
              </a:buClr>
              <a:buSzPts val="1400"/>
              <a:buNone/>
              <a:defRPr>
                <a:solidFill>
                  <a:srgbClr val="FFFFFF"/>
                </a:solidFill>
              </a:defRPr>
            </a:lvl3pPr>
            <a:lvl4pPr lvl="3">
              <a:spcBef>
                <a:spcPts val="1600"/>
              </a:spcBef>
              <a:spcAft>
                <a:spcPts val="0"/>
              </a:spcAft>
              <a:buClr>
                <a:srgbClr val="FFFFFF"/>
              </a:buClr>
              <a:buSzPts val="1400"/>
              <a:buNone/>
              <a:defRPr>
                <a:solidFill>
                  <a:srgbClr val="FFFFFF"/>
                </a:solidFill>
              </a:defRPr>
            </a:lvl4pPr>
            <a:lvl5pPr lvl="4">
              <a:spcBef>
                <a:spcPts val="1600"/>
              </a:spcBef>
              <a:spcAft>
                <a:spcPts val="0"/>
              </a:spcAft>
              <a:buClr>
                <a:srgbClr val="FFFFFF"/>
              </a:buClr>
              <a:buSzPts val="1400"/>
              <a:buNone/>
              <a:defRPr>
                <a:solidFill>
                  <a:srgbClr val="FFFFFF"/>
                </a:solidFill>
              </a:defRPr>
            </a:lvl5pPr>
            <a:lvl6pPr lvl="5">
              <a:spcBef>
                <a:spcPts val="1600"/>
              </a:spcBef>
              <a:spcAft>
                <a:spcPts val="0"/>
              </a:spcAft>
              <a:buClr>
                <a:srgbClr val="FFFFFF"/>
              </a:buClr>
              <a:buSzPts val="1400"/>
              <a:buNone/>
              <a:defRPr>
                <a:solidFill>
                  <a:srgbClr val="FFFFFF"/>
                </a:solidFill>
              </a:defRPr>
            </a:lvl6pPr>
            <a:lvl7pPr lvl="6">
              <a:spcBef>
                <a:spcPts val="1600"/>
              </a:spcBef>
              <a:spcAft>
                <a:spcPts val="0"/>
              </a:spcAft>
              <a:buClr>
                <a:srgbClr val="FFFFFF"/>
              </a:buClr>
              <a:buSzPts val="1400"/>
              <a:buNone/>
              <a:defRPr>
                <a:solidFill>
                  <a:srgbClr val="FFFFFF"/>
                </a:solidFill>
              </a:defRPr>
            </a:lvl7pPr>
            <a:lvl8pPr lvl="7">
              <a:spcBef>
                <a:spcPts val="1600"/>
              </a:spcBef>
              <a:spcAft>
                <a:spcPts val="0"/>
              </a:spcAft>
              <a:buClr>
                <a:srgbClr val="FFFFFF"/>
              </a:buClr>
              <a:buSzPts val="1400"/>
              <a:buNone/>
              <a:defRPr>
                <a:solidFill>
                  <a:srgbClr val="FFFFFF"/>
                </a:solidFill>
              </a:defRPr>
            </a:lvl8pPr>
            <a:lvl9pPr lvl="8">
              <a:spcBef>
                <a:spcPts val="1600"/>
              </a:spcBef>
              <a:spcAft>
                <a:spcPts val="1600"/>
              </a:spcAft>
              <a:buClr>
                <a:srgbClr val="FFFFFF"/>
              </a:buClr>
              <a:buSzPts val="1400"/>
              <a:buNone/>
              <a:defRPr>
                <a:solidFill>
                  <a:srgbClr val="FFFFFF"/>
                </a:solidFill>
              </a:defRPr>
            </a:lvl9pPr>
          </a:lstStyle>
          <a:p/>
        </p:txBody>
      </p:sp>
      <p:sp>
        <p:nvSpPr>
          <p:cNvPr id="2039" name="Google Shape;2039;p27"/>
          <p:cNvSpPr txBox="1"/>
          <p:nvPr>
            <p:ph idx="4" type="subTitle"/>
          </p:nvPr>
        </p:nvSpPr>
        <p:spPr>
          <a:xfrm>
            <a:off x="3489034" y="3294540"/>
            <a:ext cx="1908300" cy="756600"/>
          </a:xfrm>
          <a:prstGeom prst="rect">
            <a:avLst/>
          </a:prstGeom>
        </p:spPr>
        <p:txBody>
          <a:bodyPr anchorCtr="0" anchor="b" bIns="91425" lIns="91425" spcFirstLastPara="1" rIns="91425" wrap="square" tIns="91425">
            <a:noAutofit/>
          </a:bodyPr>
          <a:lstStyle>
            <a:lvl1pPr lvl="0" rtl="0">
              <a:spcBef>
                <a:spcPts val="0"/>
              </a:spcBef>
              <a:spcAft>
                <a:spcPts val="0"/>
              </a:spcAft>
              <a:buClr>
                <a:srgbClr val="FFFFFF"/>
              </a:buClr>
              <a:buSzPts val="1400"/>
              <a:buNone/>
              <a:defRPr>
                <a:solidFill>
                  <a:srgbClr val="FFFFFF"/>
                </a:solidFill>
              </a:defRPr>
            </a:lvl1pPr>
            <a:lvl2pPr lvl="1" rtl="0">
              <a:spcBef>
                <a:spcPts val="1600"/>
              </a:spcBef>
              <a:spcAft>
                <a:spcPts val="0"/>
              </a:spcAft>
              <a:buClr>
                <a:srgbClr val="FFFFFF"/>
              </a:buClr>
              <a:buSzPts val="1400"/>
              <a:buNone/>
              <a:defRPr>
                <a:solidFill>
                  <a:srgbClr val="FFFFFF"/>
                </a:solidFill>
              </a:defRPr>
            </a:lvl2pPr>
            <a:lvl3pPr lvl="2" rtl="0">
              <a:spcBef>
                <a:spcPts val="1600"/>
              </a:spcBef>
              <a:spcAft>
                <a:spcPts val="0"/>
              </a:spcAft>
              <a:buClr>
                <a:srgbClr val="FFFFFF"/>
              </a:buClr>
              <a:buSzPts val="1400"/>
              <a:buNone/>
              <a:defRPr>
                <a:solidFill>
                  <a:srgbClr val="FFFFFF"/>
                </a:solidFill>
              </a:defRPr>
            </a:lvl3pPr>
            <a:lvl4pPr lvl="3" rtl="0">
              <a:spcBef>
                <a:spcPts val="1600"/>
              </a:spcBef>
              <a:spcAft>
                <a:spcPts val="0"/>
              </a:spcAft>
              <a:buClr>
                <a:srgbClr val="FFFFFF"/>
              </a:buClr>
              <a:buSzPts val="1400"/>
              <a:buNone/>
              <a:defRPr>
                <a:solidFill>
                  <a:srgbClr val="FFFFFF"/>
                </a:solidFill>
              </a:defRPr>
            </a:lvl4pPr>
            <a:lvl5pPr lvl="4" rtl="0">
              <a:spcBef>
                <a:spcPts val="1600"/>
              </a:spcBef>
              <a:spcAft>
                <a:spcPts val="0"/>
              </a:spcAft>
              <a:buClr>
                <a:srgbClr val="FFFFFF"/>
              </a:buClr>
              <a:buSzPts val="1400"/>
              <a:buNone/>
              <a:defRPr>
                <a:solidFill>
                  <a:srgbClr val="FFFFFF"/>
                </a:solidFill>
              </a:defRPr>
            </a:lvl5pPr>
            <a:lvl6pPr lvl="5" rtl="0">
              <a:spcBef>
                <a:spcPts val="1600"/>
              </a:spcBef>
              <a:spcAft>
                <a:spcPts val="0"/>
              </a:spcAft>
              <a:buClr>
                <a:srgbClr val="FFFFFF"/>
              </a:buClr>
              <a:buSzPts val="1400"/>
              <a:buNone/>
              <a:defRPr>
                <a:solidFill>
                  <a:srgbClr val="FFFFFF"/>
                </a:solidFill>
              </a:defRPr>
            </a:lvl6pPr>
            <a:lvl7pPr lvl="6" rtl="0">
              <a:spcBef>
                <a:spcPts val="1600"/>
              </a:spcBef>
              <a:spcAft>
                <a:spcPts val="0"/>
              </a:spcAft>
              <a:buClr>
                <a:srgbClr val="FFFFFF"/>
              </a:buClr>
              <a:buSzPts val="1400"/>
              <a:buNone/>
              <a:defRPr>
                <a:solidFill>
                  <a:srgbClr val="FFFFFF"/>
                </a:solidFill>
              </a:defRPr>
            </a:lvl7pPr>
            <a:lvl8pPr lvl="7" rtl="0">
              <a:spcBef>
                <a:spcPts val="1600"/>
              </a:spcBef>
              <a:spcAft>
                <a:spcPts val="0"/>
              </a:spcAft>
              <a:buClr>
                <a:srgbClr val="FFFFFF"/>
              </a:buClr>
              <a:buSzPts val="1400"/>
              <a:buNone/>
              <a:defRPr>
                <a:solidFill>
                  <a:srgbClr val="FFFFFF"/>
                </a:solidFill>
              </a:defRPr>
            </a:lvl8pPr>
            <a:lvl9pPr lvl="8" rtl="0">
              <a:spcBef>
                <a:spcPts val="1600"/>
              </a:spcBef>
              <a:spcAft>
                <a:spcPts val="1600"/>
              </a:spcAft>
              <a:buClr>
                <a:srgbClr val="FFFFFF"/>
              </a:buClr>
              <a:buSzPts val="1400"/>
              <a:buNone/>
              <a:defRPr>
                <a:solidFill>
                  <a:srgbClr val="FFFFFF"/>
                </a:solidFill>
              </a:defRPr>
            </a:lvl9pPr>
          </a:lstStyle>
          <a:p/>
        </p:txBody>
      </p:sp>
      <p:sp>
        <p:nvSpPr>
          <p:cNvPr id="2040" name="Google Shape;2040;p27"/>
          <p:cNvSpPr txBox="1"/>
          <p:nvPr>
            <p:ph idx="5" type="subTitle"/>
          </p:nvPr>
        </p:nvSpPr>
        <p:spPr>
          <a:xfrm>
            <a:off x="6942250" y="3294540"/>
            <a:ext cx="1908300" cy="756600"/>
          </a:xfrm>
          <a:prstGeom prst="rect">
            <a:avLst/>
          </a:prstGeom>
        </p:spPr>
        <p:txBody>
          <a:bodyPr anchorCtr="0" anchor="b" bIns="91425" lIns="91425" spcFirstLastPara="1" rIns="91425" wrap="square" tIns="91425">
            <a:noAutofit/>
          </a:bodyPr>
          <a:lstStyle>
            <a:lvl1pPr lvl="0" rtl="0">
              <a:spcBef>
                <a:spcPts val="0"/>
              </a:spcBef>
              <a:spcAft>
                <a:spcPts val="0"/>
              </a:spcAft>
              <a:buClr>
                <a:srgbClr val="FFFFFF"/>
              </a:buClr>
              <a:buSzPts val="1400"/>
              <a:buNone/>
              <a:defRPr>
                <a:solidFill>
                  <a:srgbClr val="FFFFFF"/>
                </a:solidFill>
              </a:defRPr>
            </a:lvl1pPr>
            <a:lvl2pPr lvl="1" rtl="0">
              <a:spcBef>
                <a:spcPts val="1600"/>
              </a:spcBef>
              <a:spcAft>
                <a:spcPts val="0"/>
              </a:spcAft>
              <a:buClr>
                <a:srgbClr val="FFFFFF"/>
              </a:buClr>
              <a:buSzPts val="1400"/>
              <a:buNone/>
              <a:defRPr>
                <a:solidFill>
                  <a:srgbClr val="FFFFFF"/>
                </a:solidFill>
              </a:defRPr>
            </a:lvl2pPr>
            <a:lvl3pPr lvl="2" rtl="0">
              <a:spcBef>
                <a:spcPts val="1600"/>
              </a:spcBef>
              <a:spcAft>
                <a:spcPts val="0"/>
              </a:spcAft>
              <a:buClr>
                <a:srgbClr val="FFFFFF"/>
              </a:buClr>
              <a:buSzPts val="1400"/>
              <a:buNone/>
              <a:defRPr>
                <a:solidFill>
                  <a:srgbClr val="FFFFFF"/>
                </a:solidFill>
              </a:defRPr>
            </a:lvl3pPr>
            <a:lvl4pPr lvl="3" rtl="0">
              <a:spcBef>
                <a:spcPts val="1600"/>
              </a:spcBef>
              <a:spcAft>
                <a:spcPts val="0"/>
              </a:spcAft>
              <a:buClr>
                <a:srgbClr val="FFFFFF"/>
              </a:buClr>
              <a:buSzPts val="1400"/>
              <a:buNone/>
              <a:defRPr>
                <a:solidFill>
                  <a:srgbClr val="FFFFFF"/>
                </a:solidFill>
              </a:defRPr>
            </a:lvl4pPr>
            <a:lvl5pPr lvl="4" rtl="0">
              <a:spcBef>
                <a:spcPts val="1600"/>
              </a:spcBef>
              <a:spcAft>
                <a:spcPts val="0"/>
              </a:spcAft>
              <a:buClr>
                <a:srgbClr val="FFFFFF"/>
              </a:buClr>
              <a:buSzPts val="1400"/>
              <a:buNone/>
              <a:defRPr>
                <a:solidFill>
                  <a:srgbClr val="FFFFFF"/>
                </a:solidFill>
              </a:defRPr>
            </a:lvl5pPr>
            <a:lvl6pPr lvl="5" rtl="0">
              <a:spcBef>
                <a:spcPts val="1600"/>
              </a:spcBef>
              <a:spcAft>
                <a:spcPts val="0"/>
              </a:spcAft>
              <a:buClr>
                <a:srgbClr val="FFFFFF"/>
              </a:buClr>
              <a:buSzPts val="1400"/>
              <a:buNone/>
              <a:defRPr>
                <a:solidFill>
                  <a:srgbClr val="FFFFFF"/>
                </a:solidFill>
              </a:defRPr>
            </a:lvl6pPr>
            <a:lvl7pPr lvl="6" rtl="0">
              <a:spcBef>
                <a:spcPts val="1600"/>
              </a:spcBef>
              <a:spcAft>
                <a:spcPts val="0"/>
              </a:spcAft>
              <a:buClr>
                <a:srgbClr val="FFFFFF"/>
              </a:buClr>
              <a:buSzPts val="1400"/>
              <a:buNone/>
              <a:defRPr>
                <a:solidFill>
                  <a:srgbClr val="FFFFFF"/>
                </a:solidFill>
              </a:defRPr>
            </a:lvl7pPr>
            <a:lvl8pPr lvl="7" rtl="0">
              <a:spcBef>
                <a:spcPts val="1600"/>
              </a:spcBef>
              <a:spcAft>
                <a:spcPts val="0"/>
              </a:spcAft>
              <a:buClr>
                <a:srgbClr val="FFFFFF"/>
              </a:buClr>
              <a:buSzPts val="1400"/>
              <a:buNone/>
              <a:defRPr>
                <a:solidFill>
                  <a:srgbClr val="FFFFFF"/>
                </a:solidFill>
              </a:defRPr>
            </a:lvl8pPr>
            <a:lvl9pPr lvl="8" rtl="0">
              <a:spcBef>
                <a:spcPts val="1600"/>
              </a:spcBef>
              <a:spcAft>
                <a:spcPts val="1600"/>
              </a:spcAft>
              <a:buClr>
                <a:srgbClr val="FFFFFF"/>
              </a:buClr>
              <a:buSzPts val="1400"/>
              <a:buNone/>
              <a:defRPr>
                <a:solidFill>
                  <a:srgbClr val="FFFFFF"/>
                </a:solidFill>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p:cSld name="CUSTOM_7">
    <p:bg>
      <p:bgPr>
        <a:solidFill>
          <a:schemeClr val="lt2"/>
        </a:solidFill>
      </p:bgPr>
    </p:bg>
    <p:spTree>
      <p:nvGrpSpPr>
        <p:cNvPr id="2041" name="Shape 2041"/>
        <p:cNvGrpSpPr/>
        <p:nvPr/>
      </p:nvGrpSpPr>
      <p:grpSpPr>
        <a:xfrm>
          <a:off x="0" y="0"/>
          <a:ext cx="0" cy="0"/>
          <a:chOff x="0" y="0"/>
          <a:chExt cx="0" cy="0"/>
        </a:xfrm>
      </p:grpSpPr>
      <p:sp>
        <p:nvSpPr>
          <p:cNvPr id="2042" name="Google Shape;2042;p28"/>
          <p:cNvSpPr txBox="1"/>
          <p:nvPr>
            <p:ph type="title"/>
          </p:nvPr>
        </p:nvSpPr>
        <p:spPr>
          <a:xfrm>
            <a:off x="781050" y="673625"/>
            <a:ext cx="75819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accent4"/>
              </a:buClr>
              <a:buSzPts val="2800"/>
              <a:buNone/>
              <a:defRPr>
                <a:solidFill>
                  <a:schemeClr val="accent4"/>
                </a:solidFill>
              </a:defRPr>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grpSp>
        <p:nvGrpSpPr>
          <p:cNvPr id="2043" name="Google Shape;2043;p28"/>
          <p:cNvGrpSpPr/>
          <p:nvPr/>
        </p:nvGrpSpPr>
        <p:grpSpPr>
          <a:xfrm>
            <a:off x="8819633" y="-127668"/>
            <a:ext cx="500955" cy="490979"/>
            <a:chOff x="7972900" y="1017250"/>
            <a:chExt cx="754791" cy="739760"/>
          </a:xfrm>
        </p:grpSpPr>
        <p:sp>
          <p:nvSpPr>
            <p:cNvPr id="2044" name="Google Shape;2044;p28"/>
            <p:cNvSpPr/>
            <p:nvPr/>
          </p:nvSpPr>
          <p:spPr>
            <a:xfrm>
              <a:off x="7972900" y="1017250"/>
              <a:ext cx="754791" cy="739760"/>
            </a:xfrm>
            <a:custGeom>
              <a:rect b="b" l="l" r="r" t="t"/>
              <a:pathLst>
                <a:path extrusionOk="0" h="14715" w="15014">
                  <a:moveTo>
                    <a:pt x="7499" y="1"/>
                  </a:moveTo>
                  <a:cubicBezTo>
                    <a:pt x="7404" y="1"/>
                    <a:pt x="7308" y="3"/>
                    <a:pt x="7212" y="6"/>
                  </a:cubicBezTo>
                  <a:cubicBezTo>
                    <a:pt x="3149" y="161"/>
                    <a:pt x="0" y="3589"/>
                    <a:pt x="156" y="7637"/>
                  </a:cubicBezTo>
                  <a:cubicBezTo>
                    <a:pt x="307" y="11605"/>
                    <a:pt x="3578" y="14715"/>
                    <a:pt x="7501" y="14715"/>
                  </a:cubicBezTo>
                  <a:cubicBezTo>
                    <a:pt x="7596" y="14715"/>
                    <a:pt x="7691" y="14713"/>
                    <a:pt x="7786" y="14709"/>
                  </a:cubicBezTo>
                  <a:cubicBezTo>
                    <a:pt x="11850" y="14554"/>
                    <a:pt x="15014" y="11127"/>
                    <a:pt x="14859" y="7063"/>
                  </a:cubicBezTo>
                  <a:cubicBezTo>
                    <a:pt x="14707" y="3111"/>
                    <a:pt x="11436" y="1"/>
                    <a:pt x="749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5" name="Google Shape;2045;p28"/>
            <p:cNvSpPr/>
            <p:nvPr/>
          </p:nvSpPr>
          <p:spPr>
            <a:xfrm>
              <a:off x="8110900" y="1152989"/>
              <a:ext cx="478795" cy="468288"/>
            </a:xfrm>
            <a:custGeom>
              <a:rect b="b" l="l" r="r" t="t"/>
              <a:pathLst>
                <a:path extrusionOk="0" h="9315" w="9524">
                  <a:moveTo>
                    <a:pt x="4776" y="1"/>
                  </a:moveTo>
                  <a:cubicBezTo>
                    <a:pt x="4709" y="1"/>
                    <a:pt x="4643" y="2"/>
                    <a:pt x="4576" y="5"/>
                  </a:cubicBezTo>
                  <a:cubicBezTo>
                    <a:pt x="2001" y="114"/>
                    <a:pt x="1" y="2269"/>
                    <a:pt x="109" y="4844"/>
                  </a:cubicBezTo>
                  <a:cubicBezTo>
                    <a:pt x="215" y="7352"/>
                    <a:pt x="2278" y="9315"/>
                    <a:pt x="4764" y="9315"/>
                  </a:cubicBezTo>
                  <a:cubicBezTo>
                    <a:pt x="4830" y="9315"/>
                    <a:pt x="4897" y="9314"/>
                    <a:pt x="4964" y="9311"/>
                  </a:cubicBezTo>
                  <a:cubicBezTo>
                    <a:pt x="7523" y="9202"/>
                    <a:pt x="9523" y="7031"/>
                    <a:pt x="9415" y="4472"/>
                  </a:cubicBezTo>
                  <a:cubicBezTo>
                    <a:pt x="9309" y="1964"/>
                    <a:pt x="7261" y="1"/>
                    <a:pt x="477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6" name="Google Shape;2046;p28"/>
            <p:cNvSpPr/>
            <p:nvPr/>
          </p:nvSpPr>
          <p:spPr>
            <a:xfrm>
              <a:off x="8232560" y="1270126"/>
              <a:ext cx="236281" cy="234018"/>
            </a:xfrm>
            <a:custGeom>
              <a:rect b="b" l="l" r="r" t="t"/>
              <a:pathLst>
                <a:path extrusionOk="0" h="4655" w="4700">
                  <a:moveTo>
                    <a:pt x="2318" y="1"/>
                  </a:moveTo>
                  <a:cubicBezTo>
                    <a:pt x="1070" y="1"/>
                    <a:pt x="31" y="1028"/>
                    <a:pt x="16" y="2297"/>
                  </a:cubicBezTo>
                  <a:cubicBezTo>
                    <a:pt x="0" y="3569"/>
                    <a:pt x="1024" y="4639"/>
                    <a:pt x="2311" y="4654"/>
                  </a:cubicBezTo>
                  <a:cubicBezTo>
                    <a:pt x="2321" y="4654"/>
                    <a:pt x="2330" y="4654"/>
                    <a:pt x="2340" y="4654"/>
                  </a:cubicBezTo>
                  <a:cubicBezTo>
                    <a:pt x="3614" y="4654"/>
                    <a:pt x="4653" y="3637"/>
                    <a:pt x="4668" y="2359"/>
                  </a:cubicBezTo>
                  <a:cubicBezTo>
                    <a:pt x="4700" y="1072"/>
                    <a:pt x="3660" y="17"/>
                    <a:pt x="2373" y="1"/>
                  </a:cubicBezTo>
                  <a:cubicBezTo>
                    <a:pt x="2355" y="1"/>
                    <a:pt x="2336" y="1"/>
                    <a:pt x="2318" y="1"/>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7" name="Google Shape;2047;p28"/>
            <p:cNvSpPr/>
            <p:nvPr/>
          </p:nvSpPr>
          <p:spPr>
            <a:xfrm>
              <a:off x="8209938" y="1349005"/>
              <a:ext cx="61634" cy="56054"/>
            </a:xfrm>
            <a:custGeom>
              <a:rect b="b" l="l" r="r" t="t"/>
              <a:pathLst>
                <a:path extrusionOk="0" h="1115" w="1226">
                  <a:moveTo>
                    <a:pt x="614" y="0"/>
                  </a:moveTo>
                  <a:cubicBezTo>
                    <a:pt x="465" y="0"/>
                    <a:pt x="316" y="63"/>
                    <a:pt x="202" y="185"/>
                  </a:cubicBezTo>
                  <a:cubicBezTo>
                    <a:pt x="0" y="402"/>
                    <a:pt x="16" y="759"/>
                    <a:pt x="233" y="960"/>
                  </a:cubicBezTo>
                  <a:cubicBezTo>
                    <a:pt x="343" y="1063"/>
                    <a:pt x="478" y="1114"/>
                    <a:pt x="612" y="1114"/>
                  </a:cubicBezTo>
                  <a:cubicBezTo>
                    <a:pt x="761" y="1114"/>
                    <a:pt x="910" y="1052"/>
                    <a:pt x="1024" y="929"/>
                  </a:cubicBezTo>
                  <a:cubicBezTo>
                    <a:pt x="1226" y="712"/>
                    <a:pt x="1210" y="356"/>
                    <a:pt x="993" y="154"/>
                  </a:cubicBezTo>
                  <a:cubicBezTo>
                    <a:pt x="883" y="51"/>
                    <a:pt x="748" y="0"/>
                    <a:pt x="61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048" name="Google Shape;2048;p28"/>
          <p:cNvSpPr/>
          <p:nvPr/>
        </p:nvSpPr>
        <p:spPr>
          <a:xfrm>
            <a:off x="-28000" y="4642252"/>
            <a:ext cx="435570" cy="349388"/>
          </a:xfrm>
          <a:custGeom>
            <a:rect b="b" l="l" r="r" t="t"/>
            <a:pathLst>
              <a:path extrusionOk="0" h="6600" w="8228">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rgbClr val="FFFFFF">
              <a:alpha val="763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9" name="Google Shape;2049;p28"/>
          <p:cNvSpPr/>
          <p:nvPr/>
        </p:nvSpPr>
        <p:spPr>
          <a:xfrm>
            <a:off x="1147427" y="4886225"/>
            <a:ext cx="90364" cy="69825"/>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0" name="Google Shape;2050;p28"/>
          <p:cNvSpPr/>
          <p:nvPr/>
        </p:nvSpPr>
        <p:spPr>
          <a:xfrm>
            <a:off x="382867" y="309542"/>
            <a:ext cx="105420" cy="81458"/>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1" name="Google Shape;2051;p28"/>
          <p:cNvSpPr/>
          <p:nvPr/>
        </p:nvSpPr>
        <p:spPr>
          <a:xfrm>
            <a:off x="8283351" y="4869034"/>
            <a:ext cx="134063" cy="104216"/>
          </a:xfrm>
          <a:custGeom>
            <a:rect b="b" l="l" r="r" t="t"/>
            <a:pathLst>
              <a:path extrusionOk="0" h="2653" w="3413">
                <a:moveTo>
                  <a:pt x="1707" y="0"/>
                </a:moveTo>
                <a:cubicBezTo>
                  <a:pt x="1" y="0"/>
                  <a:pt x="1" y="2652"/>
                  <a:pt x="1707" y="2652"/>
                </a:cubicBezTo>
                <a:cubicBezTo>
                  <a:pt x="3413" y="2652"/>
                  <a:pt x="3413" y="0"/>
                  <a:pt x="170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2" name="Google Shape;2052;p28"/>
          <p:cNvSpPr/>
          <p:nvPr/>
        </p:nvSpPr>
        <p:spPr>
          <a:xfrm>
            <a:off x="-12286" y="4586421"/>
            <a:ext cx="90364" cy="69825"/>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3" name="Google Shape;2053;p28"/>
          <p:cNvSpPr/>
          <p:nvPr/>
        </p:nvSpPr>
        <p:spPr>
          <a:xfrm>
            <a:off x="353563" y="4909709"/>
            <a:ext cx="134063" cy="104210"/>
          </a:xfrm>
          <a:custGeom>
            <a:rect b="b" l="l" r="r" t="t"/>
            <a:pathLst>
              <a:path extrusionOk="0" h="2653" w="3413">
                <a:moveTo>
                  <a:pt x="1707" y="0"/>
                </a:moveTo>
                <a:cubicBezTo>
                  <a:pt x="1" y="0"/>
                  <a:pt x="1" y="2652"/>
                  <a:pt x="1707" y="2652"/>
                </a:cubicBezTo>
                <a:cubicBezTo>
                  <a:pt x="3413" y="2652"/>
                  <a:pt x="3413" y="0"/>
                  <a:pt x="170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4" name="Google Shape;2054;p28"/>
          <p:cNvSpPr/>
          <p:nvPr/>
        </p:nvSpPr>
        <p:spPr>
          <a:xfrm>
            <a:off x="8941312" y="4762695"/>
            <a:ext cx="90364" cy="69825"/>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5" name="Google Shape;2055;p28"/>
          <p:cNvSpPr/>
          <p:nvPr/>
        </p:nvSpPr>
        <p:spPr>
          <a:xfrm>
            <a:off x="8583305" y="193217"/>
            <a:ext cx="105420" cy="81458"/>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6" name="Google Shape;2056;p28"/>
          <p:cNvSpPr/>
          <p:nvPr/>
        </p:nvSpPr>
        <p:spPr>
          <a:xfrm>
            <a:off x="5596732" y="5043608"/>
            <a:ext cx="90364" cy="69825"/>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057" name="Google Shape;2057;p28"/>
          <p:cNvGrpSpPr/>
          <p:nvPr/>
        </p:nvGrpSpPr>
        <p:grpSpPr>
          <a:xfrm rot="-1984678">
            <a:off x="858576" y="110750"/>
            <a:ext cx="457956" cy="130588"/>
            <a:chOff x="3827225" y="3139400"/>
            <a:chExt cx="298975" cy="88200"/>
          </a:xfrm>
        </p:grpSpPr>
        <p:sp>
          <p:nvSpPr>
            <p:cNvPr id="2058" name="Google Shape;2058;p28"/>
            <p:cNvSpPr/>
            <p:nvPr/>
          </p:nvSpPr>
          <p:spPr>
            <a:xfrm>
              <a:off x="3827225" y="3143250"/>
              <a:ext cx="153950" cy="84350"/>
            </a:xfrm>
            <a:custGeom>
              <a:rect b="b" l="l" r="r" t="t"/>
              <a:pathLst>
                <a:path extrusionOk="0" h="3374" w="6158">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9" name="Google Shape;2059;p28"/>
            <p:cNvSpPr/>
            <p:nvPr/>
          </p:nvSpPr>
          <p:spPr>
            <a:xfrm>
              <a:off x="3973775" y="3139400"/>
              <a:ext cx="152425" cy="67325"/>
            </a:xfrm>
            <a:custGeom>
              <a:rect b="b" l="l" r="r" t="t"/>
              <a:pathLst>
                <a:path extrusionOk="0" h="2693" w="6097">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060" name="Google Shape;2060;p28"/>
          <p:cNvGrpSpPr/>
          <p:nvPr/>
        </p:nvGrpSpPr>
        <p:grpSpPr>
          <a:xfrm>
            <a:off x="-57152" y="3993504"/>
            <a:ext cx="406380" cy="398287"/>
            <a:chOff x="7972900" y="1017250"/>
            <a:chExt cx="754791" cy="739760"/>
          </a:xfrm>
        </p:grpSpPr>
        <p:sp>
          <p:nvSpPr>
            <p:cNvPr id="2061" name="Google Shape;2061;p28"/>
            <p:cNvSpPr/>
            <p:nvPr/>
          </p:nvSpPr>
          <p:spPr>
            <a:xfrm>
              <a:off x="7972900" y="1017250"/>
              <a:ext cx="754791" cy="739760"/>
            </a:xfrm>
            <a:custGeom>
              <a:rect b="b" l="l" r="r" t="t"/>
              <a:pathLst>
                <a:path extrusionOk="0" h="14715" w="15014">
                  <a:moveTo>
                    <a:pt x="7499" y="1"/>
                  </a:moveTo>
                  <a:cubicBezTo>
                    <a:pt x="7404" y="1"/>
                    <a:pt x="7308" y="3"/>
                    <a:pt x="7212" y="6"/>
                  </a:cubicBezTo>
                  <a:cubicBezTo>
                    <a:pt x="3149" y="161"/>
                    <a:pt x="0" y="3589"/>
                    <a:pt x="156" y="7637"/>
                  </a:cubicBezTo>
                  <a:cubicBezTo>
                    <a:pt x="307" y="11605"/>
                    <a:pt x="3578" y="14715"/>
                    <a:pt x="7501" y="14715"/>
                  </a:cubicBezTo>
                  <a:cubicBezTo>
                    <a:pt x="7596" y="14715"/>
                    <a:pt x="7691" y="14713"/>
                    <a:pt x="7786" y="14709"/>
                  </a:cubicBezTo>
                  <a:cubicBezTo>
                    <a:pt x="11850" y="14554"/>
                    <a:pt x="15014" y="11127"/>
                    <a:pt x="14859" y="7063"/>
                  </a:cubicBezTo>
                  <a:cubicBezTo>
                    <a:pt x="14707" y="3111"/>
                    <a:pt x="11436" y="1"/>
                    <a:pt x="749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2" name="Google Shape;2062;p28"/>
            <p:cNvSpPr/>
            <p:nvPr/>
          </p:nvSpPr>
          <p:spPr>
            <a:xfrm>
              <a:off x="8110900" y="1152989"/>
              <a:ext cx="478795" cy="468288"/>
            </a:xfrm>
            <a:custGeom>
              <a:rect b="b" l="l" r="r" t="t"/>
              <a:pathLst>
                <a:path extrusionOk="0" h="9315" w="9524">
                  <a:moveTo>
                    <a:pt x="4776" y="1"/>
                  </a:moveTo>
                  <a:cubicBezTo>
                    <a:pt x="4709" y="1"/>
                    <a:pt x="4643" y="2"/>
                    <a:pt x="4576" y="5"/>
                  </a:cubicBezTo>
                  <a:cubicBezTo>
                    <a:pt x="2001" y="114"/>
                    <a:pt x="1" y="2269"/>
                    <a:pt x="109" y="4844"/>
                  </a:cubicBezTo>
                  <a:cubicBezTo>
                    <a:pt x="215" y="7352"/>
                    <a:pt x="2278" y="9315"/>
                    <a:pt x="4764" y="9315"/>
                  </a:cubicBezTo>
                  <a:cubicBezTo>
                    <a:pt x="4830" y="9315"/>
                    <a:pt x="4897" y="9314"/>
                    <a:pt x="4964" y="9311"/>
                  </a:cubicBezTo>
                  <a:cubicBezTo>
                    <a:pt x="7523" y="9202"/>
                    <a:pt x="9523" y="7031"/>
                    <a:pt x="9415" y="4472"/>
                  </a:cubicBezTo>
                  <a:cubicBezTo>
                    <a:pt x="9309" y="1964"/>
                    <a:pt x="7261" y="1"/>
                    <a:pt x="477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3" name="Google Shape;2063;p28"/>
            <p:cNvSpPr/>
            <p:nvPr/>
          </p:nvSpPr>
          <p:spPr>
            <a:xfrm>
              <a:off x="8232560" y="1270126"/>
              <a:ext cx="236281" cy="234018"/>
            </a:xfrm>
            <a:custGeom>
              <a:rect b="b" l="l" r="r" t="t"/>
              <a:pathLst>
                <a:path extrusionOk="0" h="4655" w="4700">
                  <a:moveTo>
                    <a:pt x="2318" y="1"/>
                  </a:moveTo>
                  <a:cubicBezTo>
                    <a:pt x="1070" y="1"/>
                    <a:pt x="31" y="1028"/>
                    <a:pt x="16" y="2297"/>
                  </a:cubicBezTo>
                  <a:cubicBezTo>
                    <a:pt x="0" y="3569"/>
                    <a:pt x="1024" y="4639"/>
                    <a:pt x="2311" y="4654"/>
                  </a:cubicBezTo>
                  <a:cubicBezTo>
                    <a:pt x="2321" y="4654"/>
                    <a:pt x="2330" y="4654"/>
                    <a:pt x="2340" y="4654"/>
                  </a:cubicBezTo>
                  <a:cubicBezTo>
                    <a:pt x="3614" y="4654"/>
                    <a:pt x="4653" y="3637"/>
                    <a:pt x="4668" y="2359"/>
                  </a:cubicBezTo>
                  <a:cubicBezTo>
                    <a:pt x="4700" y="1072"/>
                    <a:pt x="3660" y="17"/>
                    <a:pt x="2373" y="1"/>
                  </a:cubicBezTo>
                  <a:cubicBezTo>
                    <a:pt x="2355" y="1"/>
                    <a:pt x="2336" y="1"/>
                    <a:pt x="2318" y="1"/>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4" name="Google Shape;2064;p28"/>
            <p:cNvSpPr/>
            <p:nvPr/>
          </p:nvSpPr>
          <p:spPr>
            <a:xfrm>
              <a:off x="8209938" y="1349005"/>
              <a:ext cx="61634" cy="56054"/>
            </a:xfrm>
            <a:custGeom>
              <a:rect b="b" l="l" r="r" t="t"/>
              <a:pathLst>
                <a:path extrusionOk="0" h="1115" w="1226">
                  <a:moveTo>
                    <a:pt x="614" y="0"/>
                  </a:moveTo>
                  <a:cubicBezTo>
                    <a:pt x="465" y="0"/>
                    <a:pt x="316" y="63"/>
                    <a:pt x="202" y="185"/>
                  </a:cubicBezTo>
                  <a:cubicBezTo>
                    <a:pt x="0" y="402"/>
                    <a:pt x="16" y="759"/>
                    <a:pt x="233" y="960"/>
                  </a:cubicBezTo>
                  <a:cubicBezTo>
                    <a:pt x="343" y="1063"/>
                    <a:pt x="478" y="1114"/>
                    <a:pt x="612" y="1114"/>
                  </a:cubicBezTo>
                  <a:cubicBezTo>
                    <a:pt x="761" y="1114"/>
                    <a:pt x="910" y="1052"/>
                    <a:pt x="1024" y="929"/>
                  </a:cubicBezTo>
                  <a:cubicBezTo>
                    <a:pt x="1226" y="712"/>
                    <a:pt x="1210" y="356"/>
                    <a:pt x="993" y="154"/>
                  </a:cubicBezTo>
                  <a:cubicBezTo>
                    <a:pt x="883" y="51"/>
                    <a:pt x="748" y="0"/>
                    <a:pt x="61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065" name="Google Shape;2065;p28"/>
          <p:cNvSpPr/>
          <p:nvPr/>
        </p:nvSpPr>
        <p:spPr>
          <a:xfrm rot="5400000">
            <a:off x="8154970" y="175975"/>
            <a:ext cx="291271" cy="233657"/>
          </a:xfrm>
          <a:custGeom>
            <a:rect b="b" l="l" r="r" t="t"/>
            <a:pathLst>
              <a:path extrusionOk="0" h="6600" w="8228">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rgbClr val="FFFFFF">
              <a:alpha val="763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066" name="Google Shape;2066;p28"/>
          <p:cNvGrpSpPr/>
          <p:nvPr/>
        </p:nvGrpSpPr>
        <p:grpSpPr>
          <a:xfrm>
            <a:off x="7709962" y="4915518"/>
            <a:ext cx="248024" cy="243085"/>
            <a:chOff x="7972900" y="1017250"/>
            <a:chExt cx="754791" cy="739760"/>
          </a:xfrm>
        </p:grpSpPr>
        <p:sp>
          <p:nvSpPr>
            <p:cNvPr id="2067" name="Google Shape;2067;p28"/>
            <p:cNvSpPr/>
            <p:nvPr/>
          </p:nvSpPr>
          <p:spPr>
            <a:xfrm>
              <a:off x="7972900" y="1017250"/>
              <a:ext cx="754791" cy="739760"/>
            </a:xfrm>
            <a:custGeom>
              <a:rect b="b" l="l" r="r" t="t"/>
              <a:pathLst>
                <a:path extrusionOk="0" h="14715" w="15014">
                  <a:moveTo>
                    <a:pt x="7499" y="1"/>
                  </a:moveTo>
                  <a:cubicBezTo>
                    <a:pt x="7404" y="1"/>
                    <a:pt x="7308" y="3"/>
                    <a:pt x="7212" y="6"/>
                  </a:cubicBezTo>
                  <a:cubicBezTo>
                    <a:pt x="3149" y="161"/>
                    <a:pt x="0" y="3589"/>
                    <a:pt x="156" y="7637"/>
                  </a:cubicBezTo>
                  <a:cubicBezTo>
                    <a:pt x="307" y="11605"/>
                    <a:pt x="3578" y="14715"/>
                    <a:pt x="7501" y="14715"/>
                  </a:cubicBezTo>
                  <a:cubicBezTo>
                    <a:pt x="7596" y="14715"/>
                    <a:pt x="7691" y="14713"/>
                    <a:pt x="7786" y="14709"/>
                  </a:cubicBezTo>
                  <a:cubicBezTo>
                    <a:pt x="11850" y="14554"/>
                    <a:pt x="15014" y="11127"/>
                    <a:pt x="14859" y="7063"/>
                  </a:cubicBezTo>
                  <a:cubicBezTo>
                    <a:pt x="14707" y="3111"/>
                    <a:pt x="11436" y="1"/>
                    <a:pt x="749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8" name="Google Shape;2068;p28"/>
            <p:cNvSpPr/>
            <p:nvPr/>
          </p:nvSpPr>
          <p:spPr>
            <a:xfrm>
              <a:off x="8110900" y="1152989"/>
              <a:ext cx="478795" cy="468288"/>
            </a:xfrm>
            <a:custGeom>
              <a:rect b="b" l="l" r="r" t="t"/>
              <a:pathLst>
                <a:path extrusionOk="0" h="9315" w="9524">
                  <a:moveTo>
                    <a:pt x="4776" y="1"/>
                  </a:moveTo>
                  <a:cubicBezTo>
                    <a:pt x="4709" y="1"/>
                    <a:pt x="4643" y="2"/>
                    <a:pt x="4576" y="5"/>
                  </a:cubicBezTo>
                  <a:cubicBezTo>
                    <a:pt x="2001" y="114"/>
                    <a:pt x="1" y="2269"/>
                    <a:pt x="109" y="4844"/>
                  </a:cubicBezTo>
                  <a:cubicBezTo>
                    <a:pt x="215" y="7352"/>
                    <a:pt x="2278" y="9315"/>
                    <a:pt x="4764" y="9315"/>
                  </a:cubicBezTo>
                  <a:cubicBezTo>
                    <a:pt x="4830" y="9315"/>
                    <a:pt x="4897" y="9314"/>
                    <a:pt x="4964" y="9311"/>
                  </a:cubicBezTo>
                  <a:cubicBezTo>
                    <a:pt x="7523" y="9202"/>
                    <a:pt x="9523" y="7031"/>
                    <a:pt x="9415" y="4472"/>
                  </a:cubicBezTo>
                  <a:cubicBezTo>
                    <a:pt x="9309" y="1964"/>
                    <a:pt x="7261" y="1"/>
                    <a:pt x="477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9" name="Google Shape;2069;p28"/>
            <p:cNvSpPr/>
            <p:nvPr/>
          </p:nvSpPr>
          <p:spPr>
            <a:xfrm>
              <a:off x="8232560" y="1270126"/>
              <a:ext cx="236281" cy="234018"/>
            </a:xfrm>
            <a:custGeom>
              <a:rect b="b" l="l" r="r" t="t"/>
              <a:pathLst>
                <a:path extrusionOk="0" h="4655" w="4700">
                  <a:moveTo>
                    <a:pt x="2318" y="1"/>
                  </a:moveTo>
                  <a:cubicBezTo>
                    <a:pt x="1070" y="1"/>
                    <a:pt x="31" y="1028"/>
                    <a:pt x="16" y="2297"/>
                  </a:cubicBezTo>
                  <a:cubicBezTo>
                    <a:pt x="0" y="3569"/>
                    <a:pt x="1024" y="4639"/>
                    <a:pt x="2311" y="4654"/>
                  </a:cubicBezTo>
                  <a:cubicBezTo>
                    <a:pt x="2321" y="4654"/>
                    <a:pt x="2330" y="4654"/>
                    <a:pt x="2340" y="4654"/>
                  </a:cubicBezTo>
                  <a:cubicBezTo>
                    <a:pt x="3614" y="4654"/>
                    <a:pt x="4653" y="3637"/>
                    <a:pt x="4668" y="2359"/>
                  </a:cubicBezTo>
                  <a:cubicBezTo>
                    <a:pt x="4700" y="1072"/>
                    <a:pt x="3660" y="17"/>
                    <a:pt x="2373" y="1"/>
                  </a:cubicBezTo>
                  <a:cubicBezTo>
                    <a:pt x="2355" y="1"/>
                    <a:pt x="2336" y="1"/>
                    <a:pt x="2318" y="1"/>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0" name="Google Shape;2070;p28"/>
            <p:cNvSpPr/>
            <p:nvPr/>
          </p:nvSpPr>
          <p:spPr>
            <a:xfrm>
              <a:off x="8209938" y="1349005"/>
              <a:ext cx="61634" cy="56054"/>
            </a:xfrm>
            <a:custGeom>
              <a:rect b="b" l="l" r="r" t="t"/>
              <a:pathLst>
                <a:path extrusionOk="0" h="1115" w="1226">
                  <a:moveTo>
                    <a:pt x="614" y="0"/>
                  </a:moveTo>
                  <a:cubicBezTo>
                    <a:pt x="465" y="0"/>
                    <a:pt x="316" y="63"/>
                    <a:pt x="202" y="185"/>
                  </a:cubicBezTo>
                  <a:cubicBezTo>
                    <a:pt x="0" y="402"/>
                    <a:pt x="16" y="759"/>
                    <a:pt x="233" y="960"/>
                  </a:cubicBezTo>
                  <a:cubicBezTo>
                    <a:pt x="343" y="1063"/>
                    <a:pt x="478" y="1114"/>
                    <a:pt x="612" y="1114"/>
                  </a:cubicBezTo>
                  <a:cubicBezTo>
                    <a:pt x="761" y="1114"/>
                    <a:pt x="910" y="1052"/>
                    <a:pt x="1024" y="929"/>
                  </a:cubicBezTo>
                  <a:cubicBezTo>
                    <a:pt x="1226" y="712"/>
                    <a:pt x="1210" y="356"/>
                    <a:pt x="993" y="154"/>
                  </a:cubicBezTo>
                  <a:cubicBezTo>
                    <a:pt x="883" y="51"/>
                    <a:pt x="748" y="0"/>
                    <a:pt x="61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071" name="Google Shape;2071;p28"/>
          <p:cNvGrpSpPr/>
          <p:nvPr/>
        </p:nvGrpSpPr>
        <p:grpSpPr>
          <a:xfrm rot="-1984659">
            <a:off x="528966" y="4981126"/>
            <a:ext cx="392553" cy="111935"/>
            <a:chOff x="3827225" y="3139400"/>
            <a:chExt cx="298975" cy="88200"/>
          </a:xfrm>
        </p:grpSpPr>
        <p:sp>
          <p:nvSpPr>
            <p:cNvPr id="2072" name="Google Shape;2072;p28"/>
            <p:cNvSpPr/>
            <p:nvPr/>
          </p:nvSpPr>
          <p:spPr>
            <a:xfrm>
              <a:off x="3827225" y="3143250"/>
              <a:ext cx="153950" cy="84350"/>
            </a:xfrm>
            <a:custGeom>
              <a:rect b="b" l="l" r="r" t="t"/>
              <a:pathLst>
                <a:path extrusionOk="0" h="3374" w="6158">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3" name="Google Shape;2073;p28"/>
            <p:cNvSpPr/>
            <p:nvPr/>
          </p:nvSpPr>
          <p:spPr>
            <a:xfrm>
              <a:off x="3973775" y="3139400"/>
              <a:ext cx="152425" cy="67325"/>
            </a:xfrm>
            <a:custGeom>
              <a:rect b="b" l="l" r="r" t="t"/>
              <a:pathLst>
                <a:path extrusionOk="0" h="2693" w="6097">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074" name="Google Shape;2074;p28"/>
          <p:cNvSpPr/>
          <p:nvPr/>
        </p:nvSpPr>
        <p:spPr>
          <a:xfrm rot="4276707">
            <a:off x="7124838" y="4978372"/>
            <a:ext cx="249684" cy="200297"/>
          </a:xfrm>
          <a:custGeom>
            <a:rect b="b" l="l" r="r" t="t"/>
            <a:pathLst>
              <a:path extrusionOk="0" h="6600" w="8228">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rgbClr val="FFFFFF">
              <a:alpha val="763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5" name="Google Shape;2075;p28"/>
          <p:cNvSpPr/>
          <p:nvPr/>
        </p:nvSpPr>
        <p:spPr>
          <a:xfrm rot="5400000">
            <a:off x="2848030" y="4901544"/>
            <a:ext cx="249679" cy="200294"/>
          </a:xfrm>
          <a:custGeom>
            <a:rect b="b" l="l" r="r" t="t"/>
            <a:pathLst>
              <a:path extrusionOk="0" h="6600" w="8228">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rgbClr val="FFFFFF">
              <a:alpha val="763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076" name="Google Shape;2076;p28"/>
          <p:cNvGrpSpPr/>
          <p:nvPr/>
        </p:nvGrpSpPr>
        <p:grpSpPr>
          <a:xfrm rot="-1984659">
            <a:off x="6572202" y="4945722"/>
            <a:ext cx="392553" cy="111935"/>
            <a:chOff x="3827225" y="3139400"/>
            <a:chExt cx="298975" cy="88200"/>
          </a:xfrm>
        </p:grpSpPr>
        <p:sp>
          <p:nvSpPr>
            <p:cNvPr id="2077" name="Google Shape;2077;p28"/>
            <p:cNvSpPr/>
            <p:nvPr/>
          </p:nvSpPr>
          <p:spPr>
            <a:xfrm>
              <a:off x="3827225" y="3143250"/>
              <a:ext cx="153950" cy="84350"/>
            </a:xfrm>
            <a:custGeom>
              <a:rect b="b" l="l" r="r" t="t"/>
              <a:pathLst>
                <a:path extrusionOk="0" h="3374" w="6158">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8" name="Google Shape;2078;p28"/>
            <p:cNvSpPr/>
            <p:nvPr/>
          </p:nvSpPr>
          <p:spPr>
            <a:xfrm>
              <a:off x="3973775" y="3139400"/>
              <a:ext cx="152425" cy="67325"/>
            </a:xfrm>
            <a:custGeom>
              <a:rect b="b" l="l" r="r" t="t"/>
              <a:pathLst>
                <a:path extrusionOk="0" h="2693" w="6097">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079" name="Google Shape;2079;p28"/>
          <p:cNvGrpSpPr/>
          <p:nvPr/>
        </p:nvGrpSpPr>
        <p:grpSpPr>
          <a:xfrm>
            <a:off x="2483740" y="4986604"/>
            <a:ext cx="187566" cy="183830"/>
            <a:chOff x="7972900" y="1017250"/>
            <a:chExt cx="754791" cy="739760"/>
          </a:xfrm>
        </p:grpSpPr>
        <p:sp>
          <p:nvSpPr>
            <p:cNvPr id="2080" name="Google Shape;2080;p28"/>
            <p:cNvSpPr/>
            <p:nvPr/>
          </p:nvSpPr>
          <p:spPr>
            <a:xfrm>
              <a:off x="7972900" y="1017250"/>
              <a:ext cx="754791" cy="739760"/>
            </a:xfrm>
            <a:custGeom>
              <a:rect b="b" l="l" r="r" t="t"/>
              <a:pathLst>
                <a:path extrusionOk="0" h="14715" w="15014">
                  <a:moveTo>
                    <a:pt x="7499" y="1"/>
                  </a:moveTo>
                  <a:cubicBezTo>
                    <a:pt x="7404" y="1"/>
                    <a:pt x="7308" y="3"/>
                    <a:pt x="7212" y="6"/>
                  </a:cubicBezTo>
                  <a:cubicBezTo>
                    <a:pt x="3149" y="161"/>
                    <a:pt x="0" y="3589"/>
                    <a:pt x="156" y="7637"/>
                  </a:cubicBezTo>
                  <a:cubicBezTo>
                    <a:pt x="307" y="11605"/>
                    <a:pt x="3578" y="14715"/>
                    <a:pt x="7501" y="14715"/>
                  </a:cubicBezTo>
                  <a:cubicBezTo>
                    <a:pt x="7596" y="14715"/>
                    <a:pt x="7691" y="14713"/>
                    <a:pt x="7786" y="14709"/>
                  </a:cubicBezTo>
                  <a:cubicBezTo>
                    <a:pt x="11850" y="14554"/>
                    <a:pt x="15014" y="11127"/>
                    <a:pt x="14859" y="7063"/>
                  </a:cubicBezTo>
                  <a:cubicBezTo>
                    <a:pt x="14707" y="3111"/>
                    <a:pt x="11436" y="1"/>
                    <a:pt x="749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1" name="Google Shape;2081;p28"/>
            <p:cNvSpPr/>
            <p:nvPr/>
          </p:nvSpPr>
          <p:spPr>
            <a:xfrm>
              <a:off x="8110900" y="1152989"/>
              <a:ext cx="478795" cy="468288"/>
            </a:xfrm>
            <a:custGeom>
              <a:rect b="b" l="l" r="r" t="t"/>
              <a:pathLst>
                <a:path extrusionOk="0" h="9315" w="9524">
                  <a:moveTo>
                    <a:pt x="4776" y="1"/>
                  </a:moveTo>
                  <a:cubicBezTo>
                    <a:pt x="4709" y="1"/>
                    <a:pt x="4643" y="2"/>
                    <a:pt x="4576" y="5"/>
                  </a:cubicBezTo>
                  <a:cubicBezTo>
                    <a:pt x="2001" y="114"/>
                    <a:pt x="1" y="2269"/>
                    <a:pt x="109" y="4844"/>
                  </a:cubicBezTo>
                  <a:cubicBezTo>
                    <a:pt x="215" y="7352"/>
                    <a:pt x="2278" y="9315"/>
                    <a:pt x="4764" y="9315"/>
                  </a:cubicBezTo>
                  <a:cubicBezTo>
                    <a:pt x="4830" y="9315"/>
                    <a:pt x="4897" y="9314"/>
                    <a:pt x="4964" y="9311"/>
                  </a:cubicBezTo>
                  <a:cubicBezTo>
                    <a:pt x="7523" y="9202"/>
                    <a:pt x="9523" y="7031"/>
                    <a:pt x="9415" y="4472"/>
                  </a:cubicBezTo>
                  <a:cubicBezTo>
                    <a:pt x="9309" y="1964"/>
                    <a:pt x="7261" y="1"/>
                    <a:pt x="477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2" name="Google Shape;2082;p28"/>
            <p:cNvSpPr/>
            <p:nvPr/>
          </p:nvSpPr>
          <p:spPr>
            <a:xfrm>
              <a:off x="8232560" y="1270126"/>
              <a:ext cx="236281" cy="234018"/>
            </a:xfrm>
            <a:custGeom>
              <a:rect b="b" l="l" r="r" t="t"/>
              <a:pathLst>
                <a:path extrusionOk="0" h="4655" w="4700">
                  <a:moveTo>
                    <a:pt x="2318" y="1"/>
                  </a:moveTo>
                  <a:cubicBezTo>
                    <a:pt x="1070" y="1"/>
                    <a:pt x="31" y="1028"/>
                    <a:pt x="16" y="2297"/>
                  </a:cubicBezTo>
                  <a:cubicBezTo>
                    <a:pt x="0" y="3569"/>
                    <a:pt x="1024" y="4639"/>
                    <a:pt x="2311" y="4654"/>
                  </a:cubicBezTo>
                  <a:cubicBezTo>
                    <a:pt x="2321" y="4654"/>
                    <a:pt x="2330" y="4654"/>
                    <a:pt x="2340" y="4654"/>
                  </a:cubicBezTo>
                  <a:cubicBezTo>
                    <a:pt x="3614" y="4654"/>
                    <a:pt x="4653" y="3637"/>
                    <a:pt x="4668" y="2359"/>
                  </a:cubicBezTo>
                  <a:cubicBezTo>
                    <a:pt x="4700" y="1072"/>
                    <a:pt x="3660" y="17"/>
                    <a:pt x="2373" y="1"/>
                  </a:cubicBezTo>
                  <a:cubicBezTo>
                    <a:pt x="2355" y="1"/>
                    <a:pt x="2336" y="1"/>
                    <a:pt x="2318" y="1"/>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3" name="Google Shape;2083;p28"/>
            <p:cNvSpPr/>
            <p:nvPr/>
          </p:nvSpPr>
          <p:spPr>
            <a:xfrm>
              <a:off x="8209938" y="1349005"/>
              <a:ext cx="61634" cy="56054"/>
            </a:xfrm>
            <a:custGeom>
              <a:rect b="b" l="l" r="r" t="t"/>
              <a:pathLst>
                <a:path extrusionOk="0" h="1115" w="1226">
                  <a:moveTo>
                    <a:pt x="614" y="0"/>
                  </a:moveTo>
                  <a:cubicBezTo>
                    <a:pt x="465" y="0"/>
                    <a:pt x="316" y="63"/>
                    <a:pt x="202" y="185"/>
                  </a:cubicBezTo>
                  <a:cubicBezTo>
                    <a:pt x="0" y="402"/>
                    <a:pt x="16" y="759"/>
                    <a:pt x="233" y="960"/>
                  </a:cubicBezTo>
                  <a:cubicBezTo>
                    <a:pt x="343" y="1063"/>
                    <a:pt x="478" y="1114"/>
                    <a:pt x="612" y="1114"/>
                  </a:cubicBezTo>
                  <a:cubicBezTo>
                    <a:pt x="761" y="1114"/>
                    <a:pt x="910" y="1052"/>
                    <a:pt x="1024" y="929"/>
                  </a:cubicBezTo>
                  <a:cubicBezTo>
                    <a:pt x="1226" y="712"/>
                    <a:pt x="1210" y="356"/>
                    <a:pt x="993" y="154"/>
                  </a:cubicBezTo>
                  <a:cubicBezTo>
                    <a:pt x="883" y="51"/>
                    <a:pt x="748" y="0"/>
                    <a:pt x="61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084" name="Google Shape;2084;p28"/>
          <p:cNvSpPr/>
          <p:nvPr/>
        </p:nvSpPr>
        <p:spPr>
          <a:xfrm>
            <a:off x="6077611" y="5026410"/>
            <a:ext cx="134063" cy="104210"/>
          </a:xfrm>
          <a:custGeom>
            <a:rect b="b" l="l" r="r" t="t"/>
            <a:pathLst>
              <a:path extrusionOk="0" h="2653" w="3413">
                <a:moveTo>
                  <a:pt x="1707" y="0"/>
                </a:moveTo>
                <a:cubicBezTo>
                  <a:pt x="1" y="0"/>
                  <a:pt x="1" y="2652"/>
                  <a:pt x="1707" y="2652"/>
                </a:cubicBezTo>
                <a:cubicBezTo>
                  <a:pt x="3413" y="2652"/>
                  <a:pt x="3413" y="0"/>
                  <a:pt x="170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085" name="Google Shape;2085;p28"/>
          <p:cNvGrpSpPr/>
          <p:nvPr/>
        </p:nvGrpSpPr>
        <p:grpSpPr>
          <a:xfrm rot="3704533">
            <a:off x="3279878" y="133095"/>
            <a:ext cx="299645" cy="85878"/>
            <a:chOff x="3827225" y="3139400"/>
            <a:chExt cx="298975" cy="88200"/>
          </a:xfrm>
        </p:grpSpPr>
        <p:sp>
          <p:nvSpPr>
            <p:cNvPr id="2086" name="Google Shape;2086;p28"/>
            <p:cNvSpPr/>
            <p:nvPr/>
          </p:nvSpPr>
          <p:spPr>
            <a:xfrm>
              <a:off x="3827225" y="3143250"/>
              <a:ext cx="153950" cy="84350"/>
            </a:xfrm>
            <a:custGeom>
              <a:rect b="b" l="l" r="r" t="t"/>
              <a:pathLst>
                <a:path extrusionOk="0" h="3374" w="6158">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7" name="Google Shape;2087;p28"/>
            <p:cNvSpPr/>
            <p:nvPr/>
          </p:nvSpPr>
          <p:spPr>
            <a:xfrm>
              <a:off x="3973775" y="3139400"/>
              <a:ext cx="152425" cy="67325"/>
            </a:xfrm>
            <a:custGeom>
              <a:rect b="b" l="l" r="r" t="t"/>
              <a:pathLst>
                <a:path extrusionOk="0" h="2693" w="6097">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088" name="Google Shape;2088;p28"/>
          <p:cNvGrpSpPr/>
          <p:nvPr/>
        </p:nvGrpSpPr>
        <p:grpSpPr>
          <a:xfrm>
            <a:off x="1417299" y="4899080"/>
            <a:ext cx="403224" cy="410256"/>
            <a:chOff x="1634175" y="4169925"/>
            <a:chExt cx="308275" cy="313675"/>
          </a:xfrm>
        </p:grpSpPr>
        <p:sp>
          <p:nvSpPr>
            <p:cNvPr id="2089" name="Google Shape;2089;p28"/>
            <p:cNvSpPr/>
            <p:nvPr/>
          </p:nvSpPr>
          <p:spPr>
            <a:xfrm>
              <a:off x="1634175" y="4353375"/>
              <a:ext cx="131850" cy="130225"/>
            </a:xfrm>
            <a:custGeom>
              <a:rect b="b" l="l" r="r" t="t"/>
              <a:pathLst>
                <a:path extrusionOk="0" h="5209" w="5274">
                  <a:moveTo>
                    <a:pt x="3983" y="1"/>
                  </a:moveTo>
                  <a:cubicBezTo>
                    <a:pt x="3890" y="1"/>
                    <a:pt x="3805" y="8"/>
                    <a:pt x="3754" y="25"/>
                  </a:cubicBezTo>
                  <a:cubicBezTo>
                    <a:pt x="3211" y="211"/>
                    <a:pt x="652" y="1250"/>
                    <a:pt x="202" y="1901"/>
                  </a:cubicBezTo>
                  <a:cubicBezTo>
                    <a:pt x="93" y="2041"/>
                    <a:pt x="0" y="2243"/>
                    <a:pt x="47" y="2413"/>
                  </a:cubicBezTo>
                  <a:cubicBezTo>
                    <a:pt x="78" y="2568"/>
                    <a:pt x="202" y="2677"/>
                    <a:pt x="342" y="2754"/>
                  </a:cubicBezTo>
                  <a:cubicBezTo>
                    <a:pt x="508" y="2845"/>
                    <a:pt x="679" y="2883"/>
                    <a:pt x="853" y="2883"/>
                  </a:cubicBezTo>
                  <a:cubicBezTo>
                    <a:pt x="1361" y="2883"/>
                    <a:pt x="1892" y="2563"/>
                    <a:pt x="2389" y="2320"/>
                  </a:cubicBezTo>
                  <a:lnTo>
                    <a:pt x="2389" y="2320"/>
                  </a:lnTo>
                  <a:cubicBezTo>
                    <a:pt x="2187" y="2584"/>
                    <a:pt x="1986" y="2878"/>
                    <a:pt x="1768" y="3204"/>
                  </a:cubicBezTo>
                  <a:cubicBezTo>
                    <a:pt x="1520" y="3576"/>
                    <a:pt x="1567" y="4042"/>
                    <a:pt x="1846" y="4243"/>
                  </a:cubicBezTo>
                  <a:cubicBezTo>
                    <a:pt x="1951" y="4315"/>
                    <a:pt x="2057" y="4346"/>
                    <a:pt x="2163" y="4346"/>
                  </a:cubicBezTo>
                  <a:cubicBezTo>
                    <a:pt x="2742" y="4346"/>
                    <a:pt x="3300" y="3403"/>
                    <a:pt x="3537" y="3049"/>
                  </a:cubicBezTo>
                  <a:lnTo>
                    <a:pt x="3537" y="3049"/>
                  </a:lnTo>
                  <a:cubicBezTo>
                    <a:pt x="3397" y="3530"/>
                    <a:pt x="3319" y="3980"/>
                    <a:pt x="3350" y="4476"/>
                  </a:cubicBezTo>
                  <a:cubicBezTo>
                    <a:pt x="3366" y="4848"/>
                    <a:pt x="3490" y="5019"/>
                    <a:pt x="3645" y="5112"/>
                  </a:cubicBezTo>
                  <a:cubicBezTo>
                    <a:pt x="3714" y="5163"/>
                    <a:pt x="3831" y="5208"/>
                    <a:pt x="3967" y="5208"/>
                  </a:cubicBezTo>
                  <a:cubicBezTo>
                    <a:pt x="4200" y="5208"/>
                    <a:pt x="4488" y="5076"/>
                    <a:pt x="4684" y="4615"/>
                  </a:cubicBezTo>
                  <a:cubicBezTo>
                    <a:pt x="4963" y="3949"/>
                    <a:pt x="5274" y="180"/>
                    <a:pt x="4421" y="40"/>
                  </a:cubicBezTo>
                  <a:cubicBezTo>
                    <a:pt x="4332" y="21"/>
                    <a:pt x="4145" y="1"/>
                    <a:pt x="3983"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0" name="Google Shape;2090;p28"/>
            <p:cNvSpPr/>
            <p:nvPr/>
          </p:nvSpPr>
          <p:spPr>
            <a:xfrm>
              <a:off x="1807500" y="4169925"/>
              <a:ext cx="134950" cy="124500"/>
            </a:xfrm>
            <a:custGeom>
              <a:rect b="b" l="l" r="r" t="t"/>
              <a:pathLst>
                <a:path extrusionOk="0" h="4980" w="5398">
                  <a:moveTo>
                    <a:pt x="2051" y="0"/>
                  </a:moveTo>
                  <a:cubicBezTo>
                    <a:pt x="1900" y="0"/>
                    <a:pt x="1759" y="93"/>
                    <a:pt x="1629" y="197"/>
                  </a:cubicBezTo>
                  <a:cubicBezTo>
                    <a:pt x="1024" y="709"/>
                    <a:pt x="171" y="3346"/>
                    <a:pt x="47" y="3889"/>
                  </a:cubicBezTo>
                  <a:cubicBezTo>
                    <a:pt x="0" y="4028"/>
                    <a:pt x="78" y="4416"/>
                    <a:pt x="109" y="4555"/>
                  </a:cubicBezTo>
                  <a:cubicBezTo>
                    <a:pt x="184" y="4868"/>
                    <a:pt x="753" y="4980"/>
                    <a:pt x="1469" y="4980"/>
                  </a:cubicBezTo>
                  <a:cubicBezTo>
                    <a:pt x="2670" y="4980"/>
                    <a:pt x="4286" y="4666"/>
                    <a:pt x="4684" y="4462"/>
                  </a:cubicBezTo>
                  <a:cubicBezTo>
                    <a:pt x="5397" y="4106"/>
                    <a:pt x="5258" y="3563"/>
                    <a:pt x="5103" y="3377"/>
                  </a:cubicBezTo>
                  <a:cubicBezTo>
                    <a:pt x="5000" y="3245"/>
                    <a:pt x="4829" y="3127"/>
                    <a:pt x="4511" y="3127"/>
                  </a:cubicBezTo>
                  <a:cubicBezTo>
                    <a:pt x="4491" y="3127"/>
                    <a:pt x="4472" y="3128"/>
                    <a:pt x="4451" y="3129"/>
                  </a:cubicBezTo>
                  <a:cubicBezTo>
                    <a:pt x="3955" y="3160"/>
                    <a:pt x="3505" y="3253"/>
                    <a:pt x="3040" y="3439"/>
                  </a:cubicBezTo>
                  <a:cubicBezTo>
                    <a:pt x="3443" y="3129"/>
                    <a:pt x="4606" y="2307"/>
                    <a:pt x="4095" y="1671"/>
                  </a:cubicBezTo>
                  <a:cubicBezTo>
                    <a:pt x="3983" y="1535"/>
                    <a:pt x="3805" y="1465"/>
                    <a:pt x="3613" y="1465"/>
                  </a:cubicBezTo>
                  <a:cubicBezTo>
                    <a:pt x="3431" y="1465"/>
                    <a:pt x="3237" y="1527"/>
                    <a:pt x="3071" y="1655"/>
                  </a:cubicBezTo>
                  <a:cubicBezTo>
                    <a:pt x="2761" y="1903"/>
                    <a:pt x="2482" y="2120"/>
                    <a:pt x="2233" y="2353"/>
                  </a:cubicBezTo>
                  <a:cubicBezTo>
                    <a:pt x="2513" y="1671"/>
                    <a:pt x="2900" y="895"/>
                    <a:pt x="2497" y="275"/>
                  </a:cubicBezTo>
                  <a:cubicBezTo>
                    <a:pt x="2420" y="151"/>
                    <a:pt x="2296" y="27"/>
                    <a:pt x="2140" y="11"/>
                  </a:cubicBezTo>
                  <a:cubicBezTo>
                    <a:pt x="2110" y="4"/>
                    <a:pt x="2081" y="0"/>
                    <a:pt x="2051"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1" name="Google Shape;2091;p28"/>
            <p:cNvSpPr/>
            <p:nvPr/>
          </p:nvSpPr>
          <p:spPr>
            <a:xfrm>
              <a:off x="1693875" y="4239500"/>
              <a:ext cx="174525" cy="165775"/>
            </a:xfrm>
            <a:custGeom>
              <a:rect b="b" l="l" r="r" t="t"/>
              <a:pathLst>
                <a:path extrusionOk="0" h="6631" w="6981">
                  <a:moveTo>
                    <a:pt x="4451" y="1"/>
                  </a:moveTo>
                  <a:cubicBezTo>
                    <a:pt x="3837" y="1"/>
                    <a:pt x="3224" y="246"/>
                    <a:pt x="2777" y="733"/>
                  </a:cubicBezTo>
                  <a:lnTo>
                    <a:pt x="854" y="2812"/>
                  </a:lnTo>
                  <a:cubicBezTo>
                    <a:pt x="1" y="3727"/>
                    <a:pt x="63" y="5185"/>
                    <a:pt x="978" y="6022"/>
                  </a:cubicBezTo>
                  <a:cubicBezTo>
                    <a:pt x="1414" y="6428"/>
                    <a:pt x="1972" y="6630"/>
                    <a:pt x="2530" y="6630"/>
                  </a:cubicBezTo>
                  <a:cubicBezTo>
                    <a:pt x="3144" y="6630"/>
                    <a:pt x="3757" y="6386"/>
                    <a:pt x="4204" y="5898"/>
                  </a:cubicBezTo>
                  <a:lnTo>
                    <a:pt x="6127" y="3820"/>
                  </a:lnTo>
                  <a:cubicBezTo>
                    <a:pt x="6980" y="2905"/>
                    <a:pt x="6918" y="1462"/>
                    <a:pt x="6003" y="609"/>
                  </a:cubicBezTo>
                  <a:cubicBezTo>
                    <a:pt x="5567" y="203"/>
                    <a:pt x="5009" y="1"/>
                    <a:pt x="4451" y="1"/>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2" name="Google Shape;2092;p28"/>
            <p:cNvSpPr/>
            <p:nvPr/>
          </p:nvSpPr>
          <p:spPr>
            <a:xfrm>
              <a:off x="1727225" y="4305900"/>
              <a:ext cx="51975" cy="40725"/>
            </a:xfrm>
            <a:custGeom>
              <a:rect b="b" l="l" r="r" t="t"/>
              <a:pathLst>
                <a:path extrusionOk="0" h="1629" w="2079">
                  <a:moveTo>
                    <a:pt x="1040" y="0"/>
                  </a:moveTo>
                  <a:cubicBezTo>
                    <a:pt x="1" y="0"/>
                    <a:pt x="1" y="1629"/>
                    <a:pt x="1040" y="1629"/>
                  </a:cubicBezTo>
                  <a:cubicBezTo>
                    <a:pt x="2079" y="1629"/>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3" name="Google Shape;2093;p28"/>
            <p:cNvSpPr/>
            <p:nvPr/>
          </p:nvSpPr>
          <p:spPr>
            <a:xfrm>
              <a:off x="1716375" y="4362900"/>
              <a:ext cx="52375" cy="40725"/>
            </a:xfrm>
            <a:custGeom>
              <a:rect b="b" l="l" r="r" t="t"/>
              <a:pathLst>
                <a:path extrusionOk="0" h="1629" w="2095">
                  <a:moveTo>
                    <a:pt x="1039" y="0"/>
                  </a:moveTo>
                  <a:cubicBezTo>
                    <a:pt x="0" y="0"/>
                    <a:pt x="0" y="1629"/>
                    <a:pt x="1039" y="1629"/>
                  </a:cubicBezTo>
                  <a:cubicBezTo>
                    <a:pt x="2094" y="1629"/>
                    <a:pt x="2094"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4" name="Google Shape;2094;p28"/>
            <p:cNvSpPr/>
            <p:nvPr/>
          </p:nvSpPr>
          <p:spPr>
            <a:xfrm>
              <a:off x="1826500" y="4282250"/>
              <a:ext cx="51975" cy="40725"/>
            </a:xfrm>
            <a:custGeom>
              <a:rect b="b" l="l" r="r" t="t"/>
              <a:pathLst>
                <a:path extrusionOk="0" h="1629" w="2079">
                  <a:moveTo>
                    <a:pt x="1039" y="0"/>
                  </a:moveTo>
                  <a:cubicBezTo>
                    <a:pt x="0" y="0"/>
                    <a:pt x="0" y="1629"/>
                    <a:pt x="1039" y="1629"/>
                  </a:cubicBezTo>
                  <a:cubicBezTo>
                    <a:pt x="2078" y="1629"/>
                    <a:pt x="2078"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5" name="Google Shape;2095;p28"/>
            <p:cNvSpPr/>
            <p:nvPr/>
          </p:nvSpPr>
          <p:spPr>
            <a:xfrm>
              <a:off x="1783850" y="4239200"/>
              <a:ext cx="52350" cy="40750"/>
            </a:xfrm>
            <a:custGeom>
              <a:rect b="b" l="l" r="r" t="t"/>
              <a:pathLst>
                <a:path extrusionOk="0" h="1630" w="2094">
                  <a:moveTo>
                    <a:pt x="1055" y="1"/>
                  </a:moveTo>
                  <a:cubicBezTo>
                    <a:pt x="16" y="1"/>
                    <a:pt x="0" y="1629"/>
                    <a:pt x="1055" y="1629"/>
                  </a:cubicBezTo>
                  <a:cubicBezTo>
                    <a:pt x="2094" y="1629"/>
                    <a:pt x="2094" y="1"/>
                    <a:pt x="1055"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6" name="Google Shape;2096;p28"/>
            <p:cNvSpPr/>
            <p:nvPr/>
          </p:nvSpPr>
          <p:spPr>
            <a:xfrm>
              <a:off x="1776850" y="4297750"/>
              <a:ext cx="52375" cy="40350"/>
            </a:xfrm>
            <a:custGeom>
              <a:rect b="b" l="l" r="r" t="t"/>
              <a:pathLst>
                <a:path extrusionOk="0" h="1614" w="2095">
                  <a:moveTo>
                    <a:pt x="1040" y="1"/>
                  </a:moveTo>
                  <a:cubicBezTo>
                    <a:pt x="1" y="1"/>
                    <a:pt x="1" y="1614"/>
                    <a:pt x="1040" y="1614"/>
                  </a:cubicBezTo>
                  <a:cubicBezTo>
                    <a:pt x="2095" y="1614"/>
                    <a:pt x="2095" y="1"/>
                    <a:pt x="1040"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7" name="Google Shape;2097;p28"/>
            <p:cNvSpPr/>
            <p:nvPr/>
          </p:nvSpPr>
          <p:spPr>
            <a:xfrm>
              <a:off x="1769500" y="4348175"/>
              <a:ext cx="51975" cy="40325"/>
            </a:xfrm>
            <a:custGeom>
              <a:rect b="b" l="l" r="r" t="t"/>
              <a:pathLst>
                <a:path extrusionOk="0" h="1613" w="2079">
                  <a:moveTo>
                    <a:pt x="1039" y="0"/>
                  </a:moveTo>
                  <a:cubicBezTo>
                    <a:pt x="0" y="0"/>
                    <a:pt x="0" y="1613"/>
                    <a:pt x="1039" y="1613"/>
                  </a:cubicBezTo>
                  <a:cubicBezTo>
                    <a:pt x="2078" y="1613"/>
                    <a:pt x="2078"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8" name="Google Shape;2098;p28"/>
            <p:cNvSpPr/>
            <p:nvPr/>
          </p:nvSpPr>
          <p:spPr>
            <a:xfrm>
              <a:off x="1738475" y="4252400"/>
              <a:ext cx="51975" cy="40725"/>
            </a:xfrm>
            <a:custGeom>
              <a:rect b="b" l="l" r="r" t="t"/>
              <a:pathLst>
                <a:path extrusionOk="0" h="1629" w="2079">
                  <a:moveTo>
                    <a:pt x="1040" y="0"/>
                  </a:moveTo>
                  <a:cubicBezTo>
                    <a:pt x="0" y="0"/>
                    <a:pt x="0" y="1629"/>
                    <a:pt x="1040" y="1629"/>
                  </a:cubicBezTo>
                  <a:cubicBezTo>
                    <a:pt x="2079" y="1629"/>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9" name="Google Shape;2099;p28"/>
            <p:cNvSpPr/>
            <p:nvPr/>
          </p:nvSpPr>
          <p:spPr>
            <a:xfrm>
              <a:off x="1679925" y="4322575"/>
              <a:ext cx="51975" cy="40350"/>
            </a:xfrm>
            <a:custGeom>
              <a:rect b="b" l="l" r="r" t="t"/>
              <a:pathLst>
                <a:path extrusionOk="0" h="1614" w="2079">
                  <a:moveTo>
                    <a:pt x="1040" y="0"/>
                  </a:moveTo>
                  <a:cubicBezTo>
                    <a:pt x="0" y="0"/>
                    <a:pt x="0" y="1613"/>
                    <a:pt x="1040" y="1613"/>
                  </a:cubicBezTo>
                  <a:cubicBezTo>
                    <a:pt x="2079" y="1613"/>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100" name="Google Shape;2100;p28"/>
          <p:cNvGrpSpPr/>
          <p:nvPr/>
        </p:nvGrpSpPr>
        <p:grpSpPr>
          <a:xfrm rot="4880212">
            <a:off x="7469069" y="-106834"/>
            <a:ext cx="562827" cy="572686"/>
            <a:chOff x="1634175" y="4169925"/>
            <a:chExt cx="308275" cy="313675"/>
          </a:xfrm>
        </p:grpSpPr>
        <p:sp>
          <p:nvSpPr>
            <p:cNvPr id="2101" name="Google Shape;2101;p28"/>
            <p:cNvSpPr/>
            <p:nvPr/>
          </p:nvSpPr>
          <p:spPr>
            <a:xfrm>
              <a:off x="1634175" y="4353375"/>
              <a:ext cx="131850" cy="130225"/>
            </a:xfrm>
            <a:custGeom>
              <a:rect b="b" l="l" r="r" t="t"/>
              <a:pathLst>
                <a:path extrusionOk="0" h="5209" w="5274">
                  <a:moveTo>
                    <a:pt x="3983" y="1"/>
                  </a:moveTo>
                  <a:cubicBezTo>
                    <a:pt x="3890" y="1"/>
                    <a:pt x="3805" y="8"/>
                    <a:pt x="3754" y="25"/>
                  </a:cubicBezTo>
                  <a:cubicBezTo>
                    <a:pt x="3211" y="211"/>
                    <a:pt x="652" y="1250"/>
                    <a:pt x="202" y="1901"/>
                  </a:cubicBezTo>
                  <a:cubicBezTo>
                    <a:pt x="93" y="2041"/>
                    <a:pt x="0" y="2243"/>
                    <a:pt x="47" y="2413"/>
                  </a:cubicBezTo>
                  <a:cubicBezTo>
                    <a:pt x="78" y="2568"/>
                    <a:pt x="202" y="2677"/>
                    <a:pt x="342" y="2754"/>
                  </a:cubicBezTo>
                  <a:cubicBezTo>
                    <a:pt x="508" y="2845"/>
                    <a:pt x="679" y="2883"/>
                    <a:pt x="853" y="2883"/>
                  </a:cubicBezTo>
                  <a:cubicBezTo>
                    <a:pt x="1361" y="2883"/>
                    <a:pt x="1892" y="2563"/>
                    <a:pt x="2389" y="2320"/>
                  </a:cubicBezTo>
                  <a:lnTo>
                    <a:pt x="2389" y="2320"/>
                  </a:lnTo>
                  <a:cubicBezTo>
                    <a:pt x="2187" y="2584"/>
                    <a:pt x="1986" y="2878"/>
                    <a:pt x="1768" y="3204"/>
                  </a:cubicBezTo>
                  <a:cubicBezTo>
                    <a:pt x="1520" y="3576"/>
                    <a:pt x="1567" y="4042"/>
                    <a:pt x="1846" y="4243"/>
                  </a:cubicBezTo>
                  <a:cubicBezTo>
                    <a:pt x="1951" y="4315"/>
                    <a:pt x="2057" y="4346"/>
                    <a:pt x="2163" y="4346"/>
                  </a:cubicBezTo>
                  <a:cubicBezTo>
                    <a:pt x="2742" y="4346"/>
                    <a:pt x="3300" y="3403"/>
                    <a:pt x="3537" y="3049"/>
                  </a:cubicBezTo>
                  <a:lnTo>
                    <a:pt x="3537" y="3049"/>
                  </a:lnTo>
                  <a:cubicBezTo>
                    <a:pt x="3397" y="3530"/>
                    <a:pt x="3319" y="3980"/>
                    <a:pt x="3350" y="4476"/>
                  </a:cubicBezTo>
                  <a:cubicBezTo>
                    <a:pt x="3366" y="4848"/>
                    <a:pt x="3490" y="5019"/>
                    <a:pt x="3645" y="5112"/>
                  </a:cubicBezTo>
                  <a:cubicBezTo>
                    <a:pt x="3714" y="5163"/>
                    <a:pt x="3831" y="5208"/>
                    <a:pt x="3967" y="5208"/>
                  </a:cubicBezTo>
                  <a:cubicBezTo>
                    <a:pt x="4200" y="5208"/>
                    <a:pt x="4488" y="5076"/>
                    <a:pt x="4684" y="4615"/>
                  </a:cubicBezTo>
                  <a:cubicBezTo>
                    <a:pt x="4963" y="3949"/>
                    <a:pt x="5274" y="180"/>
                    <a:pt x="4421" y="40"/>
                  </a:cubicBezTo>
                  <a:cubicBezTo>
                    <a:pt x="4332" y="21"/>
                    <a:pt x="4145" y="1"/>
                    <a:pt x="3983"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2" name="Google Shape;2102;p28"/>
            <p:cNvSpPr/>
            <p:nvPr/>
          </p:nvSpPr>
          <p:spPr>
            <a:xfrm>
              <a:off x="1807500" y="4169925"/>
              <a:ext cx="134950" cy="124500"/>
            </a:xfrm>
            <a:custGeom>
              <a:rect b="b" l="l" r="r" t="t"/>
              <a:pathLst>
                <a:path extrusionOk="0" h="4980" w="5398">
                  <a:moveTo>
                    <a:pt x="2051" y="0"/>
                  </a:moveTo>
                  <a:cubicBezTo>
                    <a:pt x="1900" y="0"/>
                    <a:pt x="1759" y="93"/>
                    <a:pt x="1629" y="197"/>
                  </a:cubicBezTo>
                  <a:cubicBezTo>
                    <a:pt x="1024" y="709"/>
                    <a:pt x="171" y="3346"/>
                    <a:pt x="47" y="3889"/>
                  </a:cubicBezTo>
                  <a:cubicBezTo>
                    <a:pt x="0" y="4028"/>
                    <a:pt x="78" y="4416"/>
                    <a:pt x="109" y="4555"/>
                  </a:cubicBezTo>
                  <a:cubicBezTo>
                    <a:pt x="184" y="4868"/>
                    <a:pt x="753" y="4980"/>
                    <a:pt x="1469" y="4980"/>
                  </a:cubicBezTo>
                  <a:cubicBezTo>
                    <a:pt x="2670" y="4980"/>
                    <a:pt x="4286" y="4666"/>
                    <a:pt x="4684" y="4462"/>
                  </a:cubicBezTo>
                  <a:cubicBezTo>
                    <a:pt x="5397" y="4106"/>
                    <a:pt x="5258" y="3563"/>
                    <a:pt x="5103" y="3377"/>
                  </a:cubicBezTo>
                  <a:cubicBezTo>
                    <a:pt x="5000" y="3245"/>
                    <a:pt x="4829" y="3127"/>
                    <a:pt x="4511" y="3127"/>
                  </a:cubicBezTo>
                  <a:cubicBezTo>
                    <a:pt x="4491" y="3127"/>
                    <a:pt x="4472" y="3128"/>
                    <a:pt x="4451" y="3129"/>
                  </a:cubicBezTo>
                  <a:cubicBezTo>
                    <a:pt x="3955" y="3160"/>
                    <a:pt x="3505" y="3253"/>
                    <a:pt x="3040" y="3439"/>
                  </a:cubicBezTo>
                  <a:cubicBezTo>
                    <a:pt x="3443" y="3129"/>
                    <a:pt x="4606" y="2307"/>
                    <a:pt x="4095" y="1671"/>
                  </a:cubicBezTo>
                  <a:cubicBezTo>
                    <a:pt x="3983" y="1535"/>
                    <a:pt x="3805" y="1465"/>
                    <a:pt x="3613" y="1465"/>
                  </a:cubicBezTo>
                  <a:cubicBezTo>
                    <a:pt x="3431" y="1465"/>
                    <a:pt x="3237" y="1527"/>
                    <a:pt x="3071" y="1655"/>
                  </a:cubicBezTo>
                  <a:cubicBezTo>
                    <a:pt x="2761" y="1903"/>
                    <a:pt x="2482" y="2120"/>
                    <a:pt x="2233" y="2353"/>
                  </a:cubicBezTo>
                  <a:cubicBezTo>
                    <a:pt x="2513" y="1671"/>
                    <a:pt x="2900" y="895"/>
                    <a:pt x="2497" y="275"/>
                  </a:cubicBezTo>
                  <a:cubicBezTo>
                    <a:pt x="2420" y="151"/>
                    <a:pt x="2296" y="27"/>
                    <a:pt x="2140" y="11"/>
                  </a:cubicBezTo>
                  <a:cubicBezTo>
                    <a:pt x="2110" y="4"/>
                    <a:pt x="2081" y="0"/>
                    <a:pt x="2051"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3" name="Google Shape;2103;p28"/>
            <p:cNvSpPr/>
            <p:nvPr/>
          </p:nvSpPr>
          <p:spPr>
            <a:xfrm>
              <a:off x="1693875" y="4239500"/>
              <a:ext cx="174525" cy="165775"/>
            </a:xfrm>
            <a:custGeom>
              <a:rect b="b" l="l" r="r" t="t"/>
              <a:pathLst>
                <a:path extrusionOk="0" h="6631" w="6981">
                  <a:moveTo>
                    <a:pt x="4451" y="1"/>
                  </a:moveTo>
                  <a:cubicBezTo>
                    <a:pt x="3837" y="1"/>
                    <a:pt x="3224" y="246"/>
                    <a:pt x="2777" y="733"/>
                  </a:cubicBezTo>
                  <a:lnTo>
                    <a:pt x="854" y="2812"/>
                  </a:lnTo>
                  <a:cubicBezTo>
                    <a:pt x="1" y="3727"/>
                    <a:pt x="63" y="5185"/>
                    <a:pt x="978" y="6022"/>
                  </a:cubicBezTo>
                  <a:cubicBezTo>
                    <a:pt x="1414" y="6428"/>
                    <a:pt x="1972" y="6630"/>
                    <a:pt x="2530" y="6630"/>
                  </a:cubicBezTo>
                  <a:cubicBezTo>
                    <a:pt x="3144" y="6630"/>
                    <a:pt x="3757" y="6386"/>
                    <a:pt x="4204" y="5898"/>
                  </a:cubicBezTo>
                  <a:lnTo>
                    <a:pt x="6127" y="3820"/>
                  </a:lnTo>
                  <a:cubicBezTo>
                    <a:pt x="6980" y="2905"/>
                    <a:pt x="6918" y="1462"/>
                    <a:pt x="6003" y="609"/>
                  </a:cubicBezTo>
                  <a:cubicBezTo>
                    <a:pt x="5567" y="203"/>
                    <a:pt x="5009" y="1"/>
                    <a:pt x="4451" y="1"/>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4" name="Google Shape;2104;p28"/>
            <p:cNvSpPr/>
            <p:nvPr/>
          </p:nvSpPr>
          <p:spPr>
            <a:xfrm>
              <a:off x="1727225" y="4305900"/>
              <a:ext cx="51975" cy="40725"/>
            </a:xfrm>
            <a:custGeom>
              <a:rect b="b" l="l" r="r" t="t"/>
              <a:pathLst>
                <a:path extrusionOk="0" h="1629" w="2079">
                  <a:moveTo>
                    <a:pt x="1040" y="0"/>
                  </a:moveTo>
                  <a:cubicBezTo>
                    <a:pt x="1" y="0"/>
                    <a:pt x="1" y="1629"/>
                    <a:pt x="1040" y="1629"/>
                  </a:cubicBezTo>
                  <a:cubicBezTo>
                    <a:pt x="2079" y="1629"/>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5" name="Google Shape;2105;p28"/>
            <p:cNvSpPr/>
            <p:nvPr/>
          </p:nvSpPr>
          <p:spPr>
            <a:xfrm>
              <a:off x="1716375" y="4362900"/>
              <a:ext cx="52375" cy="40725"/>
            </a:xfrm>
            <a:custGeom>
              <a:rect b="b" l="l" r="r" t="t"/>
              <a:pathLst>
                <a:path extrusionOk="0" h="1629" w="2095">
                  <a:moveTo>
                    <a:pt x="1039" y="0"/>
                  </a:moveTo>
                  <a:cubicBezTo>
                    <a:pt x="0" y="0"/>
                    <a:pt x="0" y="1629"/>
                    <a:pt x="1039" y="1629"/>
                  </a:cubicBezTo>
                  <a:cubicBezTo>
                    <a:pt x="2094" y="1629"/>
                    <a:pt x="2094"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6" name="Google Shape;2106;p28"/>
            <p:cNvSpPr/>
            <p:nvPr/>
          </p:nvSpPr>
          <p:spPr>
            <a:xfrm>
              <a:off x="1826500" y="4282250"/>
              <a:ext cx="51975" cy="40725"/>
            </a:xfrm>
            <a:custGeom>
              <a:rect b="b" l="l" r="r" t="t"/>
              <a:pathLst>
                <a:path extrusionOk="0" h="1629" w="2079">
                  <a:moveTo>
                    <a:pt x="1039" y="0"/>
                  </a:moveTo>
                  <a:cubicBezTo>
                    <a:pt x="0" y="0"/>
                    <a:pt x="0" y="1629"/>
                    <a:pt x="1039" y="1629"/>
                  </a:cubicBezTo>
                  <a:cubicBezTo>
                    <a:pt x="2078" y="1629"/>
                    <a:pt x="2078"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7" name="Google Shape;2107;p28"/>
            <p:cNvSpPr/>
            <p:nvPr/>
          </p:nvSpPr>
          <p:spPr>
            <a:xfrm>
              <a:off x="1783850" y="4239200"/>
              <a:ext cx="52350" cy="40750"/>
            </a:xfrm>
            <a:custGeom>
              <a:rect b="b" l="l" r="r" t="t"/>
              <a:pathLst>
                <a:path extrusionOk="0" h="1630" w="2094">
                  <a:moveTo>
                    <a:pt x="1055" y="1"/>
                  </a:moveTo>
                  <a:cubicBezTo>
                    <a:pt x="16" y="1"/>
                    <a:pt x="0" y="1629"/>
                    <a:pt x="1055" y="1629"/>
                  </a:cubicBezTo>
                  <a:cubicBezTo>
                    <a:pt x="2094" y="1629"/>
                    <a:pt x="2094" y="1"/>
                    <a:pt x="1055"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8" name="Google Shape;2108;p28"/>
            <p:cNvSpPr/>
            <p:nvPr/>
          </p:nvSpPr>
          <p:spPr>
            <a:xfrm>
              <a:off x="1776850" y="4297750"/>
              <a:ext cx="52375" cy="40350"/>
            </a:xfrm>
            <a:custGeom>
              <a:rect b="b" l="l" r="r" t="t"/>
              <a:pathLst>
                <a:path extrusionOk="0" h="1614" w="2095">
                  <a:moveTo>
                    <a:pt x="1040" y="1"/>
                  </a:moveTo>
                  <a:cubicBezTo>
                    <a:pt x="1" y="1"/>
                    <a:pt x="1" y="1614"/>
                    <a:pt x="1040" y="1614"/>
                  </a:cubicBezTo>
                  <a:cubicBezTo>
                    <a:pt x="2095" y="1614"/>
                    <a:pt x="2095" y="1"/>
                    <a:pt x="1040"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9" name="Google Shape;2109;p28"/>
            <p:cNvSpPr/>
            <p:nvPr/>
          </p:nvSpPr>
          <p:spPr>
            <a:xfrm>
              <a:off x="1769500" y="4348175"/>
              <a:ext cx="51975" cy="40325"/>
            </a:xfrm>
            <a:custGeom>
              <a:rect b="b" l="l" r="r" t="t"/>
              <a:pathLst>
                <a:path extrusionOk="0" h="1613" w="2079">
                  <a:moveTo>
                    <a:pt x="1039" y="0"/>
                  </a:moveTo>
                  <a:cubicBezTo>
                    <a:pt x="0" y="0"/>
                    <a:pt x="0" y="1613"/>
                    <a:pt x="1039" y="1613"/>
                  </a:cubicBezTo>
                  <a:cubicBezTo>
                    <a:pt x="2078" y="1613"/>
                    <a:pt x="2078"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0" name="Google Shape;2110;p28"/>
            <p:cNvSpPr/>
            <p:nvPr/>
          </p:nvSpPr>
          <p:spPr>
            <a:xfrm>
              <a:off x="1738475" y="4252400"/>
              <a:ext cx="51975" cy="40725"/>
            </a:xfrm>
            <a:custGeom>
              <a:rect b="b" l="l" r="r" t="t"/>
              <a:pathLst>
                <a:path extrusionOk="0" h="1629" w="2079">
                  <a:moveTo>
                    <a:pt x="1040" y="0"/>
                  </a:moveTo>
                  <a:cubicBezTo>
                    <a:pt x="0" y="0"/>
                    <a:pt x="0" y="1629"/>
                    <a:pt x="1040" y="1629"/>
                  </a:cubicBezTo>
                  <a:cubicBezTo>
                    <a:pt x="2079" y="1629"/>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1" name="Google Shape;2111;p28"/>
            <p:cNvSpPr/>
            <p:nvPr/>
          </p:nvSpPr>
          <p:spPr>
            <a:xfrm>
              <a:off x="1679925" y="4322575"/>
              <a:ext cx="51975" cy="40350"/>
            </a:xfrm>
            <a:custGeom>
              <a:rect b="b" l="l" r="r" t="t"/>
              <a:pathLst>
                <a:path extrusionOk="0" h="1614" w="2079">
                  <a:moveTo>
                    <a:pt x="1040" y="0"/>
                  </a:moveTo>
                  <a:cubicBezTo>
                    <a:pt x="0" y="0"/>
                    <a:pt x="0" y="1613"/>
                    <a:pt x="1040" y="1613"/>
                  </a:cubicBezTo>
                  <a:cubicBezTo>
                    <a:pt x="2079" y="1613"/>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112" name="Google Shape;2112;p28"/>
          <p:cNvSpPr/>
          <p:nvPr/>
        </p:nvSpPr>
        <p:spPr>
          <a:xfrm rot="5400000">
            <a:off x="-111708" y="1146182"/>
            <a:ext cx="249679" cy="200294"/>
          </a:xfrm>
          <a:custGeom>
            <a:rect b="b" l="l" r="r" t="t"/>
            <a:pathLst>
              <a:path extrusionOk="0" h="6600" w="8228">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rgbClr val="FFFFFF">
              <a:alpha val="763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113" name="Google Shape;2113;p28"/>
          <p:cNvGrpSpPr/>
          <p:nvPr/>
        </p:nvGrpSpPr>
        <p:grpSpPr>
          <a:xfrm rot="-1984659">
            <a:off x="-129298" y="1689510"/>
            <a:ext cx="392553" cy="111935"/>
            <a:chOff x="3827225" y="3139400"/>
            <a:chExt cx="298975" cy="88200"/>
          </a:xfrm>
        </p:grpSpPr>
        <p:sp>
          <p:nvSpPr>
            <p:cNvPr id="2114" name="Google Shape;2114;p28"/>
            <p:cNvSpPr/>
            <p:nvPr/>
          </p:nvSpPr>
          <p:spPr>
            <a:xfrm>
              <a:off x="3827225" y="3143250"/>
              <a:ext cx="153950" cy="84350"/>
            </a:xfrm>
            <a:custGeom>
              <a:rect b="b" l="l" r="r" t="t"/>
              <a:pathLst>
                <a:path extrusionOk="0" h="3374" w="6158">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5" name="Google Shape;2115;p28"/>
            <p:cNvSpPr/>
            <p:nvPr/>
          </p:nvSpPr>
          <p:spPr>
            <a:xfrm>
              <a:off x="3973775" y="3139400"/>
              <a:ext cx="152425" cy="67325"/>
            </a:xfrm>
            <a:custGeom>
              <a:rect b="b" l="l" r="r" t="t"/>
              <a:pathLst>
                <a:path extrusionOk="0" h="2693" w="6097">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116" name="Google Shape;2116;p28"/>
          <p:cNvGrpSpPr/>
          <p:nvPr/>
        </p:nvGrpSpPr>
        <p:grpSpPr>
          <a:xfrm>
            <a:off x="-95204" y="1943536"/>
            <a:ext cx="482481" cy="490933"/>
            <a:chOff x="1634175" y="4169925"/>
            <a:chExt cx="308275" cy="313675"/>
          </a:xfrm>
        </p:grpSpPr>
        <p:sp>
          <p:nvSpPr>
            <p:cNvPr id="2117" name="Google Shape;2117;p28"/>
            <p:cNvSpPr/>
            <p:nvPr/>
          </p:nvSpPr>
          <p:spPr>
            <a:xfrm>
              <a:off x="1634175" y="4353375"/>
              <a:ext cx="131850" cy="130225"/>
            </a:xfrm>
            <a:custGeom>
              <a:rect b="b" l="l" r="r" t="t"/>
              <a:pathLst>
                <a:path extrusionOk="0" h="5209" w="5274">
                  <a:moveTo>
                    <a:pt x="3983" y="1"/>
                  </a:moveTo>
                  <a:cubicBezTo>
                    <a:pt x="3890" y="1"/>
                    <a:pt x="3805" y="8"/>
                    <a:pt x="3754" y="25"/>
                  </a:cubicBezTo>
                  <a:cubicBezTo>
                    <a:pt x="3211" y="211"/>
                    <a:pt x="652" y="1250"/>
                    <a:pt x="202" y="1901"/>
                  </a:cubicBezTo>
                  <a:cubicBezTo>
                    <a:pt x="93" y="2041"/>
                    <a:pt x="0" y="2243"/>
                    <a:pt x="47" y="2413"/>
                  </a:cubicBezTo>
                  <a:cubicBezTo>
                    <a:pt x="78" y="2568"/>
                    <a:pt x="202" y="2677"/>
                    <a:pt x="342" y="2754"/>
                  </a:cubicBezTo>
                  <a:cubicBezTo>
                    <a:pt x="508" y="2845"/>
                    <a:pt x="679" y="2883"/>
                    <a:pt x="853" y="2883"/>
                  </a:cubicBezTo>
                  <a:cubicBezTo>
                    <a:pt x="1361" y="2883"/>
                    <a:pt x="1892" y="2563"/>
                    <a:pt x="2389" y="2320"/>
                  </a:cubicBezTo>
                  <a:lnTo>
                    <a:pt x="2389" y="2320"/>
                  </a:lnTo>
                  <a:cubicBezTo>
                    <a:pt x="2187" y="2584"/>
                    <a:pt x="1986" y="2878"/>
                    <a:pt x="1768" y="3204"/>
                  </a:cubicBezTo>
                  <a:cubicBezTo>
                    <a:pt x="1520" y="3576"/>
                    <a:pt x="1567" y="4042"/>
                    <a:pt x="1846" y="4243"/>
                  </a:cubicBezTo>
                  <a:cubicBezTo>
                    <a:pt x="1951" y="4315"/>
                    <a:pt x="2057" y="4346"/>
                    <a:pt x="2163" y="4346"/>
                  </a:cubicBezTo>
                  <a:cubicBezTo>
                    <a:pt x="2742" y="4346"/>
                    <a:pt x="3300" y="3403"/>
                    <a:pt x="3537" y="3049"/>
                  </a:cubicBezTo>
                  <a:lnTo>
                    <a:pt x="3537" y="3049"/>
                  </a:lnTo>
                  <a:cubicBezTo>
                    <a:pt x="3397" y="3530"/>
                    <a:pt x="3319" y="3980"/>
                    <a:pt x="3350" y="4476"/>
                  </a:cubicBezTo>
                  <a:cubicBezTo>
                    <a:pt x="3366" y="4848"/>
                    <a:pt x="3490" y="5019"/>
                    <a:pt x="3645" y="5112"/>
                  </a:cubicBezTo>
                  <a:cubicBezTo>
                    <a:pt x="3714" y="5163"/>
                    <a:pt x="3831" y="5208"/>
                    <a:pt x="3967" y="5208"/>
                  </a:cubicBezTo>
                  <a:cubicBezTo>
                    <a:pt x="4200" y="5208"/>
                    <a:pt x="4488" y="5076"/>
                    <a:pt x="4684" y="4615"/>
                  </a:cubicBezTo>
                  <a:cubicBezTo>
                    <a:pt x="4963" y="3949"/>
                    <a:pt x="5274" y="180"/>
                    <a:pt x="4421" y="40"/>
                  </a:cubicBezTo>
                  <a:cubicBezTo>
                    <a:pt x="4332" y="21"/>
                    <a:pt x="4145" y="1"/>
                    <a:pt x="3983"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8" name="Google Shape;2118;p28"/>
            <p:cNvSpPr/>
            <p:nvPr/>
          </p:nvSpPr>
          <p:spPr>
            <a:xfrm>
              <a:off x="1807500" y="4169925"/>
              <a:ext cx="134950" cy="124500"/>
            </a:xfrm>
            <a:custGeom>
              <a:rect b="b" l="l" r="r" t="t"/>
              <a:pathLst>
                <a:path extrusionOk="0" h="4980" w="5398">
                  <a:moveTo>
                    <a:pt x="2051" y="0"/>
                  </a:moveTo>
                  <a:cubicBezTo>
                    <a:pt x="1900" y="0"/>
                    <a:pt x="1759" y="93"/>
                    <a:pt x="1629" y="197"/>
                  </a:cubicBezTo>
                  <a:cubicBezTo>
                    <a:pt x="1024" y="709"/>
                    <a:pt x="171" y="3346"/>
                    <a:pt x="47" y="3889"/>
                  </a:cubicBezTo>
                  <a:cubicBezTo>
                    <a:pt x="0" y="4028"/>
                    <a:pt x="78" y="4416"/>
                    <a:pt x="109" y="4555"/>
                  </a:cubicBezTo>
                  <a:cubicBezTo>
                    <a:pt x="184" y="4868"/>
                    <a:pt x="753" y="4980"/>
                    <a:pt x="1469" y="4980"/>
                  </a:cubicBezTo>
                  <a:cubicBezTo>
                    <a:pt x="2670" y="4980"/>
                    <a:pt x="4286" y="4666"/>
                    <a:pt x="4684" y="4462"/>
                  </a:cubicBezTo>
                  <a:cubicBezTo>
                    <a:pt x="5397" y="4106"/>
                    <a:pt x="5258" y="3563"/>
                    <a:pt x="5103" y="3377"/>
                  </a:cubicBezTo>
                  <a:cubicBezTo>
                    <a:pt x="5000" y="3245"/>
                    <a:pt x="4829" y="3127"/>
                    <a:pt x="4511" y="3127"/>
                  </a:cubicBezTo>
                  <a:cubicBezTo>
                    <a:pt x="4491" y="3127"/>
                    <a:pt x="4472" y="3128"/>
                    <a:pt x="4451" y="3129"/>
                  </a:cubicBezTo>
                  <a:cubicBezTo>
                    <a:pt x="3955" y="3160"/>
                    <a:pt x="3505" y="3253"/>
                    <a:pt x="3040" y="3439"/>
                  </a:cubicBezTo>
                  <a:cubicBezTo>
                    <a:pt x="3443" y="3129"/>
                    <a:pt x="4606" y="2307"/>
                    <a:pt x="4095" y="1671"/>
                  </a:cubicBezTo>
                  <a:cubicBezTo>
                    <a:pt x="3983" y="1535"/>
                    <a:pt x="3805" y="1465"/>
                    <a:pt x="3613" y="1465"/>
                  </a:cubicBezTo>
                  <a:cubicBezTo>
                    <a:pt x="3431" y="1465"/>
                    <a:pt x="3237" y="1527"/>
                    <a:pt x="3071" y="1655"/>
                  </a:cubicBezTo>
                  <a:cubicBezTo>
                    <a:pt x="2761" y="1903"/>
                    <a:pt x="2482" y="2120"/>
                    <a:pt x="2233" y="2353"/>
                  </a:cubicBezTo>
                  <a:cubicBezTo>
                    <a:pt x="2513" y="1671"/>
                    <a:pt x="2900" y="895"/>
                    <a:pt x="2497" y="275"/>
                  </a:cubicBezTo>
                  <a:cubicBezTo>
                    <a:pt x="2420" y="151"/>
                    <a:pt x="2296" y="27"/>
                    <a:pt x="2140" y="11"/>
                  </a:cubicBezTo>
                  <a:cubicBezTo>
                    <a:pt x="2110" y="4"/>
                    <a:pt x="2081" y="0"/>
                    <a:pt x="2051"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9" name="Google Shape;2119;p28"/>
            <p:cNvSpPr/>
            <p:nvPr/>
          </p:nvSpPr>
          <p:spPr>
            <a:xfrm>
              <a:off x="1693875" y="4239500"/>
              <a:ext cx="174525" cy="165775"/>
            </a:xfrm>
            <a:custGeom>
              <a:rect b="b" l="l" r="r" t="t"/>
              <a:pathLst>
                <a:path extrusionOk="0" h="6631" w="6981">
                  <a:moveTo>
                    <a:pt x="4451" y="1"/>
                  </a:moveTo>
                  <a:cubicBezTo>
                    <a:pt x="3837" y="1"/>
                    <a:pt x="3224" y="246"/>
                    <a:pt x="2777" y="733"/>
                  </a:cubicBezTo>
                  <a:lnTo>
                    <a:pt x="854" y="2812"/>
                  </a:lnTo>
                  <a:cubicBezTo>
                    <a:pt x="1" y="3727"/>
                    <a:pt x="63" y="5185"/>
                    <a:pt x="978" y="6022"/>
                  </a:cubicBezTo>
                  <a:cubicBezTo>
                    <a:pt x="1414" y="6428"/>
                    <a:pt x="1972" y="6630"/>
                    <a:pt x="2530" y="6630"/>
                  </a:cubicBezTo>
                  <a:cubicBezTo>
                    <a:pt x="3144" y="6630"/>
                    <a:pt x="3757" y="6386"/>
                    <a:pt x="4204" y="5898"/>
                  </a:cubicBezTo>
                  <a:lnTo>
                    <a:pt x="6127" y="3820"/>
                  </a:lnTo>
                  <a:cubicBezTo>
                    <a:pt x="6980" y="2905"/>
                    <a:pt x="6918" y="1462"/>
                    <a:pt x="6003" y="609"/>
                  </a:cubicBezTo>
                  <a:cubicBezTo>
                    <a:pt x="5567" y="203"/>
                    <a:pt x="5009" y="1"/>
                    <a:pt x="4451" y="1"/>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0" name="Google Shape;2120;p28"/>
            <p:cNvSpPr/>
            <p:nvPr/>
          </p:nvSpPr>
          <p:spPr>
            <a:xfrm>
              <a:off x="1727225" y="4305900"/>
              <a:ext cx="51975" cy="40725"/>
            </a:xfrm>
            <a:custGeom>
              <a:rect b="b" l="l" r="r" t="t"/>
              <a:pathLst>
                <a:path extrusionOk="0" h="1629" w="2079">
                  <a:moveTo>
                    <a:pt x="1040" y="0"/>
                  </a:moveTo>
                  <a:cubicBezTo>
                    <a:pt x="1" y="0"/>
                    <a:pt x="1" y="1629"/>
                    <a:pt x="1040" y="1629"/>
                  </a:cubicBezTo>
                  <a:cubicBezTo>
                    <a:pt x="2079" y="1629"/>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1" name="Google Shape;2121;p28"/>
            <p:cNvSpPr/>
            <p:nvPr/>
          </p:nvSpPr>
          <p:spPr>
            <a:xfrm>
              <a:off x="1716375" y="4362900"/>
              <a:ext cx="52375" cy="40725"/>
            </a:xfrm>
            <a:custGeom>
              <a:rect b="b" l="l" r="r" t="t"/>
              <a:pathLst>
                <a:path extrusionOk="0" h="1629" w="2095">
                  <a:moveTo>
                    <a:pt x="1039" y="0"/>
                  </a:moveTo>
                  <a:cubicBezTo>
                    <a:pt x="0" y="0"/>
                    <a:pt x="0" y="1629"/>
                    <a:pt x="1039" y="1629"/>
                  </a:cubicBezTo>
                  <a:cubicBezTo>
                    <a:pt x="2094" y="1629"/>
                    <a:pt x="2094"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2" name="Google Shape;2122;p28"/>
            <p:cNvSpPr/>
            <p:nvPr/>
          </p:nvSpPr>
          <p:spPr>
            <a:xfrm>
              <a:off x="1826500" y="4282250"/>
              <a:ext cx="51975" cy="40725"/>
            </a:xfrm>
            <a:custGeom>
              <a:rect b="b" l="l" r="r" t="t"/>
              <a:pathLst>
                <a:path extrusionOk="0" h="1629" w="2079">
                  <a:moveTo>
                    <a:pt x="1039" y="0"/>
                  </a:moveTo>
                  <a:cubicBezTo>
                    <a:pt x="0" y="0"/>
                    <a:pt x="0" y="1629"/>
                    <a:pt x="1039" y="1629"/>
                  </a:cubicBezTo>
                  <a:cubicBezTo>
                    <a:pt x="2078" y="1629"/>
                    <a:pt x="2078"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3" name="Google Shape;2123;p28"/>
            <p:cNvSpPr/>
            <p:nvPr/>
          </p:nvSpPr>
          <p:spPr>
            <a:xfrm>
              <a:off x="1783850" y="4239200"/>
              <a:ext cx="52350" cy="40750"/>
            </a:xfrm>
            <a:custGeom>
              <a:rect b="b" l="l" r="r" t="t"/>
              <a:pathLst>
                <a:path extrusionOk="0" h="1630" w="2094">
                  <a:moveTo>
                    <a:pt x="1055" y="1"/>
                  </a:moveTo>
                  <a:cubicBezTo>
                    <a:pt x="16" y="1"/>
                    <a:pt x="0" y="1629"/>
                    <a:pt x="1055" y="1629"/>
                  </a:cubicBezTo>
                  <a:cubicBezTo>
                    <a:pt x="2094" y="1629"/>
                    <a:pt x="2094" y="1"/>
                    <a:pt x="1055"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4" name="Google Shape;2124;p28"/>
            <p:cNvSpPr/>
            <p:nvPr/>
          </p:nvSpPr>
          <p:spPr>
            <a:xfrm>
              <a:off x="1776850" y="4297750"/>
              <a:ext cx="52375" cy="40350"/>
            </a:xfrm>
            <a:custGeom>
              <a:rect b="b" l="l" r="r" t="t"/>
              <a:pathLst>
                <a:path extrusionOk="0" h="1614" w="2095">
                  <a:moveTo>
                    <a:pt x="1040" y="1"/>
                  </a:moveTo>
                  <a:cubicBezTo>
                    <a:pt x="1" y="1"/>
                    <a:pt x="1" y="1614"/>
                    <a:pt x="1040" y="1614"/>
                  </a:cubicBezTo>
                  <a:cubicBezTo>
                    <a:pt x="2095" y="1614"/>
                    <a:pt x="2095" y="1"/>
                    <a:pt x="1040"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5" name="Google Shape;2125;p28"/>
            <p:cNvSpPr/>
            <p:nvPr/>
          </p:nvSpPr>
          <p:spPr>
            <a:xfrm>
              <a:off x="1769500" y="4348175"/>
              <a:ext cx="51975" cy="40325"/>
            </a:xfrm>
            <a:custGeom>
              <a:rect b="b" l="l" r="r" t="t"/>
              <a:pathLst>
                <a:path extrusionOk="0" h="1613" w="2079">
                  <a:moveTo>
                    <a:pt x="1039" y="0"/>
                  </a:moveTo>
                  <a:cubicBezTo>
                    <a:pt x="0" y="0"/>
                    <a:pt x="0" y="1613"/>
                    <a:pt x="1039" y="1613"/>
                  </a:cubicBezTo>
                  <a:cubicBezTo>
                    <a:pt x="2078" y="1613"/>
                    <a:pt x="2078"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6" name="Google Shape;2126;p28"/>
            <p:cNvSpPr/>
            <p:nvPr/>
          </p:nvSpPr>
          <p:spPr>
            <a:xfrm>
              <a:off x="1738475" y="4252400"/>
              <a:ext cx="51975" cy="40725"/>
            </a:xfrm>
            <a:custGeom>
              <a:rect b="b" l="l" r="r" t="t"/>
              <a:pathLst>
                <a:path extrusionOk="0" h="1629" w="2079">
                  <a:moveTo>
                    <a:pt x="1040" y="0"/>
                  </a:moveTo>
                  <a:cubicBezTo>
                    <a:pt x="0" y="0"/>
                    <a:pt x="0" y="1629"/>
                    <a:pt x="1040" y="1629"/>
                  </a:cubicBezTo>
                  <a:cubicBezTo>
                    <a:pt x="2079" y="1629"/>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7" name="Google Shape;2127;p28"/>
            <p:cNvSpPr/>
            <p:nvPr/>
          </p:nvSpPr>
          <p:spPr>
            <a:xfrm>
              <a:off x="1679925" y="4322575"/>
              <a:ext cx="51975" cy="40350"/>
            </a:xfrm>
            <a:custGeom>
              <a:rect b="b" l="l" r="r" t="t"/>
              <a:pathLst>
                <a:path extrusionOk="0" h="1614" w="2079">
                  <a:moveTo>
                    <a:pt x="1040" y="0"/>
                  </a:moveTo>
                  <a:cubicBezTo>
                    <a:pt x="0" y="0"/>
                    <a:pt x="0" y="1613"/>
                    <a:pt x="1040" y="1613"/>
                  </a:cubicBezTo>
                  <a:cubicBezTo>
                    <a:pt x="2079" y="1613"/>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128" name="Google Shape;2128;p28"/>
          <p:cNvSpPr/>
          <p:nvPr/>
        </p:nvSpPr>
        <p:spPr>
          <a:xfrm rot="5400000">
            <a:off x="4392192" y="3169"/>
            <a:ext cx="249679" cy="200293"/>
          </a:xfrm>
          <a:custGeom>
            <a:rect b="b" l="l" r="r" t="t"/>
            <a:pathLst>
              <a:path extrusionOk="0" h="6600" w="8228">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rgbClr val="FFFFFF">
              <a:alpha val="763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9" name="Google Shape;2129;p28"/>
          <p:cNvSpPr/>
          <p:nvPr/>
        </p:nvSpPr>
        <p:spPr>
          <a:xfrm>
            <a:off x="4863227" y="159112"/>
            <a:ext cx="90364" cy="69825"/>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0" name="Google Shape;2130;p28"/>
          <p:cNvSpPr/>
          <p:nvPr/>
        </p:nvSpPr>
        <p:spPr>
          <a:xfrm>
            <a:off x="3010964" y="199046"/>
            <a:ext cx="90364" cy="69825"/>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1" name="Google Shape;2131;p28"/>
          <p:cNvSpPr/>
          <p:nvPr/>
        </p:nvSpPr>
        <p:spPr>
          <a:xfrm>
            <a:off x="1460263" y="123934"/>
            <a:ext cx="134063" cy="104210"/>
          </a:xfrm>
          <a:custGeom>
            <a:rect b="b" l="l" r="r" t="t"/>
            <a:pathLst>
              <a:path extrusionOk="0" h="2653" w="3413">
                <a:moveTo>
                  <a:pt x="1707" y="0"/>
                </a:moveTo>
                <a:cubicBezTo>
                  <a:pt x="1" y="0"/>
                  <a:pt x="1" y="2652"/>
                  <a:pt x="1707" y="2652"/>
                </a:cubicBezTo>
                <a:cubicBezTo>
                  <a:pt x="3413" y="2652"/>
                  <a:pt x="3413" y="0"/>
                  <a:pt x="170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2" name="Google Shape;2132;p28"/>
          <p:cNvSpPr/>
          <p:nvPr/>
        </p:nvSpPr>
        <p:spPr>
          <a:xfrm>
            <a:off x="5813963" y="200134"/>
            <a:ext cx="134063" cy="104210"/>
          </a:xfrm>
          <a:custGeom>
            <a:rect b="b" l="l" r="r" t="t"/>
            <a:pathLst>
              <a:path extrusionOk="0" h="2653" w="3413">
                <a:moveTo>
                  <a:pt x="1707" y="0"/>
                </a:moveTo>
                <a:cubicBezTo>
                  <a:pt x="1" y="0"/>
                  <a:pt x="1" y="2652"/>
                  <a:pt x="1707" y="2652"/>
                </a:cubicBezTo>
                <a:cubicBezTo>
                  <a:pt x="3413" y="2652"/>
                  <a:pt x="3413" y="0"/>
                  <a:pt x="170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3" name="Google Shape;2133;p28"/>
          <p:cNvSpPr/>
          <p:nvPr/>
        </p:nvSpPr>
        <p:spPr>
          <a:xfrm>
            <a:off x="175952" y="759887"/>
            <a:ext cx="90364" cy="69825"/>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4" name="Google Shape;2134;p28"/>
          <p:cNvSpPr/>
          <p:nvPr/>
        </p:nvSpPr>
        <p:spPr>
          <a:xfrm>
            <a:off x="188475" y="3329784"/>
            <a:ext cx="134063" cy="104210"/>
          </a:xfrm>
          <a:custGeom>
            <a:rect b="b" l="l" r="r" t="t"/>
            <a:pathLst>
              <a:path extrusionOk="0" h="2653" w="3413">
                <a:moveTo>
                  <a:pt x="1707" y="0"/>
                </a:moveTo>
                <a:cubicBezTo>
                  <a:pt x="1" y="0"/>
                  <a:pt x="1" y="2652"/>
                  <a:pt x="1707" y="2652"/>
                </a:cubicBezTo>
                <a:cubicBezTo>
                  <a:pt x="3413" y="2652"/>
                  <a:pt x="3413" y="0"/>
                  <a:pt x="170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135" name="Google Shape;2135;p28"/>
          <p:cNvGrpSpPr/>
          <p:nvPr/>
        </p:nvGrpSpPr>
        <p:grpSpPr>
          <a:xfrm>
            <a:off x="1756609" y="-145627"/>
            <a:ext cx="482481" cy="490933"/>
            <a:chOff x="1634175" y="4169925"/>
            <a:chExt cx="308275" cy="313675"/>
          </a:xfrm>
        </p:grpSpPr>
        <p:sp>
          <p:nvSpPr>
            <p:cNvPr id="2136" name="Google Shape;2136;p28"/>
            <p:cNvSpPr/>
            <p:nvPr/>
          </p:nvSpPr>
          <p:spPr>
            <a:xfrm>
              <a:off x="1634175" y="4353375"/>
              <a:ext cx="131850" cy="130225"/>
            </a:xfrm>
            <a:custGeom>
              <a:rect b="b" l="l" r="r" t="t"/>
              <a:pathLst>
                <a:path extrusionOk="0" h="5209" w="5274">
                  <a:moveTo>
                    <a:pt x="3983" y="1"/>
                  </a:moveTo>
                  <a:cubicBezTo>
                    <a:pt x="3890" y="1"/>
                    <a:pt x="3805" y="8"/>
                    <a:pt x="3754" y="25"/>
                  </a:cubicBezTo>
                  <a:cubicBezTo>
                    <a:pt x="3211" y="211"/>
                    <a:pt x="652" y="1250"/>
                    <a:pt x="202" y="1901"/>
                  </a:cubicBezTo>
                  <a:cubicBezTo>
                    <a:pt x="93" y="2041"/>
                    <a:pt x="0" y="2243"/>
                    <a:pt x="47" y="2413"/>
                  </a:cubicBezTo>
                  <a:cubicBezTo>
                    <a:pt x="78" y="2568"/>
                    <a:pt x="202" y="2677"/>
                    <a:pt x="342" y="2754"/>
                  </a:cubicBezTo>
                  <a:cubicBezTo>
                    <a:pt x="508" y="2845"/>
                    <a:pt x="679" y="2883"/>
                    <a:pt x="853" y="2883"/>
                  </a:cubicBezTo>
                  <a:cubicBezTo>
                    <a:pt x="1361" y="2883"/>
                    <a:pt x="1892" y="2563"/>
                    <a:pt x="2389" y="2320"/>
                  </a:cubicBezTo>
                  <a:lnTo>
                    <a:pt x="2389" y="2320"/>
                  </a:lnTo>
                  <a:cubicBezTo>
                    <a:pt x="2187" y="2584"/>
                    <a:pt x="1986" y="2878"/>
                    <a:pt x="1768" y="3204"/>
                  </a:cubicBezTo>
                  <a:cubicBezTo>
                    <a:pt x="1520" y="3576"/>
                    <a:pt x="1567" y="4042"/>
                    <a:pt x="1846" y="4243"/>
                  </a:cubicBezTo>
                  <a:cubicBezTo>
                    <a:pt x="1951" y="4315"/>
                    <a:pt x="2057" y="4346"/>
                    <a:pt x="2163" y="4346"/>
                  </a:cubicBezTo>
                  <a:cubicBezTo>
                    <a:pt x="2742" y="4346"/>
                    <a:pt x="3300" y="3403"/>
                    <a:pt x="3537" y="3049"/>
                  </a:cubicBezTo>
                  <a:lnTo>
                    <a:pt x="3537" y="3049"/>
                  </a:lnTo>
                  <a:cubicBezTo>
                    <a:pt x="3397" y="3530"/>
                    <a:pt x="3319" y="3980"/>
                    <a:pt x="3350" y="4476"/>
                  </a:cubicBezTo>
                  <a:cubicBezTo>
                    <a:pt x="3366" y="4848"/>
                    <a:pt x="3490" y="5019"/>
                    <a:pt x="3645" y="5112"/>
                  </a:cubicBezTo>
                  <a:cubicBezTo>
                    <a:pt x="3714" y="5163"/>
                    <a:pt x="3831" y="5208"/>
                    <a:pt x="3967" y="5208"/>
                  </a:cubicBezTo>
                  <a:cubicBezTo>
                    <a:pt x="4200" y="5208"/>
                    <a:pt x="4488" y="5076"/>
                    <a:pt x="4684" y="4615"/>
                  </a:cubicBezTo>
                  <a:cubicBezTo>
                    <a:pt x="4963" y="3949"/>
                    <a:pt x="5274" y="180"/>
                    <a:pt x="4421" y="40"/>
                  </a:cubicBezTo>
                  <a:cubicBezTo>
                    <a:pt x="4332" y="21"/>
                    <a:pt x="4145" y="1"/>
                    <a:pt x="3983"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7" name="Google Shape;2137;p28"/>
            <p:cNvSpPr/>
            <p:nvPr/>
          </p:nvSpPr>
          <p:spPr>
            <a:xfrm>
              <a:off x="1807500" y="4169925"/>
              <a:ext cx="134950" cy="124500"/>
            </a:xfrm>
            <a:custGeom>
              <a:rect b="b" l="l" r="r" t="t"/>
              <a:pathLst>
                <a:path extrusionOk="0" h="4980" w="5398">
                  <a:moveTo>
                    <a:pt x="2051" y="0"/>
                  </a:moveTo>
                  <a:cubicBezTo>
                    <a:pt x="1900" y="0"/>
                    <a:pt x="1759" y="93"/>
                    <a:pt x="1629" y="197"/>
                  </a:cubicBezTo>
                  <a:cubicBezTo>
                    <a:pt x="1024" y="709"/>
                    <a:pt x="171" y="3346"/>
                    <a:pt x="47" y="3889"/>
                  </a:cubicBezTo>
                  <a:cubicBezTo>
                    <a:pt x="0" y="4028"/>
                    <a:pt x="78" y="4416"/>
                    <a:pt x="109" y="4555"/>
                  </a:cubicBezTo>
                  <a:cubicBezTo>
                    <a:pt x="184" y="4868"/>
                    <a:pt x="753" y="4980"/>
                    <a:pt x="1469" y="4980"/>
                  </a:cubicBezTo>
                  <a:cubicBezTo>
                    <a:pt x="2670" y="4980"/>
                    <a:pt x="4286" y="4666"/>
                    <a:pt x="4684" y="4462"/>
                  </a:cubicBezTo>
                  <a:cubicBezTo>
                    <a:pt x="5397" y="4106"/>
                    <a:pt x="5258" y="3563"/>
                    <a:pt x="5103" y="3377"/>
                  </a:cubicBezTo>
                  <a:cubicBezTo>
                    <a:pt x="5000" y="3245"/>
                    <a:pt x="4829" y="3127"/>
                    <a:pt x="4511" y="3127"/>
                  </a:cubicBezTo>
                  <a:cubicBezTo>
                    <a:pt x="4491" y="3127"/>
                    <a:pt x="4472" y="3128"/>
                    <a:pt x="4451" y="3129"/>
                  </a:cubicBezTo>
                  <a:cubicBezTo>
                    <a:pt x="3955" y="3160"/>
                    <a:pt x="3505" y="3253"/>
                    <a:pt x="3040" y="3439"/>
                  </a:cubicBezTo>
                  <a:cubicBezTo>
                    <a:pt x="3443" y="3129"/>
                    <a:pt x="4606" y="2307"/>
                    <a:pt x="4095" y="1671"/>
                  </a:cubicBezTo>
                  <a:cubicBezTo>
                    <a:pt x="3983" y="1535"/>
                    <a:pt x="3805" y="1465"/>
                    <a:pt x="3613" y="1465"/>
                  </a:cubicBezTo>
                  <a:cubicBezTo>
                    <a:pt x="3431" y="1465"/>
                    <a:pt x="3237" y="1527"/>
                    <a:pt x="3071" y="1655"/>
                  </a:cubicBezTo>
                  <a:cubicBezTo>
                    <a:pt x="2761" y="1903"/>
                    <a:pt x="2482" y="2120"/>
                    <a:pt x="2233" y="2353"/>
                  </a:cubicBezTo>
                  <a:cubicBezTo>
                    <a:pt x="2513" y="1671"/>
                    <a:pt x="2900" y="895"/>
                    <a:pt x="2497" y="275"/>
                  </a:cubicBezTo>
                  <a:cubicBezTo>
                    <a:pt x="2420" y="151"/>
                    <a:pt x="2296" y="27"/>
                    <a:pt x="2140" y="11"/>
                  </a:cubicBezTo>
                  <a:cubicBezTo>
                    <a:pt x="2110" y="4"/>
                    <a:pt x="2081" y="0"/>
                    <a:pt x="2051"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8" name="Google Shape;2138;p28"/>
            <p:cNvSpPr/>
            <p:nvPr/>
          </p:nvSpPr>
          <p:spPr>
            <a:xfrm>
              <a:off x="1693875" y="4239500"/>
              <a:ext cx="174525" cy="165775"/>
            </a:xfrm>
            <a:custGeom>
              <a:rect b="b" l="l" r="r" t="t"/>
              <a:pathLst>
                <a:path extrusionOk="0" h="6631" w="6981">
                  <a:moveTo>
                    <a:pt x="4451" y="1"/>
                  </a:moveTo>
                  <a:cubicBezTo>
                    <a:pt x="3837" y="1"/>
                    <a:pt x="3224" y="246"/>
                    <a:pt x="2777" y="733"/>
                  </a:cubicBezTo>
                  <a:lnTo>
                    <a:pt x="854" y="2812"/>
                  </a:lnTo>
                  <a:cubicBezTo>
                    <a:pt x="1" y="3727"/>
                    <a:pt x="63" y="5185"/>
                    <a:pt x="978" y="6022"/>
                  </a:cubicBezTo>
                  <a:cubicBezTo>
                    <a:pt x="1414" y="6428"/>
                    <a:pt x="1972" y="6630"/>
                    <a:pt x="2530" y="6630"/>
                  </a:cubicBezTo>
                  <a:cubicBezTo>
                    <a:pt x="3144" y="6630"/>
                    <a:pt x="3757" y="6386"/>
                    <a:pt x="4204" y="5898"/>
                  </a:cubicBezTo>
                  <a:lnTo>
                    <a:pt x="6127" y="3820"/>
                  </a:lnTo>
                  <a:cubicBezTo>
                    <a:pt x="6980" y="2905"/>
                    <a:pt x="6918" y="1462"/>
                    <a:pt x="6003" y="609"/>
                  </a:cubicBezTo>
                  <a:cubicBezTo>
                    <a:pt x="5567" y="203"/>
                    <a:pt x="5009" y="1"/>
                    <a:pt x="4451" y="1"/>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9" name="Google Shape;2139;p28"/>
            <p:cNvSpPr/>
            <p:nvPr/>
          </p:nvSpPr>
          <p:spPr>
            <a:xfrm>
              <a:off x="1727225" y="4305900"/>
              <a:ext cx="51975" cy="40725"/>
            </a:xfrm>
            <a:custGeom>
              <a:rect b="b" l="l" r="r" t="t"/>
              <a:pathLst>
                <a:path extrusionOk="0" h="1629" w="2079">
                  <a:moveTo>
                    <a:pt x="1040" y="0"/>
                  </a:moveTo>
                  <a:cubicBezTo>
                    <a:pt x="1" y="0"/>
                    <a:pt x="1" y="1629"/>
                    <a:pt x="1040" y="1629"/>
                  </a:cubicBezTo>
                  <a:cubicBezTo>
                    <a:pt x="2079" y="1629"/>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0" name="Google Shape;2140;p28"/>
            <p:cNvSpPr/>
            <p:nvPr/>
          </p:nvSpPr>
          <p:spPr>
            <a:xfrm>
              <a:off x="1716375" y="4362900"/>
              <a:ext cx="52375" cy="40725"/>
            </a:xfrm>
            <a:custGeom>
              <a:rect b="b" l="l" r="r" t="t"/>
              <a:pathLst>
                <a:path extrusionOk="0" h="1629" w="2095">
                  <a:moveTo>
                    <a:pt x="1039" y="0"/>
                  </a:moveTo>
                  <a:cubicBezTo>
                    <a:pt x="0" y="0"/>
                    <a:pt x="0" y="1629"/>
                    <a:pt x="1039" y="1629"/>
                  </a:cubicBezTo>
                  <a:cubicBezTo>
                    <a:pt x="2094" y="1629"/>
                    <a:pt x="2094"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1" name="Google Shape;2141;p28"/>
            <p:cNvSpPr/>
            <p:nvPr/>
          </p:nvSpPr>
          <p:spPr>
            <a:xfrm>
              <a:off x="1826500" y="4282250"/>
              <a:ext cx="51975" cy="40725"/>
            </a:xfrm>
            <a:custGeom>
              <a:rect b="b" l="l" r="r" t="t"/>
              <a:pathLst>
                <a:path extrusionOk="0" h="1629" w="2079">
                  <a:moveTo>
                    <a:pt x="1039" y="0"/>
                  </a:moveTo>
                  <a:cubicBezTo>
                    <a:pt x="0" y="0"/>
                    <a:pt x="0" y="1629"/>
                    <a:pt x="1039" y="1629"/>
                  </a:cubicBezTo>
                  <a:cubicBezTo>
                    <a:pt x="2078" y="1629"/>
                    <a:pt x="2078"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2" name="Google Shape;2142;p28"/>
            <p:cNvSpPr/>
            <p:nvPr/>
          </p:nvSpPr>
          <p:spPr>
            <a:xfrm>
              <a:off x="1783850" y="4239200"/>
              <a:ext cx="52350" cy="40750"/>
            </a:xfrm>
            <a:custGeom>
              <a:rect b="b" l="l" r="r" t="t"/>
              <a:pathLst>
                <a:path extrusionOk="0" h="1630" w="2094">
                  <a:moveTo>
                    <a:pt x="1055" y="1"/>
                  </a:moveTo>
                  <a:cubicBezTo>
                    <a:pt x="16" y="1"/>
                    <a:pt x="0" y="1629"/>
                    <a:pt x="1055" y="1629"/>
                  </a:cubicBezTo>
                  <a:cubicBezTo>
                    <a:pt x="2094" y="1629"/>
                    <a:pt x="2094" y="1"/>
                    <a:pt x="1055"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3" name="Google Shape;2143;p28"/>
            <p:cNvSpPr/>
            <p:nvPr/>
          </p:nvSpPr>
          <p:spPr>
            <a:xfrm>
              <a:off x="1776850" y="4297750"/>
              <a:ext cx="52375" cy="40350"/>
            </a:xfrm>
            <a:custGeom>
              <a:rect b="b" l="l" r="r" t="t"/>
              <a:pathLst>
                <a:path extrusionOk="0" h="1614" w="2095">
                  <a:moveTo>
                    <a:pt x="1040" y="1"/>
                  </a:moveTo>
                  <a:cubicBezTo>
                    <a:pt x="1" y="1"/>
                    <a:pt x="1" y="1614"/>
                    <a:pt x="1040" y="1614"/>
                  </a:cubicBezTo>
                  <a:cubicBezTo>
                    <a:pt x="2095" y="1614"/>
                    <a:pt x="2095" y="1"/>
                    <a:pt x="1040"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4" name="Google Shape;2144;p28"/>
            <p:cNvSpPr/>
            <p:nvPr/>
          </p:nvSpPr>
          <p:spPr>
            <a:xfrm>
              <a:off x="1769500" y="4348175"/>
              <a:ext cx="51975" cy="40325"/>
            </a:xfrm>
            <a:custGeom>
              <a:rect b="b" l="l" r="r" t="t"/>
              <a:pathLst>
                <a:path extrusionOk="0" h="1613" w="2079">
                  <a:moveTo>
                    <a:pt x="1039" y="0"/>
                  </a:moveTo>
                  <a:cubicBezTo>
                    <a:pt x="0" y="0"/>
                    <a:pt x="0" y="1613"/>
                    <a:pt x="1039" y="1613"/>
                  </a:cubicBezTo>
                  <a:cubicBezTo>
                    <a:pt x="2078" y="1613"/>
                    <a:pt x="2078"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5" name="Google Shape;2145;p28"/>
            <p:cNvSpPr/>
            <p:nvPr/>
          </p:nvSpPr>
          <p:spPr>
            <a:xfrm>
              <a:off x="1738475" y="4252400"/>
              <a:ext cx="51975" cy="40725"/>
            </a:xfrm>
            <a:custGeom>
              <a:rect b="b" l="l" r="r" t="t"/>
              <a:pathLst>
                <a:path extrusionOk="0" h="1629" w="2079">
                  <a:moveTo>
                    <a:pt x="1040" y="0"/>
                  </a:moveTo>
                  <a:cubicBezTo>
                    <a:pt x="0" y="0"/>
                    <a:pt x="0" y="1629"/>
                    <a:pt x="1040" y="1629"/>
                  </a:cubicBezTo>
                  <a:cubicBezTo>
                    <a:pt x="2079" y="1629"/>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6" name="Google Shape;2146;p28"/>
            <p:cNvSpPr/>
            <p:nvPr/>
          </p:nvSpPr>
          <p:spPr>
            <a:xfrm>
              <a:off x="1679925" y="4322575"/>
              <a:ext cx="51975" cy="40350"/>
            </a:xfrm>
            <a:custGeom>
              <a:rect b="b" l="l" r="r" t="t"/>
              <a:pathLst>
                <a:path extrusionOk="0" h="1614" w="2079">
                  <a:moveTo>
                    <a:pt x="1040" y="0"/>
                  </a:moveTo>
                  <a:cubicBezTo>
                    <a:pt x="0" y="0"/>
                    <a:pt x="0" y="1613"/>
                    <a:pt x="1040" y="1613"/>
                  </a:cubicBezTo>
                  <a:cubicBezTo>
                    <a:pt x="2079" y="1613"/>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147" name="Google Shape;2147;p28"/>
          <p:cNvGrpSpPr/>
          <p:nvPr/>
        </p:nvGrpSpPr>
        <p:grpSpPr>
          <a:xfrm>
            <a:off x="8745246" y="3824673"/>
            <a:ext cx="482481" cy="490933"/>
            <a:chOff x="1634175" y="4169925"/>
            <a:chExt cx="308275" cy="313675"/>
          </a:xfrm>
        </p:grpSpPr>
        <p:sp>
          <p:nvSpPr>
            <p:cNvPr id="2148" name="Google Shape;2148;p28"/>
            <p:cNvSpPr/>
            <p:nvPr/>
          </p:nvSpPr>
          <p:spPr>
            <a:xfrm>
              <a:off x="1634175" y="4353375"/>
              <a:ext cx="131850" cy="130225"/>
            </a:xfrm>
            <a:custGeom>
              <a:rect b="b" l="l" r="r" t="t"/>
              <a:pathLst>
                <a:path extrusionOk="0" h="5209" w="5274">
                  <a:moveTo>
                    <a:pt x="3983" y="1"/>
                  </a:moveTo>
                  <a:cubicBezTo>
                    <a:pt x="3890" y="1"/>
                    <a:pt x="3805" y="8"/>
                    <a:pt x="3754" y="25"/>
                  </a:cubicBezTo>
                  <a:cubicBezTo>
                    <a:pt x="3211" y="211"/>
                    <a:pt x="652" y="1250"/>
                    <a:pt x="202" y="1901"/>
                  </a:cubicBezTo>
                  <a:cubicBezTo>
                    <a:pt x="93" y="2041"/>
                    <a:pt x="0" y="2243"/>
                    <a:pt x="47" y="2413"/>
                  </a:cubicBezTo>
                  <a:cubicBezTo>
                    <a:pt x="78" y="2568"/>
                    <a:pt x="202" y="2677"/>
                    <a:pt x="342" y="2754"/>
                  </a:cubicBezTo>
                  <a:cubicBezTo>
                    <a:pt x="508" y="2845"/>
                    <a:pt x="679" y="2883"/>
                    <a:pt x="853" y="2883"/>
                  </a:cubicBezTo>
                  <a:cubicBezTo>
                    <a:pt x="1361" y="2883"/>
                    <a:pt x="1892" y="2563"/>
                    <a:pt x="2389" y="2320"/>
                  </a:cubicBezTo>
                  <a:lnTo>
                    <a:pt x="2389" y="2320"/>
                  </a:lnTo>
                  <a:cubicBezTo>
                    <a:pt x="2187" y="2584"/>
                    <a:pt x="1986" y="2878"/>
                    <a:pt x="1768" y="3204"/>
                  </a:cubicBezTo>
                  <a:cubicBezTo>
                    <a:pt x="1520" y="3576"/>
                    <a:pt x="1567" y="4042"/>
                    <a:pt x="1846" y="4243"/>
                  </a:cubicBezTo>
                  <a:cubicBezTo>
                    <a:pt x="1951" y="4315"/>
                    <a:pt x="2057" y="4346"/>
                    <a:pt x="2163" y="4346"/>
                  </a:cubicBezTo>
                  <a:cubicBezTo>
                    <a:pt x="2742" y="4346"/>
                    <a:pt x="3300" y="3403"/>
                    <a:pt x="3537" y="3049"/>
                  </a:cubicBezTo>
                  <a:lnTo>
                    <a:pt x="3537" y="3049"/>
                  </a:lnTo>
                  <a:cubicBezTo>
                    <a:pt x="3397" y="3530"/>
                    <a:pt x="3319" y="3980"/>
                    <a:pt x="3350" y="4476"/>
                  </a:cubicBezTo>
                  <a:cubicBezTo>
                    <a:pt x="3366" y="4848"/>
                    <a:pt x="3490" y="5019"/>
                    <a:pt x="3645" y="5112"/>
                  </a:cubicBezTo>
                  <a:cubicBezTo>
                    <a:pt x="3714" y="5163"/>
                    <a:pt x="3831" y="5208"/>
                    <a:pt x="3967" y="5208"/>
                  </a:cubicBezTo>
                  <a:cubicBezTo>
                    <a:pt x="4200" y="5208"/>
                    <a:pt x="4488" y="5076"/>
                    <a:pt x="4684" y="4615"/>
                  </a:cubicBezTo>
                  <a:cubicBezTo>
                    <a:pt x="4963" y="3949"/>
                    <a:pt x="5274" y="180"/>
                    <a:pt x="4421" y="40"/>
                  </a:cubicBezTo>
                  <a:cubicBezTo>
                    <a:pt x="4332" y="21"/>
                    <a:pt x="4145" y="1"/>
                    <a:pt x="3983"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9" name="Google Shape;2149;p28"/>
            <p:cNvSpPr/>
            <p:nvPr/>
          </p:nvSpPr>
          <p:spPr>
            <a:xfrm>
              <a:off x="1807500" y="4169925"/>
              <a:ext cx="134950" cy="124500"/>
            </a:xfrm>
            <a:custGeom>
              <a:rect b="b" l="l" r="r" t="t"/>
              <a:pathLst>
                <a:path extrusionOk="0" h="4980" w="5398">
                  <a:moveTo>
                    <a:pt x="2051" y="0"/>
                  </a:moveTo>
                  <a:cubicBezTo>
                    <a:pt x="1900" y="0"/>
                    <a:pt x="1759" y="93"/>
                    <a:pt x="1629" y="197"/>
                  </a:cubicBezTo>
                  <a:cubicBezTo>
                    <a:pt x="1024" y="709"/>
                    <a:pt x="171" y="3346"/>
                    <a:pt x="47" y="3889"/>
                  </a:cubicBezTo>
                  <a:cubicBezTo>
                    <a:pt x="0" y="4028"/>
                    <a:pt x="78" y="4416"/>
                    <a:pt x="109" y="4555"/>
                  </a:cubicBezTo>
                  <a:cubicBezTo>
                    <a:pt x="184" y="4868"/>
                    <a:pt x="753" y="4980"/>
                    <a:pt x="1469" y="4980"/>
                  </a:cubicBezTo>
                  <a:cubicBezTo>
                    <a:pt x="2670" y="4980"/>
                    <a:pt x="4286" y="4666"/>
                    <a:pt x="4684" y="4462"/>
                  </a:cubicBezTo>
                  <a:cubicBezTo>
                    <a:pt x="5397" y="4106"/>
                    <a:pt x="5258" y="3563"/>
                    <a:pt x="5103" y="3377"/>
                  </a:cubicBezTo>
                  <a:cubicBezTo>
                    <a:pt x="5000" y="3245"/>
                    <a:pt x="4829" y="3127"/>
                    <a:pt x="4511" y="3127"/>
                  </a:cubicBezTo>
                  <a:cubicBezTo>
                    <a:pt x="4491" y="3127"/>
                    <a:pt x="4472" y="3128"/>
                    <a:pt x="4451" y="3129"/>
                  </a:cubicBezTo>
                  <a:cubicBezTo>
                    <a:pt x="3955" y="3160"/>
                    <a:pt x="3505" y="3253"/>
                    <a:pt x="3040" y="3439"/>
                  </a:cubicBezTo>
                  <a:cubicBezTo>
                    <a:pt x="3443" y="3129"/>
                    <a:pt x="4606" y="2307"/>
                    <a:pt x="4095" y="1671"/>
                  </a:cubicBezTo>
                  <a:cubicBezTo>
                    <a:pt x="3983" y="1535"/>
                    <a:pt x="3805" y="1465"/>
                    <a:pt x="3613" y="1465"/>
                  </a:cubicBezTo>
                  <a:cubicBezTo>
                    <a:pt x="3431" y="1465"/>
                    <a:pt x="3237" y="1527"/>
                    <a:pt x="3071" y="1655"/>
                  </a:cubicBezTo>
                  <a:cubicBezTo>
                    <a:pt x="2761" y="1903"/>
                    <a:pt x="2482" y="2120"/>
                    <a:pt x="2233" y="2353"/>
                  </a:cubicBezTo>
                  <a:cubicBezTo>
                    <a:pt x="2513" y="1671"/>
                    <a:pt x="2900" y="895"/>
                    <a:pt x="2497" y="275"/>
                  </a:cubicBezTo>
                  <a:cubicBezTo>
                    <a:pt x="2420" y="151"/>
                    <a:pt x="2296" y="27"/>
                    <a:pt x="2140" y="11"/>
                  </a:cubicBezTo>
                  <a:cubicBezTo>
                    <a:pt x="2110" y="4"/>
                    <a:pt x="2081" y="0"/>
                    <a:pt x="2051"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0" name="Google Shape;2150;p28"/>
            <p:cNvSpPr/>
            <p:nvPr/>
          </p:nvSpPr>
          <p:spPr>
            <a:xfrm>
              <a:off x="1693875" y="4239500"/>
              <a:ext cx="174525" cy="165775"/>
            </a:xfrm>
            <a:custGeom>
              <a:rect b="b" l="l" r="r" t="t"/>
              <a:pathLst>
                <a:path extrusionOk="0" h="6631" w="6981">
                  <a:moveTo>
                    <a:pt x="4451" y="1"/>
                  </a:moveTo>
                  <a:cubicBezTo>
                    <a:pt x="3837" y="1"/>
                    <a:pt x="3224" y="246"/>
                    <a:pt x="2777" y="733"/>
                  </a:cubicBezTo>
                  <a:lnTo>
                    <a:pt x="854" y="2812"/>
                  </a:lnTo>
                  <a:cubicBezTo>
                    <a:pt x="1" y="3727"/>
                    <a:pt x="63" y="5185"/>
                    <a:pt x="978" y="6022"/>
                  </a:cubicBezTo>
                  <a:cubicBezTo>
                    <a:pt x="1414" y="6428"/>
                    <a:pt x="1972" y="6630"/>
                    <a:pt x="2530" y="6630"/>
                  </a:cubicBezTo>
                  <a:cubicBezTo>
                    <a:pt x="3144" y="6630"/>
                    <a:pt x="3757" y="6386"/>
                    <a:pt x="4204" y="5898"/>
                  </a:cubicBezTo>
                  <a:lnTo>
                    <a:pt x="6127" y="3820"/>
                  </a:lnTo>
                  <a:cubicBezTo>
                    <a:pt x="6980" y="2905"/>
                    <a:pt x="6918" y="1462"/>
                    <a:pt x="6003" y="609"/>
                  </a:cubicBezTo>
                  <a:cubicBezTo>
                    <a:pt x="5567" y="203"/>
                    <a:pt x="5009" y="1"/>
                    <a:pt x="4451" y="1"/>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1" name="Google Shape;2151;p28"/>
            <p:cNvSpPr/>
            <p:nvPr/>
          </p:nvSpPr>
          <p:spPr>
            <a:xfrm>
              <a:off x="1727225" y="4305900"/>
              <a:ext cx="51975" cy="40725"/>
            </a:xfrm>
            <a:custGeom>
              <a:rect b="b" l="l" r="r" t="t"/>
              <a:pathLst>
                <a:path extrusionOk="0" h="1629" w="2079">
                  <a:moveTo>
                    <a:pt x="1040" y="0"/>
                  </a:moveTo>
                  <a:cubicBezTo>
                    <a:pt x="1" y="0"/>
                    <a:pt x="1" y="1629"/>
                    <a:pt x="1040" y="1629"/>
                  </a:cubicBezTo>
                  <a:cubicBezTo>
                    <a:pt x="2079" y="1629"/>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2" name="Google Shape;2152;p28"/>
            <p:cNvSpPr/>
            <p:nvPr/>
          </p:nvSpPr>
          <p:spPr>
            <a:xfrm>
              <a:off x="1716375" y="4362900"/>
              <a:ext cx="52375" cy="40725"/>
            </a:xfrm>
            <a:custGeom>
              <a:rect b="b" l="l" r="r" t="t"/>
              <a:pathLst>
                <a:path extrusionOk="0" h="1629" w="2095">
                  <a:moveTo>
                    <a:pt x="1039" y="0"/>
                  </a:moveTo>
                  <a:cubicBezTo>
                    <a:pt x="0" y="0"/>
                    <a:pt x="0" y="1629"/>
                    <a:pt x="1039" y="1629"/>
                  </a:cubicBezTo>
                  <a:cubicBezTo>
                    <a:pt x="2094" y="1629"/>
                    <a:pt x="2094"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3" name="Google Shape;2153;p28"/>
            <p:cNvSpPr/>
            <p:nvPr/>
          </p:nvSpPr>
          <p:spPr>
            <a:xfrm>
              <a:off x="1826500" y="4282250"/>
              <a:ext cx="51975" cy="40725"/>
            </a:xfrm>
            <a:custGeom>
              <a:rect b="b" l="l" r="r" t="t"/>
              <a:pathLst>
                <a:path extrusionOk="0" h="1629" w="2079">
                  <a:moveTo>
                    <a:pt x="1039" y="0"/>
                  </a:moveTo>
                  <a:cubicBezTo>
                    <a:pt x="0" y="0"/>
                    <a:pt x="0" y="1629"/>
                    <a:pt x="1039" y="1629"/>
                  </a:cubicBezTo>
                  <a:cubicBezTo>
                    <a:pt x="2078" y="1629"/>
                    <a:pt x="2078"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4" name="Google Shape;2154;p28"/>
            <p:cNvSpPr/>
            <p:nvPr/>
          </p:nvSpPr>
          <p:spPr>
            <a:xfrm>
              <a:off x="1783850" y="4239200"/>
              <a:ext cx="52350" cy="40750"/>
            </a:xfrm>
            <a:custGeom>
              <a:rect b="b" l="l" r="r" t="t"/>
              <a:pathLst>
                <a:path extrusionOk="0" h="1630" w="2094">
                  <a:moveTo>
                    <a:pt x="1055" y="1"/>
                  </a:moveTo>
                  <a:cubicBezTo>
                    <a:pt x="16" y="1"/>
                    <a:pt x="0" y="1629"/>
                    <a:pt x="1055" y="1629"/>
                  </a:cubicBezTo>
                  <a:cubicBezTo>
                    <a:pt x="2094" y="1629"/>
                    <a:pt x="2094" y="1"/>
                    <a:pt x="1055"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5" name="Google Shape;2155;p28"/>
            <p:cNvSpPr/>
            <p:nvPr/>
          </p:nvSpPr>
          <p:spPr>
            <a:xfrm>
              <a:off x="1776850" y="4297750"/>
              <a:ext cx="52375" cy="40350"/>
            </a:xfrm>
            <a:custGeom>
              <a:rect b="b" l="l" r="r" t="t"/>
              <a:pathLst>
                <a:path extrusionOk="0" h="1614" w="2095">
                  <a:moveTo>
                    <a:pt x="1040" y="1"/>
                  </a:moveTo>
                  <a:cubicBezTo>
                    <a:pt x="1" y="1"/>
                    <a:pt x="1" y="1614"/>
                    <a:pt x="1040" y="1614"/>
                  </a:cubicBezTo>
                  <a:cubicBezTo>
                    <a:pt x="2095" y="1614"/>
                    <a:pt x="2095" y="1"/>
                    <a:pt x="1040"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6" name="Google Shape;2156;p28"/>
            <p:cNvSpPr/>
            <p:nvPr/>
          </p:nvSpPr>
          <p:spPr>
            <a:xfrm>
              <a:off x="1769500" y="4348175"/>
              <a:ext cx="51975" cy="40325"/>
            </a:xfrm>
            <a:custGeom>
              <a:rect b="b" l="l" r="r" t="t"/>
              <a:pathLst>
                <a:path extrusionOk="0" h="1613" w="2079">
                  <a:moveTo>
                    <a:pt x="1039" y="0"/>
                  </a:moveTo>
                  <a:cubicBezTo>
                    <a:pt x="0" y="0"/>
                    <a:pt x="0" y="1613"/>
                    <a:pt x="1039" y="1613"/>
                  </a:cubicBezTo>
                  <a:cubicBezTo>
                    <a:pt x="2078" y="1613"/>
                    <a:pt x="2078"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7" name="Google Shape;2157;p28"/>
            <p:cNvSpPr/>
            <p:nvPr/>
          </p:nvSpPr>
          <p:spPr>
            <a:xfrm>
              <a:off x="1738475" y="4252400"/>
              <a:ext cx="51975" cy="40725"/>
            </a:xfrm>
            <a:custGeom>
              <a:rect b="b" l="l" r="r" t="t"/>
              <a:pathLst>
                <a:path extrusionOk="0" h="1629" w="2079">
                  <a:moveTo>
                    <a:pt x="1040" y="0"/>
                  </a:moveTo>
                  <a:cubicBezTo>
                    <a:pt x="0" y="0"/>
                    <a:pt x="0" y="1629"/>
                    <a:pt x="1040" y="1629"/>
                  </a:cubicBezTo>
                  <a:cubicBezTo>
                    <a:pt x="2079" y="1629"/>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8" name="Google Shape;2158;p28"/>
            <p:cNvSpPr/>
            <p:nvPr/>
          </p:nvSpPr>
          <p:spPr>
            <a:xfrm>
              <a:off x="1679925" y="4322575"/>
              <a:ext cx="51975" cy="40350"/>
            </a:xfrm>
            <a:custGeom>
              <a:rect b="b" l="l" r="r" t="t"/>
              <a:pathLst>
                <a:path extrusionOk="0" h="1614" w="2079">
                  <a:moveTo>
                    <a:pt x="1040" y="0"/>
                  </a:moveTo>
                  <a:cubicBezTo>
                    <a:pt x="0" y="0"/>
                    <a:pt x="0" y="1613"/>
                    <a:pt x="1040" y="1613"/>
                  </a:cubicBezTo>
                  <a:cubicBezTo>
                    <a:pt x="2079" y="1613"/>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159" name="Google Shape;2159;p28"/>
          <p:cNvSpPr/>
          <p:nvPr/>
        </p:nvSpPr>
        <p:spPr>
          <a:xfrm rot="10660333">
            <a:off x="8899794" y="2150405"/>
            <a:ext cx="249679" cy="200294"/>
          </a:xfrm>
          <a:custGeom>
            <a:rect b="b" l="l" r="r" t="t"/>
            <a:pathLst>
              <a:path extrusionOk="0" h="6600" w="8228">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rgbClr val="FFFFFF">
              <a:alpha val="763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160" name="Google Shape;2160;p28"/>
          <p:cNvGrpSpPr/>
          <p:nvPr/>
        </p:nvGrpSpPr>
        <p:grpSpPr>
          <a:xfrm>
            <a:off x="8995374" y="2554868"/>
            <a:ext cx="248024" cy="243085"/>
            <a:chOff x="7972900" y="1017250"/>
            <a:chExt cx="754791" cy="739760"/>
          </a:xfrm>
        </p:grpSpPr>
        <p:sp>
          <p:nvSpPr>
            <p:cNvPr id="2161" name="Google Shape;2161;p28"/>
            <p:cNvSpPr/>
            <p:nvPr/>
          </p:nvSpPr>
          <p:spPr>
            <a:xfrm>
              <a:off x="7972900" y="1017250"/>
              <a:ext cx="754791" cy="739760"/>
            </a:xfrm>
            <a:custGeom>
              <a:rect b="b" l="l" r="r" t="t"/>
              <a:pathLst>
                <a:path extrusionOk="0" h="14715" w="15014">
                  <a:moveTo>
                    <a:pt x="7499" y="1"/>
                  </a:moveTo>
                  <a:cubicBezTo>
                    <a:pt x="7404" y="1"/>
                    <a:pt x="7308" y="3"/>
                    <a:pt x="7212" y="6"/>
                  </a:cubicBezTo>
                  <a:cubicBezTo>
                    <a:pt x="3149" y="161"/>
                    <a:pt x="0" y="3589"/>
                    <a:pt x="156" y="7637"/>
                  </a:cubicBezTo>
                  <a:cubicBezTo>
                    <a:pt x="307" y="11605"/>
                    <a:pt x="3578" y="14715"/>
                    <a:pt x="7501" y="14715"/>
                  </a:cubicBezTo>
                  <a:cubicBezTo>
                    <a:pt x="7596" y="14715"/>
                    <a:pt x="7691" y="14713"/>
                    <a:pt x="7786" y="14709"/>
                  </a:cubicBezTo>
                  <a:cubicBezTo>
                    <a:pt x="11850" y="14554"/>
                    <a:pt x="15014" y="11127"/>
                    <a:pt x="14859" y="7063"/>
                  </a:cubicBezTo>
                  <a:cubicBezTo>
                    <a:pt x="14707" y="3111"/>
                    <a:pt x="11436" y="1"/>
                    <a:pt x="749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2" name="Google Shape;2162;p28"/>
            <p:cNvSpPr/>
            <p:nvPr/>
          </p:nvSpPr>
          <p:spPr>
            <a:xfrm>
              <a:off x="8110900" y="1152989"/>
              <a:ext cx="478795" cy="468288"/>
            </a:xfrm>
            <a:custGeom>
              <a:rect b="b" l="l" r="r" t="t"/>
              <a:pathLst>
                <a:path extrusionOk="0" h="9315" w="9524">
                  <a:moveTo>
                    <a:pt x="4776" y="1"/>
                  </a:moveTo>
                  <a:cubicBezTo>
                    <a:pt x="4709" y="1"/>
                    <a:pt x="4643" y="2"/>
                    <a:pt x="4576" y="5"/>
                  </a:cubicBezTo>
                  <a:cubicBezTo>
                    <a:pt x="2001" y="114"/>
                    <a:pt x="1" y="2269"/>
                    <a:pt x="109" y="4844"/>
                  </a:cubicBezTo>
                  <a:cubicBezTo>
                    <a:pt x="215" y="7352"/>
                    <a:pt x="2278" y="9315"/>
                    <a:pt x="4764" y="9315"/>
                  </a:cubicBezTo>
                  <a:cubicBezTo>
                    <a:pt x="4830" y="9315"/>
                    <a:pt x="4897" y="9314"/>
                    <a:pt x="4964" y="9311"/>
                  </a:cubicBezTo>
                  <a:cubicBezTo>
                    <a:pt x="7523" y="9202"/>
                    <a:pt x="9523" y="7031"/>
                    <a:pt x="9415" y="4472"/>
                  </a:cubicBezTo>
                  <a:cubicBezTo>
                    <a:pt x="9309" y="1964"/>
                    <a:pt x="7261" y="1"/>
                    <a:pt x="477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3" name="Google Shape;2163;p28"/>
            <p:cNvSpPr/>
            <p:nvPr/>
          </p:nvSpPr>
          <p:spPr>
            <a:xfrm>
              <a:off x="8232560" y="1270126"/>
              <a:ext cx="236281" cy="234018"/>
            </a:xfrm>
            <a:custGeom>
              <a:rect b="b" l="l" r="r" t="t"/>
              <a:pathLst>
                <a:path extrusionOk="0" h="4655" w="4700">
                  <a:moveTo>
                    <a:pt x="2318" y="1"/>
                  </a:moveTo>
                  <a:cubicBezTo>
                    <a:pt x="1070" y="1"/>
                    <a:pt x="31" y="1028"/>
                    <a:pt x="16" y="2297"/>
                  </a:cubicBezTo>
                  <a:cubicBezTo>
                    <a:pt x="0" y="3569"/>
                    <a:pt x="1024" y="4639"/>
                    <a:pt x="2311" y="4654"/>
                  </a:cubicBezTo>
                  <a:cubicBezTo>
                    <a:pt x="2321" y="4654"/>
                    <a:pt x="2330" y="4654"/>
                    <a:pt x="2340" y="4654"/>
                  </a:cubicBezTo>
                  <a:cubicBezTo>
                    <a:pt x="3614" y="4654"/>
                    <a:pt x="4653" y="3637"/>
                    <a:pt x="4668" y="2359"/>
                  </a:cubicBezTo>
                  <a:cubicBezTo>
                    <a:pt x="4700" y="1072"/>
                    <a:pt x="3660" y="17"/>
                    <a:pt x="2373" y="1"/>
                  </a:cubicBezTo>
                  <a:cubicBezTo>
                    <a:pt x="2355" y="1"/>
                    <a:pt x="2336" y="1"/>
                    <a:pt x="2318" y="1"/>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4" name="Google Shape;2164;p28"/>
            <p:cNvSpPr/>
            <p:nvPr/>
          </p:nvSpPr>
          <p:spPr>
            <a:xfrm>
              <a:off x="8209938" y="1349005"/>
              <a:ext cx="61634" cy="56054"/>
            </a:xfrm>
            <a:custGeom>
              <a:rect b="b" l="l" r="r" t="t"/>
              <a:pathLst>
                <a:path extrusionOk="0" h="1115" w="1226">
                  <a:moveTo>
                    <a:pt x="614" y="0"/>
                  </a:moveTo>
                  <a:cubicBezTo>
                    <a:pt x="465" y="0"/>
                    <a:pt x="316" y="63"/>
                    <a:pt x="202" y="185"/>
                  </a:cubicBezTo>
                  <a:cubicBezTo>
                    <a:pt x="0" y="402"/>
                    <a:pt x="16" y="759"/>
                    <a:pt x="233" y="960"/>
                  </a:cubicBezTo>
                  <a:cubicBezTo>
                    <a:pt x="343" y="1063"/>
                    <a:pt x="478" y="1114"/>
                    <a:pt x="612" y="1114"/>
                  </a:cubicBezTo>
                  <a:cubicBezTo>
                    <a:pt x="761" y="1114"/>
                    <a:pt x="910" y="1052"/>
                    <a:pt x="1024" y="929"/>
                  </a:cubicBezTo>
                  <a:cubicBezTo>
                    <a:pt x="1226" y="712"/>
                    <a:pt x="1210" y="356"/>
                    <a:pt x="993" y="154"/>
                  </a:cubicBezTo>
                  <a:cubicBezTo>
                    <a:pt x="883" y="51"/>
                    <a:pt x="748" y="0"/>
                    <a:pt x="61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165" name="Google Shape;2165;p28"/>
          <p:cNvGrpSpPr/>
          <p:nvPr/>
        </p:nvGrpSpPr>
        <p:grpSpPr>
          <a:xfrm rot="941187">
            <a:off x="8873832" y="1728157"/>
            <a:ext cx="392555" cy="111937"/>
            <a:chOff x="3827225" y="3139400"/>
            <a:chExt cx="298975" cy="88200"/>
          </a:xfrm>
        </p:grpSpPr>
        <p:sp>
          <p:nvSpPr>
            <p:cNvPr id="2166" name="Google Shape;2166;p28"/>
            <p:cNvSpPr/>
            <p:nvPr/>
          </p:nvSpPr>
          <p:spPr>
            <a:xfrm>
              <a:off x="3827225" y="3143250"/>
              <a:ext cx="153950" cy="84350"/>
            </a:xfrm>
            <a:custGeom>
              <a:rect b="b" l="l" r="r" t="t"/>
              <a:pathLst>
                <a:path extrusionOk="0" h="3374" w="6158">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7" name="Google Shape;2167;p28"/>
            <p:cNvSpPr/>
            <p:nvPr/>
          </p:nvSpPr>
          <p:spPr>
            <a:xfrm>
              <a:off x="3973775" y="3139400"/>
              <a:ext cx="152425" cy="67325"/>
            </a:xfrm>
            <a:custGeom>
              <a:rect b="b" l="l" r="r" t="t"/>
              <a:pathLst>
                <a:path extrusionOk="0" h="2693" w="6097">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168" name="Google Shape;2168;p28"/>
          <p:cNvSpPr/>
          <p:nvPr/>
        </p:nvSpPr>
        <p:spPr>
          <a:xfrm>
            <a:off x="8941303" y="2947775"/>
            <a:ext cx="90364" cy="69825"/>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169" name="Google Shape;2169;p28"/>
          <p:cNvGrpSpPr/>
          <p:nvPr/>
        </p:nvGrpSpPr>
        <p:grpSpPr>
          <a:xfrm rot="3704533">
            <a:off x="1936265" y="4994120"/>
            <a:ext cx="299645" cy="85878"/>
            <a:chOff x="3827225" y="3139400"/>
            <a:chExt cx="298975" cy="88200"/>
          </a:xfrm>
        </p:grpSpPr>
        <p:sp>
          <p:nvSpPr>
            <p:cNvPr id="2170" name="Google Shape;2170;p28"/>
            <p:cNvSpPr/>
            <p:nvPr/>
          </p:nvSpPr>
          <p:spPr>
            <a:xfrm>
              <a:off x="3827225" y="3143250"/>
              <a:ext cx="153950" cy="84350"/>
            </a:xfrm>
            <a:custGeom>
              <a:rect b="b" l="l" r="r" t="t"/>
              <a:pathLst>
                <a:path extrusionOk="0" h="3374" w="6158">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1" name="Google Shape;2171;p28"/>
            <p:cNvSpPr/>
            <p:nvPr/>
          </p:nvSpPr>
          <p:spPr>
            <a:xfrm>
              <a:off x="3973775" y="3139400"/>
              <a:ext cx="152425" cy="67325"/>
            </a:xfrm>
            <a:custGeom>
              <a:rect b="b" l="l" r="r" t="t"/>
              <a:pathLst>
                <a:path extrusionOk="0" h="2693" w="6097">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172" name="Google Shape;2172;p28"/>
          <p:cNvGrpSpPr/>
          <p:nvPr/>
        </p:nvGrpSpPr>
        <p:grpSpPr>
          <a:xfrm rot="4880212">
            <a:off x="3413719" y="4770329"/>
            <a:ext cx="562827" cy="572686"/>
            <a:chOff x="1634175" y="4169925"/>
            <a:chExt cx="308275" cy="313675"/>
          </a:xfrm>
        </p:grpSpPr>
        <p:sp>
          <p:nvSpPr>
            <p:cNvPr id="2173" name="Google Shape;2173;p28"/>
            <p:cNvSpPr/>
            <p:nvPr/>
          </p:nvSpPr>
          <p:spPr>
            <a:xfrm>
              <a:off x="1634175" y="4353375"/>
              <a:ext cx="131850" cy="130225"/>
            </a:xfrm>
            <a:custGeom>
              <a:rect b="b" l="l" r="r" t="t"/>
              <a:pathLst>
                <a:path extrusionOk="0" h="5209" w="5274">
                  <a:moveTo>
                    <a:pt x="3983" y="1"/>
                  </a:moveTo>
                  <a:cubicBezTo>
                    <a:pt x="3890" y="1"/>
                    <a:pt x="3805" y="8"/>
                    <a:pt x="3754" y="25"/>
                  </a:cubicBezTo>
                  <a:cubicBezTo>
                    <a:pt x="3211" y="211"/>
                    <a:pt x="652" y="1250"/>
                    <a:pt x="202" y="1901"/>
                  </a:cubicBezTo>
                  <a:cubicBezTo>
                    <a:pt x="93" y="2041"/>
                    <a:pt x="0" y="2243"/>
                    <a:pt x="47" y="2413"/>
                  </a:cubicBezTo>
                  <a:cubicBezTo>
                    <a:pt x="78" y="2568"/>
                    <a:pt x="202" y="2677"/>
                    <a:pt x="342" y="2754"/>
                  </a:cubicBezTo>
                  <a:cubicBezTo>
                    <a:pt x="508" y="2845"/>
                    <a:pt x="679" y="2883"/>
                    <a:pt x="853" y="2883"/>
                  </a:cubicBezTo>
                  <a:cubicBezTo>
                    <a:pt x="1361" y="2883"/>
                    <a:pt x="1892" y="2563"/>
                    <a:pt x="2389" y="2320"/>
                  </a:cubicBezTo>
                  <a:lnTo>
                    <a:pt x="2389" y="2320"/>
                  </a:lnTo>
                  <a:cubicBezTo>
                    <a:pt x="2187" y="2584"/>
                    <a:pt x="1986" y="2878"/>
                    <a:pt x="1768" y="3204"/>
                  </a:cubicBezTo>
                  <a:cubicBezTo>
                    <a:pt x="1520" y="3576"/>
                    <a:pt x="1567" y="4042"/>
                    <a:pt x="1846" y="4243"/>
                  </a:cubicBezTo>
                  <a:cubicBezTo>
                    <a:pt x="1951" y="4315"/>
                    <a:pt x="2057" y="4346"/>
                    <a:pt x="2163" y="4346"/>
                  </a:cubicBezTo>
                  <a:cubicBezTo>
                    <a:pt x="2742" y="4346"/>
                    <a:pt x="3300" y="3403"/>
                    <a:pt x="3537" y="3049"/>
                  </a:cubicBezTo>
                  <a:lnTo>
                    <a:pt x="3537" y="3049"/>
                  </a:lnTo>
                  <a:cubicBezTo>
                    <a:pt x="3397" y="3530"/>
                    <a:pt x="3319" y="3980"/>
                    <a:pt x="3350" y="4476"/>
                  </a:cubicBezTo>
                  <a:cubicBezTo>
                    <a:pt x="3366" y="4848"/>
                    <a:pt x="3490" y="5019"/>
                    <a:pt x="3645" y="5112"/>
                  </a:cubicBezTo>
                  <a:cubicBezTo>
                    <a:pt x="3714" y="5163"/>
                    <a:pt x="3831" y="5208"/>
                    <a:pt x="3967" y="5208"/>
                  </a:cubicBezTo>
                  <a:cubicBezTo>
                    <a:pt x="4200" y="5208"/>
                    <a:pt x="4488" y="5076"/>
                    <a:pt x="4684" y="4615"/>
                  </a:cubicBezTo>
                  <a:cubicBezTo>
                    <a:pt x="4963" y="3949"/>
                    <a:pt x="5274" y="180"/>
                    <a:pt x="4421" y="40"/>
                  </a:cubicBezTo>
                  <a:cubicBezTo>
                    <a:pt x="4332" y="21"/>
                    <a:pt x="4145" y="1"/>
                    <a:pt x="3983"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4" name="Google Shape;2174;p28"/>
            <p:cNvSpPr/>
            <p:nvPr/>
          </p:nvSpPr>
          <p:spPr>
            <a:xfrm>
              <a:off x="1807500" y="4169925"/>
              <a:ext cx="134950" cy="124500"/>
            </a:xfrm>
            <a:custGeom>
              <a:rect b="b" l="l" r="r" t="t"/>
              <a:pathLst>
                <a:path extrusionOk="0" h="4980" w="5398">
                  <a:moveTo>
                    <a:pt x="2051" y="0"/>
                  </a:moveTo>
                  <a:cubicBezTo>
                    <a:pt x="1900" y="0"/>
                    <a:pt x="1759" y="93"/>
                    <a:pt x="1629" y="197"/>
                  </a:cubicBezTo>
                  <a:cubicBezTo>
                    <a:pt x="1024" y="709"/>
                    <a:pt x="171" y="3346"/>
                    <a:pt x="47" y="3889"/>
                  </a:cubicBezTo>
                  <a:cubicBezTo>
                    <a:pt x="0" y="4028"/>
                    <a:pt x="78" y="4416"/>
                    <a:pt x="109" y="4555"/>
                  </a:cubicBezTo>
                  <a:cubicBezTo>
                    <a:pt x="184" y="4868"/>
                    <a:pt x="753" y="4980"/>
                    <a:pt x="1469" y="4980"/>
                  </a:cubicBezTo>
                  <a:cubicBezTo>
                    <a:pt x="2670" y="4980"/>
                    <a:pt x="4286" y="4666"/>
                    <a:pt x="4684" y="4462"/>
                  </a:cubicBezTo>
                  <a:cubicBezTo>
                    <a:pt x="5397" y="4106"/>
                    <a:pt x="5258" y="3563"/>
                    <a:pt x="5103" y="3377"/>
                  </a:cubicBezTo>
                  <a:cubicBezTo>
                    <a:pt x="5000" y="3245"/>
                    <a:pt x="4829" y="3127"/>
                    <a:pt x="4511" y="3127"/>
                  </a:cubicBezTo>
                  <a:cubicBezTo>
                    <a:pt x="4491" y="3127"/>
                    <a:pt x="4472" y="3128"/>
                    <a:pt x="4451" y="3129"/>
                  </a:cubicBezTo>
                  <a:cubicBezTo>
                    <a:pt x="3955" y="3160"/>
                    <a:pt x="3505" y="3253"/>
                    <a:pt x="3040" y="3439"/>
                  </a:cubicBezTo>
                  <a:cubicBezTo>
                    <a:pt x="3443" y="3129"/>
                    <a:pt x="4606" y="2307"/>
                    <a:pt x="4095" y="1671"/>
                  </a:cubicBezTo>
                  <a:cubicBezTo>
                    <a:pt x="3983" y="1535"/>
                    <a:pt x="3805" y="1465"/>
                    <a:pt x="3613" y="1465"/>
                  </a:cubicBezTo>
                  <a:cubicBezTo>
                    <a:pt x="3431" y="1465"/>
                    <a:pt x="3237" y="1527"/>
                    <a:pt x="3071" y="1655"/>
                  </a:cubicBezTo>
                  <a:cubicBezTo>
                    <a:pt x="2761" y="1903"/>
                    <a:pt x="2482" y="2120"/>
                    <a:pt x="2233" y="2353"/>
                  </a:cubicBezTo>
                  <a:cubicBezTo>
                    <a:pt x="2513" y="1671"/>
                    <a:pt x="2900" y="895"/>
                    <a:pt x="2497" y="275"/>
                  </a:cubicBezTo>
                  <a:cubicBezTo>
                    <a:pt x="2420" y="151"/>
                    <a:pt x="2296" y="27"/>
                    <a:pt x="2140" y="11"/>
                  </a:cubicBezTo>
                  <a:cubicBezTo>
                    <a:pt x="2110" y="4"/>
                    <a:pt x="2081" y="0"/>
                    <a:pt x="2051"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5" name="Google Shape;2175;p28"/>
            <p:cNvSpPr/>
            <p:nvPr/>
          </p:nvSpPr>
          <p:spPr>
            <a:xfrm>
              <a:off x="1693875" y="4239500"/>
              <a:ext cx="174525" cy="165775"/>
            </a:xfrm>
            <a:custGeom>
              <a:rect b="b" l="l" r="r" t="t"/>
              <a:pathLst>
                <a:path extrusionOk="0" h="6631" w="6981">
                  <a:moveTo>
                    <a:pt x="4451" y="1"/>
                  </a:moveTo>
                  <a:cubicBezTo>
                    <a:pt x="3837" y="1"/>
                    <a:pt x="3224" y="246"/>
                    <a:pt x="2777" y="733"/>
                  </a:cubicBezTo>
                  <a:lnTo>
                    <a:pt x="854" y="2812"/>
                  </a:lnTo>
                  <a:cubicBezTo>
                    <a:pt x="1" y="3727"/>
                    <a:pt x="63" y="5185"/>
                    <a:pt x="978" y="6022"/>
                  </a:cubicBezTo>
                  <a:cubicBezTo>
                    <a:pt x="1414" y="6428"/>
                    <a:pt x="1972" y="6630"/>
                    <a:pt x="2530" y="6630"/>
                  </a:cubicBezTo>
                  <a:cubicBezTo>
                    <a:pt x="3144" y="6630"/>
                    <a:pt x="3757" y="6386"/>
                    <a:pt x="4204" y="5898"/>
                  </a:cubicBezTo>
                  <a:lnTo>
                    <a:pt x="6127" y="3820"/>
                  </a:lnTo>
                  <a:cubicBezTo>
                    <a:pt x="6980" y="2905"/>
                    <a:pt x="6918" y="1462"/>
                    <a:pt x="6003" y="609"/>
                  </a:cubicBezTo>
                  <a:cubicBezTo>
                    <a:pt x="5567" y="203"/>
                    <a:pt x="5009" y="1"/>
                    <a:pt x="4451" y="1"/>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6" name="Google Shape;2176;p28"/>
            <p:cNvSpPr/>
            <p:nvPr/>
          </p:nvSpPr>
          <p:spPr>
            <a:xfrm>
              <a:off x="1727225" y="4305900"/>
              <a:ext cx="51975" cy="40725"/>
            </a:xfrm>
            <a:custGeom>
              <a:rect b="b" l="l" r="r" t="t"/>
              <a:pathLst>
                <a:path extrusionOk="0" h="1629" w="2079">
                  <a:moveTo>
                    <a:pt x="1040" y="0"/>
                  </a:moveTo>
                  <a:cubicBezTo>
                    <a:pt x="1" y="0"/>
                    <a:pt x="1" y="1629"/>
                    <a:pt x="1040" y="1629"/>
                  </a:cubicBezTo>
                  <a:cubicBezTo>
                    <a:pt x="2079" y="1629"/>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7" name="Google Shape;2177;p28"/>
            <p:cNvSpPr/>
            <p:nvPr/>
          </p:nvSpPr>
          <p:spPr>
            <a:xfrm>
              <a:off x="1716375" y="4362900"/>
              <a:ext cx="52375" cy="40725"/>
            </a:xfrm>
            <a:custGeom>
              <a:rect b="b" l="l" r="r" t="t"/>
              <a:pathLst>
                <a:path extrusionOk="0" h="1629" w="2095">
                  <a:moveTo>
                    <a:pt x="1039" y="0"/>
                  </a:moveTo>
                  <a:cubicBezTo>
                    <a:pt x="0" y="0"/>
                    <a:pt x="0" y="1629"/>
                    <a:pt x="1039" y="1629"/>
                  </a:cubicBezTo>
                  <a:cubicBezTo>
                    <a:pt x="2094" y="1629"/>
                    <a:pt x="2094"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8" name="Google Shape;2178;p28"/>
            <p:cNvSpPr/>
            <p:nvPr/>
          </p:nvSpPr>
          <p:spPr>
            <a:xfrm>
              <a:off x="1826500" y="4282250"/>
              <a:ext cx="51975" cy="40725"/>
            </a:xfrm>
            <a:custGeom>
              <a:rect b="b" l="l" r="r" t="t"/>
              <a:pathLst>
                <a:path extrusionOk="0" h="1629" w="2079">
                  <a:moveTo>
                    <a:pt x="1039" y="0"/>
                  </a:moveTo>
                  <a:cubicBezTo>
                    <a:pt x="0" y="0"/>
                    <a:pt x="0" y="1629"/>
                    <a:pt x="1039" y="1629"/>
                  </a:cubicBezTo>
                  <a:cubicBezTo>
                    <a:pt x="2078" y="1629"/>
                    <a:pt x="2078"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9" name="Google Shape;2179;p28"/>
            <p:cNvSpPr/>
            <p:nvPr/>
          </p:nvSpPr>
          <p:spPr>
            <a:xfrm>
              <a:off x="1783850" y="4239200"/>
              <a:ext cx="52350" cy="40750"/>
            </a:xfrm>
            <a:custGeom>
              <a:rect b="b" l="l" r="r" t="t"/>
              <a:pathLst>
                <a:path extrusionOk="0" h="1630" w="2094">
                  <a:moveTo>
                    <a:pt x="1055" y="1"/>
                  </a:moveTo>
                  <a:cubicBezTo>
                    <a:pt x="16" y="1"/>
                    <a:pt x="0" y="1629"/>
                    <a:pt x="1055" y="1629"/>
                  </a:cubicBezTo>
                  <a:cubicBezTo>
                    <a:pt x="2094" y="1629"/>
                    <a:pt x="2094" y="1"/>
                    <a:pt x="1055"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0" name="Google Shape;2180;p28"/>
            <p:cNvSpPr/>
            <p:nvPr/>
          </p:nvSpPr>
          <p:spPr>
            <a:xfrm>
              <a:off x="1776850" y="4297750"/>
              <a:ext cx="52375" cy="40350"/>
            </a:xfrm>
            <a:custGeom>
              <a:rect b="b" l="l" r="r" t="t"/>
              <a:pathLst>
                <a:path extrusionOk="0" h="1614" w="2095">
                  <a:moveTo>
                    <a:pt x="1040" y="1"/>
                  </a:moveTo>
                  <a:cubicBezTo>
                    <a:pt x="1" y="1"/>
                    <a:pt x="1" y="1614"/>
                    <a:pt x="1040" y="1614"/>
                  </a:cubicBezTo>
                  <a:cubicBezTo>
                    <a:pt x="2095" y="1614"/>
                    <a:pt x="2095" y="1"/>
                    <a:pt x="1040"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1" name="Google Shape;2181;p28"/>
            <p:cNvSpPr/>
            <p:nvPr/>
          </p:nvSpPr>
          <p:spPr>
            <a:xfrm>
              <a:off x="1769500" y="4348175"/>
              <a:ext cx="51975" cy="40325"/>
            </a:xfrm>
            <a:custGeom>
              <a:rect b="b" l="l" r="r" t="t"/>
              <a:pathLst>
                <a:path extrusionOk="0" h="1613" w="2079">
                  <a:moveTo>
                    <a:pt x="1039" y="0"/>
                  </a:moveTo>
                  <a:cubicBezTo>
                    <a:pt x="0" y="0"/>
                    <a:pt x="0" y="1613"/>
                    <a:pt x="1039" y="1613"/>
                  </a:cubicBezTo>
                  <a:cubicBezTo>
                    <a:pt x="2078" y="1613"/>
                    <a:pt x="2078"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2" name="Google Shape;2182;p28"/>
            <p:cNvSpPr/>
            <p:nvPr/>
          </p:nvSpPr>
          <p:spPr>
            <a:xfrm>
              <a:off x="1738475" y="4252400"/>
              <a:ext cx="51975" cy="40725"/>
            </a:xfrm>
            <a:custGeom>
              <a:rect b="b" l="l" r="r" t="t"/>
              <a:pathLst>
                <a:path extrusionOk="0" h="1629" w="2079">
                  <a:moveTo>
                    <a:pt x="1040" y="0"/>
                  </a:moveTo>
                  <a:cubicBezTo>
                    <a:pt x="0" y="0"/>
                    <a:pt x="0" y="1629"/>
                    <a:pt x="1040" y="1629"/>
                  </a:cubicBezTo>
                  <a:cubicBezTo>
                    <a:pt x="2079" y="1629"/>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3" name="Google Shape;2183;p28"/>
            <p:cNvSpPr/>
            <p:nvPr/>
          </p:nvSpPr>
          <p:spPr>
            <a:xfrm>
              <a:off x="1679925" y="4322575"/>
              <a:ext cx="51975" cy="40350"/>
            </a:xfrm>
            <a:custGeom>
              <a:rect b="b" l="l" r="r" t="t"/>
              <a:pathLst>
                <a:path extrusionOk="0" h="1614" w="2079">
                  <a:moveTo>
                    <a:pt x="1040" y="0"/>
                  </a:moveTo>
                  <a:cubicBezTo>
                    <a:pt x="0" y="0"/>
                    <a:pt x="0" y="1613"/>
                    <a:pt x="1040" y="1613"/>
                  </a:cubicBezTo>
                  <a:cubicBezTo>
                    <a:pt x="2079" y="1613"/>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184" name="Google Shape;2184;p28"/>
          <p:cNvGrpSpPr/>
          <p:nvPr/>
        </p:nvGrpSpPr>
        <p:grpSpPr>
          <a:xfrm rot="-6937582">
            <a:off x="4120977" y="5000703"/>
            <a:ext cx="392572" cy="111932"/>
            <a:chOff x="3827225" y="3139400"/>
            <a:chExt cx="298975" cy="88200"/>
          </a:xfrm>
        </p:grpSpPr>
        <p:sp>
          <p:nvSpPr>
            <p:cNvPr id="2185" name="Google Shape;2185;p28"/>
            <p:cNvSpPr/>
            <p:nvPr/>
          </p:nvSpPr>
          <p:spPr>
            <a:xfrm>
              <a:off x="3827225" y="3143250"/>
              <a:ext cx="153950" cy="84350"/>
            </a:xfrm>
            <a:custGeom>
              <a:rect b="b" l="l" r="r" t="t"/>
              <a:pathLst>
                <a:path extrusionOk="0" h="3374" w="6158">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6" name="Google Shape;2186;p28"/>
            <p:cNvSpPr/>
            <p:nvPr/>
          </p:nvSpPr>
          <p:spPr>
            <a:xfrm>
              <a:off x="3973775" y="3139400"/>
              <a:ext cx="152425" cy="67325"/>
            </a:xfrm>
            <a:custGeom>
              <a:rect b="b" l="l" r="r" t="t"/>
              <a:pathLst>
                <a:path extrusionOk="0" h="2693" w="6097">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187" name="Google Shape;2187;p28"/>
          <p:cNvSpPr/>
          <p:nvPr/>
        </p:nvSpPr>
        <p:spPr>
          <a:xfrm rot="10163395">
            <a:off x="5846281" y="4820993"/>
            <a:ext cx="249690" cy="200286"/>
          </a:xfrm>
          <a:custGeom>
            <a:rect b="b" l="l" r="r" t="t"/>
            <a:pathLst>
              <a:path extrusionOk="0" h="6600" w="8228">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rgbClr val="FFFFFF">
              <a:alpha val="763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188" name="Google Shape;2188;p28"/>
          <p:cNvGrpSpPr/>
          <p:nvPr/>
        </p:nvGrpSpPr>
        <p:grpSpPr>
          <a:xfrm>
            <a:off x="4899387" y="4915556"/>
            <a:ext cx="248024" cy="243085"/>
            <a:chOff x="7972900" y="1017250"/>
            <a:chExt cx="754791" cy="739760"/>
          </a:xfrm>
        </p:grpSpPr>
        <p:sp>
          <p:nvSpPr>
            <p:cNvPr id="2189" name="Google Shape;2189;p28"/>
            <p:cNvSpPr/>
            <p:nvPr/>
          </p:nvSpPr>
          <p:spPr>
            <a:xfrm>
              <a:off x="7972900" y="1017250"/>
              <a:ext cx="754791" cy="739760"/>
            </a:xfrm>
            <a:custGeom>
              <a:rect b="b" l="l" r="r" t="t"/>
              <a:pathLst>
                <a:path extrusionOk="0" h="14715" w="15014">
                  <a:moveTo>
                    <a:pt x="7499" y="1"/>
                  </a:moveTo>
                  <a:cubicBezTo>
                    <a:pt x="7404" y="1"/>
                    <a:pt x="7308" y="3"/>
                    <a:pt x="7212" y="6"/>
                  </a:cubicBezTo>
                  <a:cubicBezTo>
                    <a:pt x="3149" y="161"/>
                    <a:pt x="0" y="3589"/>
                    <a:pt x="156" y="7637"/>
                  </a:cubicBezTo>
                  <a:cubicBezTo>
                    <a:pt x="307" y="11605"/>
                    <a:pt x="3578" y="14715"/>
                    <a:pt x="7501" y="14715"/>
                  </a:cubicBezTo>
                  <a:cubicBezTo>
                    <a:pt x="7596" y="14715"/>
                    <a:pt x="7691" y="14713"/>
                    <a:pt x="7786" y="14709"/>
                  </a:cubicBezTo>
                  <a:cubicBezTo>
                    <a:pt x="11850" y="14554"/>
                    <a:pt x="15014" y="11127"/>
                    <a:pt x="14859" y="7063"/>
                  </a:cubicBezTo>
                  <a:cubicBezTo>
                    <a:pt x="14707" y="3111"/>
                    <a:pt x="11436" y="1"/>
                    <a:pt x="749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0" name="Google Shape;2190;p28"/>
            <p:cNvSpPr/>
            <p:nvPr/>
          </p:nvSpPr>
          <p:spPr>
            <a:xfrm>
              <a:off x="8110900" y="1152989"/>
              <a:ext cx="478795" cy="468288"/>
            </a:xfrm>
            <a:custGeom>
              <a:rect b="b" l="l" r="r" t="t"/>
              <a:pathLst>
                <a:path extrusionOk="0" h="9315" w="9524">
                  <a:moveTo>
                    <a:pt x="4776" y="1"/>
                  </a:moveTo>
                  <a:cubicBezTo>
                    <a:pt x="4709" y="1"/>
                    <a:pt x="4643" y="2"/>
                    <a:pt x="4576" y="5"/>
                  </a:cubicBezTo>
                  <a:cubicBezTo>
                    <a:pt x="2001" y="114"/>
                    <a:pt x="1" y="2269"/>
                    <a:pt x="109" y="4844"/>
                  </a:cubicBezTo>
                  <a:cubicBezTo>
                    <a:pt x="215" y="7352"/>
                    <a:pt x="2278" y="9315"/>
                    <a:pt x="4764" y="9315"/>
                  </a:cubicBezTo>
                  <a:cubicBezTo>
                    <a:pt x="4830" y="9315"/>
                    <a:pt x="4897" y="9314"/>
                    <a:pt x="4964" y="9311"/>
                  </a:cubicBezTo>
                  <a:cubicBezTo>
                    <a:pt x="7523" y="9202"/>
                    <a:pt x="9523" y="7031"/>
                    <a:pt x="9415" y="4472"/>
                  </a:cubicBezTo>
                  <a:cubicBezTo>
                    <a:pt x="9309" y="1964"/>
                    <a:pt x="7261" y="1"/>
                    <a:pt x="477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1" name="Google Shape;2191;p28"/>
            <p:cNvSpPr/>
            <p:nvPr/>
          </p:nvSpPr>
          <p:spPr>
            <a:xfrm>
              <a:off x="8232560" y="1270126"/>
              <a:ext cx="236281" cy="234018"/>
            </a:xfrm>
            <a:custGeom>
              <a:rect b="b" l="l" r="r" t="t"/>
              <a:pathLst>
                <a:path extrusionOk="0" h="4655" w="4700">
                  <a:moveTo>
                    <a:pt x="2318" y="1"/>
                  </a:moveTo>
                  <a:cubicBezTo>
                    <a:pt x="1070" y="1"/>
                    <a:pt x="31" y="1028"/>
                    <a:pt x="16" y="2297"/>
                  </a:cubicBezTo>
                  <a:cubicBezTo>
                    <a:pt x="0" y="3569"/>
                    <a:pt x="1024" y="4639"/>
                    <a:pt x="2311" y="4654"/>
                  </a:cubicBezTo>
                  <a:cubicBezTo>
                    <a:pt x="2321" y="4654"/>
                    <a:pt x="2330" y="4654"/>
                    <a:pt x="2340" y="4654"/>
                  </a:cubicBezTo>
                  <a:cubicBezTo>
                    <a:pt x="3614" y="4654"/>
                    <a:pt x="4653" y="3637"/>
                    <a:pt x="4668" y="2359"/>
                  </a:cubicBezTo>
                  <a:cubicBezTo>
                    <a:pt x="4700" y="1072"/>
                    <a:pt x="3660" y="17"/>
                    <a:pt x="2373" y="1"/>
                  </a:cubicBezTo>
                  <a:cubicBezTo>
                    <a:pt x="2355" y="1"/>
                    <a:pt x="2336" y="1"/>
                    <a:pt x="2318" y="1"/>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2" name="Google Shape;2192;p28"/>
            <p:cNvSpPr/>
            <p:nvPr/>
          </p:nvSpPr>
          <p:spPr>
            <a:xfrm>
              <a:off x="8209938" y="1349005"/>
              <a:ext cx="61634" cy="56054"/>
            </a:xfrm>
            <a:custGeom>
              <a:rect b="b" l="l" r="r" t="t"/>
              <a:pathLst>
                <a:path extrusionOk="0" h="1115" w="1226">
                  <a:moveTo>
                    <a:pt x="614" y="0"/>
                  </a:moveTo>
                  <a:cubicBezTo>
                    <a:pt x="465" y="0"/>
                    <a:pt x="316" y="63"/>
                    <a:pt x="202" y="185"/>
                  </a:cubicBezTo>
                  <a:cubicBezTo>
                    <a:pt x="0" y="402"/>
                    <a:pt x="16" y="759"/>
                    <a:pt x="233" y="960"/>
                  </a:cubicBezTo>
                  <a:cubicBezTo>
                    <a:pt x="343" y="1063"/>
                    <a:pt x="478" y="1114"/>
                    <a:pt x="612" y="1114"/>
                  </a:cubicBezTo>
                  <a:cubicBezTo>
                    <a:pt x="761" y="1114"/>
                    <a:pt x="910" y="1052"/>
                    <a:pt x="1024" y="929"/>
                  </a:cubicBezTo>
                  <a:cubicBezTo>
                    <a:pt x="1226" y="712"/>
                    <a:pt x="1210" y="356"/>
                    <a:pt x="993" y="154"/>
                  </a:cubicBezTo>
                  <a:cubicBezTo>
                    <a:pt x="883" y="51"/>
                    <a:pt x="748" y="0"/>
                    <a:pt x="61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193" name="Google Shape;2193;p28"/>
          <p:cNvSpPr/>
          <p:nvPr/>
        </p:nvSpPr>
        <p:spPr>
          <a:xfrm>
            <a:off x="4526814" y="4886221"/>
            <a:ext cx="90364" cy="69825"/>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4" name="Google Shape;2194;p28"/>
          <p:cNvSpPr/>
          <p:nvPr/>
        </p:nvSpPr>
        <p:spPr>
          <a:xfrm>
            <a:off x="5273613" y="4869034"/>
            <a:ext cx="134063" cy="104210"/>
          </a:xfrm>
          <a:custGeom>
            <a:rect b="b" l="l" r="r" t="t"/>
            <a:pathLst>
              <a:path extrusionOk="0" h="2653" w="3413">
                <a:moveTo>
                  <a:pt x="1707" y="0"/>
                </a:moveTo>
                <a:cubicBezTo>
                  <a:pt x="1" y="0"/>
                  <a:pt x="1" y="2652"/>
                  <a:pt x="1707" y="2652"/>
                </a:cubicBezTo>
                <a:cubicBezTo>
                  <a:pt x="3413" y="2652"/>
                  <a:pt x="3413" y="0"/>
                  <a:pt x="170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5" name="Google Shape;2195;p28"/>
          <p:cNvSpPr/>
          <p:nvPr/>
        </p:nvSpPr>
        <p:spPr>
          <a:xfrm>
            <a:off x="3876712" y="4900445"/>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6" name="Google Shape;2196;p28"/>
          <p:cNvSpPr/>
          <p:nvPr/>
        </p:nvSpPr>
        <p:spPr>
          <a:xfrm>
            <a:off x="2809912" y="5052845"/>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7" name="Google Shape;2197;p28"/>
          <p:cNvSpPr/>
          <p:nvPr/>
        </p:nvSpPr>
        <p:spPr>
          <a:xfrm>
            <a:off x="2276512" y="4900445"/>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8" name="Google Shape;2198;p28"/>
          <p:cNvSpPr/>
          <p:nvPr/>
        </p:nvSpPr>
        <p:spPr>
          <a:xfrm>
            <a:off x="7381912" y="4900445"/>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9" name="Google Shape;2199;p28"/>
          <p:cNvSpPr/>
          <p:nvPr/>
        </p:nvSpPr>
        <p:spPr>
          <a:xfrm>
            <a:off x="6467512" y="4900445"/>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0" name="Google Shape;2200;p28"/>
          <p:cNvSpPr/>
          <p:nvPr/>
        </p:nvSpPr>
        <p:spPr>
          <a:xfrm>
            <a:off x="7381912" y="252245"/>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1" name="Google Shape;2201;p28"/>
          <p:cNvSpPr/>
          <p:nvPr/>
        </p:nvSpPr>
        <p:spPr>
          <a:xfrm>
            <a:off x="3724312" y="252245"/>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2" name="Google Shape;2202;p28"/>
          <p:cNvSpPr/>
          <p:nvPr/>
        </p:nvSpPr>
        <p:spPr>
          <a:xfrm>
            <a:off x="-9488" y="3300245"/>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3" name="Google Shape;2203;p28"/>
          <p:cNvSpPr/>
          <p:nvPr/>
        </p:nvSpPr>
        <p:spPr>
          <a:xfrm>
            <a:off x="1133512" y="328445"/>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4" name="Google Shape;2204;p28"/>
          <p:cNvSpPr/>
          <p:nvPr/>
        </p:nvSpPr>
        <p:spPr>
          <a:xfrm>
            <a:off x="219112" y="3909845"/>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5" name="Google Shape;2205;p28"/>
          <p:cNvSpPr/>
          <p:nvPr/>
        </p:nvSpPr>
        <p:spPr>
          <a:xfrm>
            <a:off x="8982112" y="1014245"/>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206" name="Google Shape;2206;p28"/>
          <p:cNvGrpSpPr/>
          <p:nvPr/>
        </p:nvGrpSpPr>
        <p:grpSpPr>
          <a:xfrm rot="-1984678">
            <a:off x="6192576" y="-41650"/>
            <a:ext cx="457956" cy="130588"/>
            <a:chOff x="3827225" y="3139400"/>
            <a:chExt cx="298975" cy="88200"/>
          </a:xfrm>
        </p:grpSpPr>
        <p:sp>
          <p:nvSpPr>
            <p:cNvPr id="2207" name="Google Shape;2207;p28"/>
            <p:cNvSpPr/>
            <p:nvPr/>
          </p:nvSpPr>
          <p:spPr>
            <a:xfrm>
              <a:off x="3827225" y="3143250"/>
              <a:ext cx="153950" cy="84350"/>
            </a:xfrm>
            <a:custGeom>
              <a:rect b="b" l="l" r="r" t="t"/>
              <a:pathLst>
                <a:path extrusionOk="0" h="3374" w="6158">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8" name="Google Shape;2208;p28"/>
            <p:cNvSpPr/>
            <p:nvPr/>
          </p:nvSpPr>
          <p:spPr>
            <a:xfrm>
              <a:off x="3973775" y="3139400"/>
              <a:ext cx="152425" cy="67325"/>
            </a:xfrm>
            <a:custGeom>
              <a:rect b="b" l="l" r="r" t="t"/>
              <a:pathLst>
                <a:path extrusionOk="0" h="2693" w="6097">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209" name="Google Shape;2209;p28"/>
          <p:cNvSpPr/>
          <p:nvPr/>
        </p:nvSpPr>
        <p:spPr>
          <a:xfrm rot="9651179">
            <a:off x="6678200" y="3171"/>
            <a:ext cx="249667" cy="200289"/>
          </a:xfrm>
          <a:custGeom>
            <a:rect b="b" l="l" r="r" t="t"/>
            <a:pathLst>
              <a:path extrusionOk="0" h="6600" w="8228">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rgbClr val="FFFFFF">
              <a:alpha val="763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0" name="Google Shape;2210;p28"/>
          <p:cNvSpPr/>
          <p:nvPr/>
        </p:nvSpPr>
        <p:spPr>
          <a:xfrm>
            <a:off x="7135505" y="117017"/>
            <a:ext cx="105420" cy="81458"/>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211" name="Google Shape;2211;p28"/>
          <p:cNvGrpSpPr/>
          <p:nvPr/>
        </p:nvGrpSpPr>
        <p:grpSpPr>
          <a:xfrm rot="3704533">
            <a:off x="4956278" y="56895"/>
            <a:ext cx="299645" cy="85878"/>
            <a:chOff x="3827225" y="3139400"/>
            <a:chExt cx="298975" cy="88200"/>
          </a:xfrm>
        </p:grpSpPr>
        <p:sp>
          <p:nvSpPr>
            <p:cNvPr id="2212" name="Google Shape;2212;p28"/>
            <p:cNvSpPr/>
            <p:nvPr/>
          </p:nvSpPr>
          <p:spPr>
            <a:xfrm>
              <a:off x="3827225" y="3143250"/>
              <a:ext cx="153950" cy="84350"/>
            </a:xfrm>
            <a:custGeom>
              <a:rect b="b" l="l" r="r" t="t"/>
              <a:pathLst>
                <a:path extrusionOk="0" h="3374" w="6158">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3" name="Google Shape;2213;p28"/>
            <p:cNvSpPr/>
            <p:nvPr/>
          </p:nvSpPr>
          <p:spPr>
            <a:xfrm>
              <a:off x="3973775" y="3139400"/>
              <a:ext cx="152425" cy="67325"/>
            </a:xfrm>
            <a:custGeom>
              <a:rect b="b" l="l" r="r" t="t"/>
              <a:pathLst>
                <a:path extrusionOk="0" h="2693" w="6097">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214" name="Google Shape;2214;p28"/>
          <p:cNvSpPr/>
          <p:nvPr/>
        </p:nvSpPr>
        <p:spPr>
          <a:xfrm rot="5400000">
            <a:off x="2639592" y="-73031"/>
            <a:ext cx="249679" cy="200294"/>
          </a:xfrm>
          <a:custGeom>
            <a:rect b="b" l="l" r="r" t="t"/>
            <a:pathLst>
              <a:path extrusionOk="0" h="6600" w="8228">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rgbClr val="FFFFFF">
              <a:alpha val="763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215" name="Google Shape;2215;p28"/>
          <p:cNvGrpSpPr/>
          <p:nvPr/>
        </p:nvGrpSpPr>
        <p:grpSpPr>
          <a:xfrm rot="-4995319">
            <a:off x="3666515" y="-176256"/>
            <a:ext cx="399763" cy="406750"/>
            <a:chOff x="1634175" y="4169925"/>
            <a:chExt cx="308275" cy="313675"/>
          </a:xfrm>
        </p:grpSpPr>
        <p:sp>
          <p:nvSpPr>
            <p:cNvPr id="2216" name="Google Shape;2216;p28"/>
            <p:cNvSpPr/>
            <p:nvPr/>
          </p:nvSpPr>
          <p:spPr>
            <a:xfrm>
              <a:off x="1634175" y="4353375"/>
              <a:ext cx="131850" cy="130225"/>
            </a:xfrm>
            <a:custGeom>
              <a:rect b="b" l="l" r="r" t="t"/>
              <a:pathLst>
                <a:path extrusionOk="0" h="5209" w="5274">
                  <a:moveTo>
                    <a:pt x="3983" y="1"/>
                  </a:moveTo>
                  <a:cubicBezTo>
                    <a:pt x="3890" y="1"/>
                    <a:pt x="3805" y="8"/>
                    <a:pt x="3754" y="25"/>
                  </a:cubicBezTo>
                  <a:cubicBezTo>
                    <a:pt x="3211" y="211"/>
                    <a:pt x="652" y="1250"/>
                    <a:pt x="202" y="1901"/>
                  </a:cubicBezTo>
                  <a:cubicBezTo>
                    <a:pt x="93" y="2041"/>
                    <a:pt x="0" y="2243"/>
                    <a:pt x="47" y="2413"/>
                  </a:cubicBezTo>
                  <a:cubicBezTo>
                    <a:pt x="78" y="2568"/>
                    <a:pt x="202" y="2677"/>
                    <a:pt x="342" y="2754"/>
                  </a:cubicBezTo>
                  <a:cubicBezTo>
                    <a:pt x="508" y="2845"/>
                    <a:pt x="679" y="2883"/>
                    <a:pt x="853" y="2883"/>
                  </a:cubicBezTo>
                  <a:cubicBezTo>
                    <a:pt x="1361" y="2883"/>
                    <a:pt x="1892" y="2563"/>
                    <a:pt x="2389" y="2320"/>
                  </a:cubicBezTo>
                  <a:lnTo>
                    <a:pt x="2389" y="2320"/>
                  </a:lnTo>
                  <a:cubicBezTo>
                    <a:pt x="2187" y="2584"/>
                    <a:pt x="1986" y="2878"/>
                    <a:pt x="1768" y="3204"/>
                  </a:cubicBezTo>
                  <a:cubicBezTo>
                    <a:pt x="1520" y="3576"/>
                    <a:pt x="1567" y="4042"/>
                    <a:pt x="1846" y="4243"/>
                  </a:cubicBezTo>
                  <a:cubicBezTo>
                    <a:pt x="1951" y="4315"/>
                    <a:pt x="2057" y="4346"/>
                    <a:pt x="2163" y="4346"/>
                  </a:cubicBezTo>
                  <a:cubicBezTo>
                    <a:pt x="2742" y="4346"/>
                    <a:pt x="3300" y="3403"/>
                    <a:pt x="3537" y="3049"/>
                  </a:cubicBezTo>
                  <a:lnTo>
                    <a:pt x="3537" y="3049"/>
                  </a:lnTo>
                  <a:cubicBezTo>
                    <a:pt x="3397" y="3530"/>
                    <a:pt x="3319" y="3980"/>
                    <a:pt x="3350" y="4476"/>
                  </a:cubicBezTo>
                  <a:cubicBezTo>
                    <a:pt x="3366" y="4848"/>
                    <a:pt x="3490" y="5019"/>
                    <a:pt x="3645" y="5112"/>
                  </a:cubicBezTo>
                  <a:cubicBezTo>
                    <a:pt x="3714" y="5163"/>
                    <a:pt x="3831" y="5208"/>
                    <a:pt x="3967" y="5208"/>
                  </a:cubicBezTo>
                  <a:cubicBezTo>
                    <a:pt x="4200" y="5208"/>
                    <a:pt x="4488" y="5076"/>
                    <a:pt x="4684" y="4615"/>
                  </a:cubicBezTo>
                  <a:cubicBezTo>
                    <a:pt x="4963" y="3949"/>
                    <a:pt x="5274" y="180"/>
                    <a:pt x="4421" y="40"/>
                  </a:cubicBezTo>
                  <a:cubicBezTo>
                    <a:pt x="4332" y="21"/>
                    <a:pt x="4145" y="1"/>
                    <a:pt x="3983"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7" name="Google Shape;2217;p28"/>
            <p:cNvSpPr/>
            <p:nvPr/>
          </p:nvSpPr>
          <p:spPr>
            <a:xfrm>
              <a:off x="1807500" y="4169925"/>
              <a:ext cx="134950" cy="124500"/>
            </a:xfrm>
            <a:custGeom>
              <a:rect b="b" l="l" r="r" t="t"/>
              <a:pathLst>
                <a:path extrusionOk="0" h="4980" w="5398">
                  <a:moveTo>
                    <a:pt x="2051" y="0"/>
                  </a:moveTo>
                  <a:cubicBezTo>
                    <a:pt x="1900" y="0"/>
                    <a:pt x="1759" y="93"/>
                    <a:pt x="1629" y="197"/>
                  </a:cubicBezTo>
                  <a:cubicBezTo>
                    <a:pt x="1024" y="709"/>
                    <a:pt x="171" y="3346"/>
                    <a:pt x="47" y="3889"/>
                  </a:cubicBezTo>
                  <a:cubicBezTo>
                    <a:pt x="0" y="4028"/>
                    <a:pt x="78" y="4416"/>
                    <a:pt x="109" y="4555"/>
                  </a:cubicBezTo>
                  <a:cubicBezTo>
                    <a:pt x="184" y="4868"/>
                    <a:pt x="753" y="4980"/>
                    <a:pt x="1469" y="4980"/>
                  </a:cubicBezTo>
                  <a:cubicBezTo>
                    <a:pt x="2670" y="4980"/>
                    <a:pt x="4286" y="4666"/>
                    <a:pt x="4684" y="4462"/>
                  </a:cubicBezTo>
                  <a:cubicBezTo>
                    <a:pt x="5397" y="4106"/>
                    <a:pt x="5258" y="3563"/>
                    <a:pt x="5103" y="3377"/>
                  </a:cubicBezTo>
                  <a:cubicBezTo>
                    <a:pt x="5000" y="3245"/>
                    <a:pt x="4829" y="3127"/>
                    <a:pt x="4511" y="3127"/>
                  </a:cubicBezTo>
                  <a:cubicBezTo>
                    <a:pt x="4491" y="3127"/>
                    <a:pt x="4472" y="3128"/>
                    <a:pt x="4451" y="3129"/>
                  </a:cubicBezTo>
                  <a:cubicBezTo>
                    <a:pt x="3955" y="3160"/>
                    <a:pt x="3505" y="3253"/>
                    <a:pt x="3040" y="3439"/>
                  </a:cubicBezTo>
                  <a:cubicBezTo>
                    <a:pt x="3443" y="3129"/>
                    <a:pt x="4606" y="2307"/>
                    <a:pt x="4095" y="1671"/>
                  </a:cubicBezTo>
                  <a:cubicBezTo>
                    <a:pt x="3983" y="1535"/>
                    <a:pt x="3805" y="1465"/>
                    <a:pt x="3613" y="1465"/>
                  </a:cubicBezTo>
                  <a:cubicBezTo>
                    <a:pt x="3431" y="1465"/>
                    <a:pt x="3237" y="1527"/>
                    <a:pt x="3071" y="1655"/>
                  </a:cubicBezTo>
                  <a:cubicBezTo>
                    <a:pt x="2761" y="1903"/>
                    <a:pt x="2482" y="2120"/>
                    <a:pt x="2233" y="2353"/>
                  </a:cubicBezTo>
                  <a:cubicBezTo>
                    <a:pt x="2513" y="1671"/>
                    <a:pt x="2900" y="895"/>
                    <a:pt x="2497" y="275"/>
                  </a:cubicBezTo>
                  <a:cubicBezTo>
                    <a:pt x="2420" y="151"/>
                    <a:pt x="2296" y="27"/>
                    <a:pt x="2140" y="11"/>
                  </a:cubicBezTo>
                  <a:cubicBezTo>
                    <a:pt x="2110" y="4"/>
                    <a:pt x="2081" y="0"/>
                    <a:pt x="2051"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8" name="Google Shape;2218;p28"/>
            <p:cNvSpPr/>
            <p:nvPr/>
          </p:nvSpPr>
          <p:spPr>
            <a:xfrm>
              <a:off x="1693875" y="4239500"/>
              <a:ext cx="174525" cy="165775"/>
            </a:xfrm>
            <a:custGeom>
              <a:rect b="b" l="l" r="r" t="t"/>
              <a:pathLst>
                <a:path extrusionOk="0" h="6631" w="6981">
                  <a:moveTo>
                    <a:pt x="4451" y="1"/>
                  </a:moveTo>
                  <a:cubicBezTo>
                    <a:pt x="3837" y="1"/>
                    <a:pt x="3224" y="246"/>
                    <a:pt x="2777" y="733"/>
                  </a:cubicBezTo>
                  <a:lnTo>
                    <a:pt x="854" y="2812"/>
                  </a:lnTo>
                  <a:cubicBezTo>
                    <a:pt x="1" y="3727"/>
                    <a:pt x="63" y="5185"/>
                    <a:pt x="978" y="6022"/>
                  </a:cubicBezTo>
                  <a:cubicBezTo>
                    <a:pt x="1414" y="6428"/>
                    <a:pt x="1972" y="6630"/>
                    <a:pt x="2530" y="6630"/>
                  </a:cubicBezTo>
                  <a:cubicBezTo>
                    <a:pt x="3144" y="6630"/>
                    <a:pt x="3757" y="6386"/>
                    <a:pt x="4204" y="5898"/>
                  </a:cubicBezTo>
                  <a:lnTo>
                    <a:pt x="6127" y="3820"/>
                  </a:lnTo>
                  <a:cubicBezTo>
                    <a:pt x="6980" y="2905"/>
                    <a:pt x="6918" y="1462"/>
                    <a:pt x="6003" y="609"/>
                  </a:cubicBezTo>
                  <a:cubicBezTo>
                    <a:pt x="5567" y="203"/>
                    <a:pt x="5009" y="1"/>
                    <a:pt x="4451" y="1"/>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9" name="Google Shape;2219;p28"/>
            <p:cNvSpPr/>
            <p:nvPr/>
          </p:nvSpPr>
          <p:spPr>
            <a:xfrm>
              <a:off x="1727225" y="4305900"/>
              <a:ext cx="51975" cy="40725"/>
            </a:xfrm>
            <a:custGeom>
              <a:rect b="b" l="l" r="r" t="t"/>
              <a:pathLst>
                <a:path extrusionOk="0" h="1629" w="2079">
                  <a:moveTo>
                    <a:pt x="1040" y="0"/>
                  </a:moveTo>
                  <a:cubicBezTo>
                    <a:pt x="1" y="0"/>
                    <a:pt x="1" y="1629"/>
                    <a:pt x="1040" y="1629"/>
                  </a:cubicBezTo>
                  <a:cubicBezTo>
                    <a:pt x="2079" y="1629"/>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0" name="Google Shape;2220;p28"/>
            <p:cNvSpPr/>
            <p:nvPr/>
          </p:nvSpPr>
          <p:spPr>
            <a:xfrm>
              <a:off x="1716375" y="4362900"/>
              <a:ext cx="52375" cy="40725"/>
            </a:xfrm>
            <a:custGeom>
              <a:rect b="b" l="l" r="r" t="t"/>
              <a:pathLst>
                <a:path extrusionOk="0" h="1629" w="2095">
                  <a:moveTo>
                    <a:pt x="1039" y="0"/>
                  </a:moveTo>
                  <a:cubicBezTo>
                    <a:pt x="0" y="0"/>
                    <a:pt x="0" y="1629"/>
                    <a:pt x="1039" y="1629"/>
                  </a:cubicBezTo>
                  <a:cubicBezTo>
                    <a:pt x="2094" y="1629"/>
                    <a:pt x="2094"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1" name="Google Shape;2221;p28"/>
            <p:cNvSpPr/>
            <p:nvPr/>
          </p:nvSpPr>
          <p:spPr>
            <a:xfrm>
              <a:off x="1826500" y="4282250"/>
              <a:ext cx="51975" cy="40725"/>
            </a:xfrm>
            <a:custGeom>
              <a:rect b="b" l="l" r="r" t="t"/>
              <a:pathLst>
                <a:path extrusionOk="0" h="1629" w="2079">
                  <a:moveTo>
                    <a:pt x="1039" y="0"/>
                  </a:moveTo>
                  <a:cubicBezTo>
                    <a:pt x="0" y="0"/>
                    <a:pt x="0" y="1629"/>
                    <a:pt x="1039" y="1629"/>
                  </a:cubicBezTo>
                  <a:cubicBezTo>
                    <a:pt x="2078" y="1629"/>
                    <a:pt x="2078"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2" name="Google Shape;2222;p28"/>
            <p:cNvSpPr/>
            <p:nvPr/>
          </p:nvSpPr>
          <p:spPr>
            <a:xfrm>
              <a:off x="1783850" y="4239200"/>
              <a:ext cx="52350" cy="40750"/>
            </a:xfrm>
            <a:custGeom>
              <a:rect b="b" l="l" r="r" t="t"/>
              <a:pathLst>
                <a:path extrusionOk="0" h="1630" w="2094">
                  <a:moveTo>
                    <a:pt x="1055" y="1"/>
                  </a:moveTo>
                  <a:cubicBezTo>
                    <a:pt x="16" y="1"/>
                    <a:pt x="0" y="1629"/>
                    <a:pt x="1055" y="1629"/>
                  </a:cubicBezTo>
                  <a:cubicBezTo>
                    <a:pt x="2094" y="1629"/>
                    <a:pt x="2094" y="1"/>
                    <a:pt x="1055"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3" name="Google Shape;2223;p28"/>
            <p:cNvSpPr/>
            <p:nvPr/>
          </p:nvSpPr>
          <p:spPr>
            <a:xfrm>
              <a:off x="1776850" y="4297750"/>
              <a:ext cx="52375" cy="40350"/>
            </a:xfrm>
            <a:custGeom>
              <a:rect b="b" l="l" r="r" t="t"/>
              <a:pathLst>
                <a:path extrusionOk="0" h="1614" w="2095">
                  <a:moveTo>
                    <a:pt x="1040" y="1"/>
                  </a:moveTo>
                  <a:cubicBezTo>
                    <a:pt x="1" y="1"/>
                    <a:pt x="1" y="1614"/>
                    <a:pt x="1040" y="1614"/>
                  </a:cubicBezTo>
                  <a:cubicBezTo>
                    <a:pt x="2095" y="1614"/>
                    <a:pt x="2095" y="1"/>
                    <a:pt x="1040"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4" name="Google Shape;2224;p28"/>
            <p:cNvSpPr/>
            <p:nvPr/>
          </p:nvSpPr>
          <p:spPr>
            <a:xfrm>
              <a:off x="1769500" y="4348175"/>
              <a:ext cx="51975" cy="40325"/>
            </a:xfrm>
            <a:custGeom>
              <a:rect b="b" l="l" r="r" t="t"/>
              <a:pathLst>
                <a:path extrusionOk="0" h="1613" w="2079">
                  <a:moveTo>
                    <a:pt x="1039" y="0"/>
                  </a:moveTo>
                  <a:cubicBezTo>
                    <a:pt x="0" y="0"/>
                    <a:pt x="0" y="1613"/>
                    <a:pt x="1039" y="1613"/>
                  </a:cubicBezTo>
                  <a:cubicBezTo>
                    <a:pt x="2078" y="1613"/>
                    <a:pt x="2078"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5" name="Google Shape;2225;p28"/>
            <p:cNvSpPr/>
            <p:nvPr/>
          </p:nvSpPr>
          <p:spPr>
            <a:xfrm>
              <a:off x="1738475" y="4252400"/>
              <a:ext cx="51975" cy="40725"/>
            </a:xfrm>
            <a:custGeom>
              <a:rect b="b" l="l" r="r" t="t"/>
              <a:pathLst>
                <a:path extrusionOk="0" h="1629" w="2079">
                  <a:moveTo>
                    <a:pt x="1040" y="0"/>
                  </a:moveTo>
                  <a:cubicBezTo>
                    <a:pt x="0" y="0"/>
                    <a:pt x="0" y="1629"/>
                    <a:pt x="1040" y="1629"/>
                  </a:cubicBezTo>
                  <a:cubicBezTo>
                    <a:pt x="2079" y="1629"/>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6" name="Google Shape;2226;p28"/>
            <p:cNvSpPr/>
            <p:nvPr/>
          </p:nvSpPr>
          <p:spPr>
            <a:xfrm>
              <a:off x="1679925" y="4322575"/>
              <a:ext cx="51975" cy="40350"/>
            </a:xfrm>
            <a:custGeom>
              <a:rect b="b" l="l" r="r" t="t"/>
              <a:pathLst>
                <a:path extrusionOk="0" h="1614" w="2079">
                  <a:moveTo>
                    <a:pt x="1040" y="0"/>
                  </a:moveTo>
                  <a:cubicBezTo>
                    <a:pt x="0" y="0"/>
                    <a:pt x="0" y="1613"/>
                    <a:pt x="1040" y="1613"/>
                  </a:cubicBezTo>
                  <a:cubicBezTo>
                    <a:pt x="2079" y="1613"/>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227" name="Google Shape;2227;p28"/>
          <p:cNvSpPr/>
          <p:nvPr/>
        </p:nvSpPr>
        <p:spPr>
          <a:xfrm>
            <a:off x="4181512" y="99845"/>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228" name="Google Shape;2228;p28"/>
          <p:cNvGrpSpPr/>
          <p:nvPr/>
        </p:nvGrpSpPr>
        <p:grpSpPr>
          <a:xfrm>
            <a:off x="2331340" y="33604"/>
            <a:ext cx="187566" cy="183830"/>
            <a:chOff x="7972900" y="1017250"/>
            <a:chExt cx="754791" cy="739760"/>
          </a:xfrm>
        </p:grpSpPr>
        <p:sp>
          <p:nvSpPr>
            <p:cNvPr id="2229" name="Google Shape;2229;p28"/>
            <p:cNvSpPr/>
            <p:nvPr/>
          </p:nvSpPr>
          <p:spPr>
            <a:xfrm>
              <a:off x="7972900" y="1017250"/>
              <a:ext cx="754791" cy="739760"/>
            </a:xfrm>
            <a:custGeom>
              <a:rect b="b" l="l" r="r" t="t"/>
              <a:pathLst>
                <a:path extrusionOk="0" h="14715" w="15014">
                  <a:moveTo>
                    <a:pt x="7499" y="1"/>
                  </a:moveTo>
                  <a:cubicBezTo>
                    <a:pt x="7404" y="1"/>
                    <a:pt x="7308" y="3"/>
                    <a:pt x="7212" y="6"/>
                  </a:cubicBezTo>
                  <a:cubicBezTo>
                    <a:pt x="3149" y="161"/>
                    <a:pt x="0" y="3589"/>
                    <a:pt x="156" y="7637"/>
                  </a:cubicBezTo>
                  <a:cubicBezTo>
                    <a:pt x="307" y="11605"/>
                    <a:pt x="3578" y="14715"/>
                    <a:pt x="7501" y="14715"/>
                  </a:cubicBezTo>
                  <a:cubicBezTo>
                    <a:pt x="7596" y="14715"/>
                    <a:pt x="7691" y="14713"/>
                    <a:pt x="7786" y="14709"/>
                  </a:cubicBezTo>
                  <a:cubicBezTo>
                    <a:pt x="11850" y="14554"/>
                    <a:pt x="15014" y="11127"/>
                    <a:pt x="14859" y="7063"/>
                  </a:cubicBezTo>
                  <a:cubicBezTo>
                    <a:pt x="14707" y="3111"/>
                    <a:pt x="11436" y="1"/>
                    <a:pt x="749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0" name="Google Shape;2230;p28"/>
            <p:cNvSpPr/>
            <p:nvPr/>
          </p:nvSpPr>
          <p:spPr>
            <a:xfrm>
              <a:off x="8110900" y="1152989"/>
              <a:ext cx="478795" cy="468288"/>
            </a:xfrm>
            <a:custGeom>
              <a:rect b="b" l="l" r="r" t="t"/>
              <a:pathLst>
                <a:path extrusionOk="0" h="9315" w="9524">
                  <a:moveTo>
                    <a:pt x="4776" y="1"/>
                  </a:moveTo>
                  <a:cubicBezTo>
                    <a:pt x="4709" y="1"/>
                    <a:pt x="4643" y="2"/>
                    <a:pt x="4576" y="5"/>
                  </a:cubicBezTo>
                  <a:cubicBezTo>
                    <a:pt x="2001" y="114"/>
                    <a:pt x="1" y="2269"/>
                    <a:pt x="109" y="4844"/>
                  </a:cubicBezTo>
                  <a:cubicBezTo>
                    <a:pt x="215" y="7352"/>
                    <a:pt x="2278" y="9315"/>
                    <a:pt x="4764" y="9315"/>
                  </a:cubicBezTo>
                  <a:cubicBezTo>
                    <a:pt x="4830" y="9315"/>
                    <a:pt x="4897" y="9314"/>
                    <a:pt x="4964" y="9311"/>
                  </a:cubicBezTo>
                  <a:cubicBezTo>
                    <a:pt x="7523" y="9202"/>
                    <a:pt x="9523" y="7031"/>
                    <a:pt x="9415" y="4472"/>
                  </a:cubicBezTo>
                  <a:cubicBezTo>
                    <a:pt x="9309" y="1964"/>
                    <a:pt x="7261" y="1"/>
                    <a:pt x="477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1" name="Google Shape;2231;p28"/>
            <p:cNvSpPr/>
            <p:nvPr/>
          </p:nvSpPr>
          <p:spPr>
            <a:xfrm>
              <a:off x="8232560" y="1270126"/>
              <a:ext cx="236281" cy="234018"/>
            </a:xfrm>
            <a:custGeom>
              <a:rect b="b" l="l" r="r" t="t"/>
              <a:pathLst>
                <a:path extrusionOk="0" h="4655" w="4700">
                  <a:moveTo>
                    <a:pt x="2318" y="1"/>
                  </a:moveTo>
                  <a:cubicBezTo>
                    <a:pt x="1070" y="1"/>
                    <a:pt x="31" y="1028"/>
                    <a:pt x="16" y="2297"/>
                  </a:cubicBezTo>
                  <a:cubicBezTo>
                    <a:pt x="0" y="3569"/>
                    <a:pt x="1024" y="4639"/>
                    <a:pt x="2311" y="4654"/>
                  </a:cubicBezTo>
                  <a:cubicBezTo>
                    <a:pt x="2321" y="4654"/>
                    <a:pt x="2330" y="4654"/>
                    <a:pt x="2340" y="4654"/>
                  </a:cubicBezTo>
                  <a:cubicBezTo>
                    <a:pt x="3614" y="4654"/>
                    <a:pt x="4653" y="3637"/>
                    <a:pt x="4668" y="2359"/>
                  </a:cubicBezTo>
                  <a:cubicBezTo>
                    <a:pt x="4700" y="1072"/>
                    <a:pt x="3660" y="17"/>
                    <a:pt x="2373" y="1"/>
                  </a:cubicBezTo>
                  <a:cubicBezTo>
                    <a:pt x="2355" y="1"/>
                    <a:pt x="2336" y="1"/>
                    <a:pt x="2318" y="1"/>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2" name="Google Shape;2232;p28"/>
            <p:cNvSpPr/>
            <p:nvPr/>
          </p:nvSpPr>
          <p:spPr>
            <a:xfrm>
              <a:off x="8209938" y="1349005"/>
              <a:ext cx="61634" cy="56054"/>
            </a:xfrm>
            <a:custGeom>
              <a:rect b="b" l="l" r="r" t="t"/>
              <a:pathLst>
                <a:path extrusionOk="0" h="1115" w="1226">
                  <a:moveTo>
                    <a:pt x="614" y="0"/>
                  </a:moveTo>
                  <a:cubicBezTo>
                    <a:pt x="465" y="0"/>
                    <a:pt x="316" y="63"/>
                    <a:pt x="202" y="185"/>
                  </a:cubicBezTo>
                  <a:cubicBezTo>
                    <a:pt x="0" y="402"/>
                    <a:pt x="16" y="759"/>
                    <a:pt x="233" y="960"/>
                  </a:cubicBezTo>
                  <a:cubicBezTo>
                    <a:pt x="343" y="1063"/>
                    <a:pt x="478" y="1114"/>
                    <a:pt x="612" y="1114"/>
                  </a:cubicBezTo>
                  <a:cubicBezTo>
                    <a:pt x="761" y="1114"/>
                    <a:pt x="910" y="1052"/>
                    <a:pt x="1024" y="929"/>
                  </a:cubicBezTo>
                  <a:cubicBezTo>
                    <a:pt x="1226" y="712"/>
                    <a:pt x="1210" y="356"/>
                    <a:pt x="993" y="154"/>
                  </a:cubicBezTo>
                  <a:cubicBezTo>
                    <a:pt x="883" y="51"/>
                    <a:pt x="748" y="0"/>
                    <a:pt x="61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233" name="Google Shape;2233;p28"/>
          <p:cNvSpPr/>
          <p:nvPr/>
        </p:nvSpPr>
        <p:spPr>
          <a:xfrm>
            <a:off x="555925" y="-191748"/>
            <a:ext cx="435570" cy="349388"/>
          </a:xfrm>
          <a:custGeom>
            <a:rect b="b" l="l" r="r" t="t"/>
            <a:pathLst>
              <a:path extrusionOk="0" h="6600" w="8228">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rgbClr val="FFFFFF">
              <a:alpha val="763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4" name="Google Shape;2234;p28"/>
          <p:cNvSpPr/>
          <p:nvPr/>
        </p:nvSpPr>
        <p:spPr>
          <a:xfrm>
            <a:off x="142912" y="1471445"/>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5" name="Google Shape;2235;p28"/>
          <p:cNvSpPr/>
          <p:nvPr/>
        </p:nvSpPr>
        <p:spPr>
          <a:xfrm>
            <a:off x="219112" y="1090445"/>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236" name="Google Shape;2236;p28"/>
          <p:cNvGrpSpPr/>
          <p:nvPr/>
        </p:nvGrpSpPr>
        <p:grpSpPr>
          <a:xfrm rot="2923779">
            <a:off x="-36417" y="3564617"/>
            <a:ext cx="299649" cy="85879"/>
            <a:chOff x="3827225" y="3139400"/>
            <a:chExt cx="298975" cy="88200"/>
          </a:xfrm>
        </p:grpSpPr>
        <p:sp>
          <p:nvSpPr>
            <p:cNvPr id="2237" name="Google Shape;2237;p28"/>
            <p:cNvSpPr/>
            <p:nvPr/>
          </p:nvSpPr>
          <p:spPr>
            <a:xfrm>
              <a:off x="3827225" y="3143250"/>
              <a:ext cx="153950" cy="84350"/>
            </a:xfrm>
            <a:custGeom>
              <a:rect b="b" l="l" r="r" t="t"/>
              <a:pathLst>
                <a:path extrusionOk="0" h="3374" w="6158">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8" name="Google Shape;2238;p28"/>
            <p:cNvSpPr/>
            <p:nvPr/>
          </p:nvSpPr>
          <p:spPr>
            <a:xfrm>
              <a:off x="3973775" y="3139400"/>
              <a:ext cx="152425" cy="67325"/>
            </a:xfrm>
            <a:custGeom>
              <a:rect b="b" l="l" r="r" t="t"/>
              <a:pathLst>
                <a:path extrusionOk="0" h="2693" w="6097">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239" name="Google Shape;2239;p28"/>
          <p:cNvGrpSpPr/>
          <p:nvPr/>
        </p:nvGrpSpPr>
        <p:grpSpPr>
          <a:xfrm>
            <a:off x="228277" y="2514216"/>
            <a:ext cx="187566" cy="183830"/>
            <a:chOff x="7972900" y="1017250"/>
            <a:chExt cx="754791" cy="739760"/>
          </a:xfrm>
        </p:grpSpPr>
        <p:sp>
          <p:nvSpPr>
            <p:cNvPr id="2240" name="Google Shape;2240;p28"/>
            <p:cNvSpPr/>
            <p:nvPr/>
          </p:nvSpPr>
          <p:spPr>
            <a:xfrm>
              <a:off x="7972900" y="1017250"/>
              <a:ext cx="754791" cy="739760"/>
            </a:xfrm>
            <a:custGeom>
              <a:rect b="b" l="l" r="r" t="t"/>
              <a:pathLst>
                <a:path extrusionOk="0" h="14715" w="15014">
                  <a:moveTo>
                    <a:pt x="7499" y="1"/>
                  </a:moveTo>
                  <a:cubicBezTo>
                    <a:pt x="7404" y="1"/>
                    <a:pt x="7308" y="3"/>
                    <a:pt x="7212" y="6"/>
                  </a:cubicBezTo>
                  <a:cubicBezTo>
                    <a:pt x="3149" y="161"/>
                    <a:pt x="0" y="3589"/>
                    <a:pt x="156" y="7637"/>
                  </a:cubicBezTo>
                  <a:cubicBezTo>
                    <a:pt x="307" y="11605"/>
                    <a:pt x="3578" y="14715"/>
                    <a:pt x="7501" y="14715"/>
                  </a:cubicBezTo>
                  <a:cubicBezTo>
                    <a:pt x="7596" y="14715"/>
                    <a:pt x="7691" y="14713"/>
                    <a:pt x="7786" y="14709"/>
                  </a:cubicBezTo>
                  <a:cubicBezTo>
                    <a:pt x="11850" y="14554"/>
                    <a:pt x="15014" y="11127"/>
                    <a:pt x="14859" y="7063"/>
                  </a:cubicBezTo>
                  <a:cubicBezTo>
                    <a:pt x="14707" y="3111"/>
                    <a:pt x="11436" y="1"/>
                    <a:pt x="749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1" name="Google Shape;2241;p28"/>
            <p:cNvSpPr/>
            <p:nvPr/>
          </p:nvSpPr>
          <p:spPr>
            <a:xfrm>
              <a:off x="8110900" y="1152989"/>
              <a:ext cx="478795" cy="468288"/>
            </a:xfrm>
            <a:custGeom>
              <a:rect b="b" l="l" r="r" t="t"/>
              <a:pathLst>
                <a:path extrusionOk="0" h="9315" w="9524">
                  <a:moveTo>
                    <a:pt x="4776" y="1"/>
                  </a:moveTo>
                  <a:cubicBezTo>
                    <a:pt x="4709" y="1"/>
                    <a:pt x="4643" y="2"/>
                    <a:pt x="4576" y="5"/>
                  </a:cubicBezTo>
                  <a:cubicBezTo>
                    <a:pt x="2001" y="114"/>
                    <a:pt x="1" y="2269"/>
                    <a:pt x="109" y="4844"/>
                  </a:cubicBezTo>
                  <a:cubicBezTo>
                    <a:pt x="215" y="7352"/>
                    <a:pt x="2278" y="9315"/>
                    <a:pt x="4764" y="9315"/>
                  </a:cubicBezTo>
                  <a:cubicBezTo>
                    <a:pt x="4830" y="9315"/>
                    <a:pt x="4897" y="9314"/>
                    <a:pt x="4964" y="9311"/>
                  </a:cubicBezTo>
                  <a:cubicBezTo>
                    <a:pt x="7523" y="9202"/>
                    <a:pt x="9523" y="7031"/>
                    <a:pt x="9415" y="4472"/>
                  </a:cubicBezTo>
                  <a:cubicBezTo>
                    <a:pt x="9309" y="1964"/>
                    <a:pt x="7261" y="1"/>
                    <a:pt x="477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2" name="Google Shape;2242;p28"/>
            <p:cNvSpPr/>
            <p:nvPr/>
          </p:nvSpPr>
          <p:spPr>
            <a:xfrm>
              <a:off x="8232560" y="1270126"/>
              <a:ext cx="236281" cy="234018"/>
            </a:xfrm>
            <a:custGeom>
              <a:rect b="b" l="l" r="r" t="t"/>
              <a:pathLst>
                <a:path extrusionOk="0" h="4655" w="4700">
                  <a:moveTo>
                    <a:pt x="2318" y="1"/>
                  </a:moveTo>
                  <a:cubicBezTo>
                    <a:pt x="1070" y="1"/>
                    <a:pt x="31" y="1028"/>
                    <a:pt x="16" y="2297"/>
                  </a:cubicBezTo>
                  <a:cubicBezTo>
                    <a:pt x="0" y="3569"/>
                    <a:pt x="1024" y="4639"/>
                    <a:pt x="2311" y="4654"/>
                  </a:cubicBezTo>
                  <a:cubicBezTo>
                    <a:pt x="2321" y="4654"/>
                    <a:pt x="2330" y="4654"/>
                    <a:pt x="2340" y="4654"/>
                  </a:cubicBezTo>
                  <a:cubicBezTo>
                    <a:pt x="3614" y="4654"/>
                    <a:pt x="4653" y="3637"/>
                    <a:pt x="4668" y="2359"/>
                  </a:cubicBezTo>
                  <a:cubicBezTo>
                    <a:pt x="4700" y="1072"/>
                    <a:pt x="3660" y="17"/>
                    <a:pt x="2373" y="1"/>
                  </a:cubicBezTo>
                  <a:cubicBezTo>
                    <a:pt x="2355" y="1"/>
                    <a:pt x="2336" y="1"/>
                    <a:pt x="2318" y="1"/>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3" name="Google Shape;2243;p28"/>
            <p:cNvSpPr/>
            <p:nvPr/>
          </p:nvSpPr>
          <p:spPr>
            <a:xfrm>
              <a:off x="8209938" y="1349005"/>
              <a:ext cx="61634" cy="56054"/>
            </a:xfrm>
            <a:custGeom>
              <a:rect b="b" l="l" r="r" t="t"/>
              <a:pathLst>
                <a:path extrusionOk="0" h="1115" w="1226">
                  <a:moveTo>
                    <a:pt x="614" y="0"/>
                  </a:moveTo>
                  <a:cubicBezTo>
                    <a:pt x="465" y="0"/>
                    <a:pt x="316" y="63"/>
                    <a:pt x="202" y="185"/>
                  </a:cubicBezTo>
                  <a:cubicBezTo>
                    <a:pt x="0" y="402"/>
                    <a:pt x="16" y="759"/>
                    <a:pt x="233" y="960"/>
                  </a:cubicBezTo>
                  <a:cubicBezTo>
                    <a:pt x="343" y="1063"/>
                    <a:pt x="478" y="1114"/>
                    <a:pt x="612" y="1114"/>
                  </a:cubicBezTo>
                  <a:cubicBezTo>
                    <a:pt x="761" y="1114"/>
                    <a:pt x="910" y="1052"/>
                    <a:pt x="1024" y="929"/>
                  </a:cubicBezTo>
                  <a:cubicBezTo>
                    <a:pt x="1226" y="712"/>
                    <a:pt x="1210" y="356"/>
                    <a:pt x="993" y="154"/>
                  </a:cubicBezTo>
                  <a:cubicBezTo>
                    <a:pt x="883" y="51"/>
                    <a:pt x="748" y="0"/>
                    <a:pt x="61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244" name="Google Shape;2244;p28"/>
          <p:cNvSpPr/>
          <p:nvPr/>
        </p:nvSpPr>
        <p:spPr>
          <a:xfrm rot="5400000">
            <a:off x="44817" y="2943844"/>
            <a:ext cx="249679" cy="200294"/>
          </a:xfrm>
          <a:custGeom>
            <a:rect b="b" l="l" r="r" t="t"/>
            <a:pathLst>
              <a:path extrusionOk="0" h="6600" w="8228">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245" name="Google Shape;2245;p28"/>
          <p:cNvGrpSpPr/>
          <p:nvPr/>
        </p:nvGrpSpPr>
        <p:grpSpPr>
          <a:xfrm rot="-4980949">
            <a:off x="8848603" y="1190894"/>
            <a:ext cx="354682" cy="371949"/>
            <a:chOff x="1634175" y="4169925"/>
            <a:chExt cx="308275" cy="313675"/>
          </a:xfrm>
        </p:grpSpPr>
        <p:sp>
          <p:nvSpPr>
            <p:cNvPr id="2246" name="Google Shape;2246;p28"/>
            <p:cNvSpPr/>
            <p:nvPr/>
          </p:nvSpPr>
          <p:spPr>
            <a:xfrm>
              <a:off x="1634175" y="4353375"/>
              <a:ext cx="131850" cy="130225"/>
            </a:xfrm>
            <a:custGeom>
              <a:rect b="b" l="l" r="r" t="t"/>
              <a:pathLst>
                <a:path extrusionOk="0" h="5209" w="5274">
                  <a:moveTo>
                    <a:pt x="3983" y="1"/>
                  </a:moveTo>
                  <a:cubicBezTo>
                    <a:pt x="3890" y="1"/>
                    <a:pt x="3805" y="8"/>
                    <a:pt x="3754" y="25"/>
                  </a:cubicBezTo>
                  <a:cubicBezTo>
                    <a:pt x="3211" y="211"/>
                    <a:pt x="652" y="1250"/>
                    <a:pt x="202" y="1901"/>
                  </a:cubicBezTo>
                  <a:cubicBezTo>
                    <a:pt x="93" y="2041"/>
                    <a:pt x="0" y="2243"/>
                    <a:pt x="47" y="2413"/>
                  </a:cubicBezTo>
                  <a:cubicBezTo>
                    <a:pt x="78" y="2568"/>
                    <a:pt x="202" y="2677"/>
                    <a:pt x="342" y="2754"/>
                  </a:cubicBezTo>
                  <a:cubicBezTo>
                    <a:pt x="508" y="2845"/>
                    <a:pt x="679" y="2883"/>
                    <a:pt x="853" y="2883"/>
                  </a:cubicBezTo>
                  <a:cubicBezTo>
                    <a:pt x="1361" y="2883"/>
                    <a:pt x="1892" y="2563"/>
                    <a:pt x="2389" y="2320"/>
                  </a:cubicBezTo>
                  <a:lnTo>
                    <a:pt x="2389" y="2320"/>
                  </a:lnTo>
                  <a:cubicBezTo>
                    <a:pt x="2187" y="2584"/>
                    <a:pt x="1986" y="2878"/>
                    <a:pt x="1768" y="3204"/>
                  </a:cubicBezTo>
                  <a:cubicBezTo>
                    <a:pt x="1520" y="3576"/>
                    <a:pt x="1567" y="4042"/>
                    <a:pt x="1846" y="4243"/>
                  </a:cubicBezTo>
                  <a:cubicBezTo>
                    <a:pt x="1951" y="4315"/>
                    <a:pt x="2057" y="4346"/>
                    <a:pt x="2163" y="4346"/>
                  </a:cubicBezTo>
                  <a:cubicBezTo>
                    <a:pt x="2742" y="4346"/>
                    <a:pt x="3300" y="3403"/>
                    <a:pt x="3537" y="3049"/>
                  </a:cubicBezTo>
                  <a:lnTo>
                    <a:pt x="3537" y="3049"/>
                  </a:lnTo>
                  <a:cubicBezTo>
                    <a:pt x="3397" y="3530"/>
                    <a:pt x="3319" y="3980"/>
                    <a:pt x="3350" y="4476"/>
                  </a:cubicBezTo>
                  <a:cubicBezTo>
                    <a:pt x="3366" y="4848"/>
                    <a:pt x="3490" y="5019"/>
                    <a:pt x="3645" y="5112"/>
                  </a:cubicBezTo>
                  <a:cubicBezTo>
                    <a:pt x="3714" y="5163"/>
                    <a:pt x="3831" y="5208"/>
                    <a:pt x="3967" y="5208"/>
                  </a:cubicBezTo>
                  <a:cubicBezTo>
                    <a:pt x="4200" y="5208"/>
                    <a:pt x="4488" y="5076"/>
                    <a:pt x="4684" y="4615"/>
                  </a:cubicBezTo>
                  <a:cubicBezTo>
                    <a:pt x="4963" y="3949"/>
                    <a:pt x="5274" y="180"/>
                    <a:pt x="4421" y="40"/>
                  </a:cubicBezTo>
                  <a:cubicBezTo>
                    <a:pt x="4332" y="21"/>
                    <a:pt x="4145" y="1"/>
                    <a:pt x="3983"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7" name="Google Shape;2247;p28"/>
            <p:cNvSpPr/>
            <p:nvPr/>
          </p:nvSpPr>
          <p:spPr>
            <a:xfrm>
              <a:off x="1807500" y="4169925"/>
              <a:ext cx="134950" cy="124500"/>
            </a:xfrm>
            <a:custGeom>
              <a:rect b="b" l="l" r="r" t="t"/>
              <a:pathLst>
                <a:path extrusionOk="0" h="4980" w="5398">
                  <a:moveTo>
                    <a:pt x="2051" y="0"/>
                  </a:moveTo>
                  <a:cubicBezTo>
                    <a:pt x="1900" y="0"/>
                    <a:pt x="1759" y="93"/>
                    <a:pt x="1629" y="197"/>
                  </a:cubicBezTo>
                  <a:cubicBezTo>
                    <a:pt x="1024" y="709"/>
                    <a:pt x="171" y="3346"/>
                    <a:pt x="47" y="3889"/>
                  </a:cubicBezTo>
                  <a:cubicBezTo>
                    <a:pt x="0" y="4028"/>
                    <a:pt x="78" y="4416"/>
                    <a:pt x="109" y="4555"/>
                  </a:cubicBezTo>
                  <a:cubicBezTo>
                    <a:pt x="184" y="4868"/>
                    <a:pt x="753" y="4980"/>
                    <a:pt x="1469" y="4980"/>
                  </a:cubicBezTo>
                  <a:cubicBezTo>
                    <a:pt x="2670" y="4980"/>
                    <a:pt x="4286" y="4666"/>
                    <a:pt x="4684" y="4462"/>
                  </a:cubicBezTo>
                  <a:cubicBezTo>
                    <a:pt x="5397" y="4106"/>
                    <a:pt x="5258" y="3563"/>
                    <a:pt x="5103" y="3377"/>
                  </a:cubicBezTo>
                  <a:cubicBezTo>
                    <a:pt x="5000" y="3245"/>
                    <a:pt x="4829" y="3127"/>
                    <a:pt x="4511" y="3127"/>
                  </a:cubicBezTo>
                  <a:cubicBezTo>
                    <a:pt x="4491" y="3127"/>
                    <a:pt x="4472" y="3128"/>
                    <a:pt x="4451" y="3129"/>
                  </a:cubicBezTo>
                  <a:cubicBezTo>
                    <a:pt x="3955" y="3160"/>
                    <a:pt x="3505" y="3253"/>
                    <a:pt x="3040" y="3439"/>
                  </a:cubicBezTo>
                  <a:cubicBezTo>
                    <a:pt x="3443" y="3129"/>
                    <a:pt x="4606" y="2307"/>
                    <a:pt x="4095" y="1671"/>
                  </a:cubicBezTo>
                  <a:cubicBezTo>
                    <a:pt x="3983" y="1535"/>
                    <a:pt x="3805" y="1465"/>
                    <a:pt x="3613" y="1465"/>
                  </a:cubicBezTo>
                  <a:cubicBezTo>
                    <a:pt x="3431" y="1465"/>
                    <a:pt x="3237" y="1527"/>
                    <a:pt x="3071" y="1655"/>
                  </a:cubicBezTo>
                  <a:cubicBezTo>
                    <a:pt x="2761" y="1903"/>
                    <a:pt x="2482" y="2120"/>
                    <a:pt x="2233" y="2353"/>
                  </a:cubicBezTo>
                  <a:cubicBezTo>
                    <a:pt x="2513" y="1671"/>
                    <a:pt x="2900" y="895"/>
                    <a:pt x="2497" y="275"/>
                  </a:cubicBezTo>
                  <a:cubicBezTo>
                    <a:pt x="2420" y="151"/>
                    <a:pt x="2296" y="27"/>
                    <a:pt x="2140" y="11"/>
                  </a:cubicBezTo>
                  <a:cubicBezTo>
                    <a:pt x="2110" y="4"/>
                    <a:pt x="2081" y="0"/>
                    <a:pt x="2051"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8" name="Google Shape;2248;p28"/>
            <p:cNvSpPr/>
            <p:nvPr/>
          </p:nvSpPr>
          <p:spPr>
            <a:xfrm>
              <a:off x="1693875" y="4239500"/>
              <a:ext cx="174525" cy="165775"/>
            </a:xfrm>
            <a:custGeom>
              <a:rect b="b" l="l" r="r" t="t"/>
              <a:pathLst>
                <a:path extrusionOk="0" h="6631" w="6981">
                  <a:moveTo>
                    <a:pt x="4451" y="1"/>
                  </a:moveTo>
                  <a:cubicBezTo>
                    <a:pt x="3837" y="1"/>
                    <a:pt x="3224" y="246"/>
                    <a:pt x="2777" y="733"/>
                  </a:cubicBezTo>
                  <a:lnTo>
                    <a:pt x="854" y="2812"/>
                  </a:lnTo>
                  <a:cubicBezTo>
                    <a:pt x="1" y="3727"/>
                    <a:pt x="63" y="5185"/>
                    <a:pt x="978" y="6022"/>
                  </a:cubicBezTo>
                  <a:cubicBezTo>
                    <a:pt x="1414" y="6428"/>
                    <a:pt x="1972" y="6630"/>
                    <a:pt x="2530" y="6630"/>
                  </a:cubicBezTo>
                  <a:cubicBezTo>
                    <a:pt x="3144" y="6630"/>
                    <a:pt x="3757" y="6386"/>
                    <a:pt x="4204" y="5898"/>
                  </a:cubicBezTo>
                  <a:lnTo>
                    <a:pt x="6127" y="3820"/>
                  </a:lnTo>
                  <a:cubicBezTo>
                    <a:pt x="6980" y="2905"/>
                    <a:pt x="6918" y="1462"/>
                    <a:pt x="6003" y="609"/>
                  </a:cubicBezTo>
                  <a:cubicBezTo>
                    <a:pt x="5567" y="203"/>
                    <a:pt x="5009" y="1"/>
                    <a:pt x="4451" y="1"/>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9" name="Google Shape;2249;p28"/>
            <p:cNvSpPr/>
            <p:nvPr/>
          </p:nvSpPr>
          <p:spPr>
            <a:xfrm>
              <a:off x="1727225" y="4305900"/>
              <a:ext cx="51975" cy="40725"/>
            </a:xfrm>
            <a:custGeom>
              <a:rect b="b" l="l" r="r" t="t"/>
              <a:pathLst>
                <a:path extrusionOk="0" h="1629" w="2079">
                  <a:moveTo>
                    <a:pt x="1040" y="0"/>
                  </a:moveTo>
                  <a:cubicBezTo>
                    <a:pt x="1" y="0"/>
                    <a:pt x="1" y="1629"/>
                    <a:pt x="1040" y="1629"/>
                  </a:cubicBezTo>
                  <a:cubicBezTo>
                    <a:pt x="2079" y="1629"/>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0" name="Google Shape;2250;p28"/>
            <p:cNvSpPr/>
            <p:nvPr/>
          </p:nvSpPr>
          <p:spPr>
            <a:xfrm>
              <a:off x="1716375" y="4362900"/>
              <a:ext cx="52375" cy="40725"/>
            </a:xfrm>
            <a:custGeom>
              <a:rect b="b" l="l" r="r" t="t"/>
              <a:pathLst>
                <a:path extrusionOk="0" h="1629" w="2095">
                  <a:moveTo>
                    <a:pt x="1039" y="0"/>
                  </a:moveTo>
                  <a:cubicBezTo>
                    <a:pt x="0" y="0"/>
                    <a:pt x="0" y="1629"/>
                    <a:pt x="1039" y="1629"/>
                  </a:cubicBezTo>
                  <a:cubicBezTo>
                    <a:pt x="2094" y="1629"/>
                    <a:pt x="2094"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1" name="Google Shape;2251;p28"/>
            <p:cNvSpPr/>
            <p:nvPr/>
          </p:nvSpPr>
          <p:spPr>
            <a:xfrm>
              <a:off x="1826500" y="4282250"/>
              <a:ext cx="51975" cy="40725"/>
            </a:xfrm>
            <a:custGeom>
              <a:rect b="b" l="l" r="r" t="t"/>
              <a:pathLst>
                <a:path extrusionOk="0" h="1629" w="2079">
                  <a:moveTo>
                    <a:pt x="1039" y="0"/>
                  </a:moveTo>
                  <a:cubicBezTo>
                    <a:pt x="0" y="0"/>
                    <a:pt x="0" y="1629"/>
                    <a:pt x="1039" y="1629"/>
                  </a:cubicBezTo>
                  <a:cubicBezTo>
                    <a:pt x="2078" y="1629"/>
                    <a:pt x="2078"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2" name="Google Shape;2252;p28"/>
            <p:cNvSpPr/>
            <p:nvPr/>
          </p:nvSpPr>
          <p:spPr>
            <a:xfrm>
              <a:off x="1783850" y="4239200"/>
              <a:ext cx="52350" cy="40750"/>
            </a:xfrm>
            <a:custGeom>
              <a:rect b="b" l="l" r="r" t="t"/>
              <a:pathLst>
                <a:path extrusionOk="0" h="1630" w="2094">
                  <a:moveTo>
                    <a:pt x="1055" y="1"/>
                  </a:moveTo>
                  <a:cubicBezTo>
                    <a:pt x="16" y="1"/>
                    <a:pt x="0" y="1629"/>
                    <a:pt x="1055" y="1629"/>
                  </a:cubicBezTo>
                  <a:cubicBezTo>
                    <a:pt x="2094" y="1629"/>
                    <a:pt x="2094" y="1"/>
                    <a:pt x="1055"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3" name="Google Shape;2253;p28"/>
            <p:cNvSpPr/>
            <p:nvPr/>
          </p:nvSpPr>
          <p:spPr>
            <a:xfrm>
              <a:off x="1776850" y="4297750"/>
              <a:ext cx="52375" cy="40350"/>
            </a:xfrm>
            <a:custGeom>
              <a:rect b="b" l="l" r="r" t="t"/>
              <a:pathLst>
                <a:path extrusionOk="0" h="1614" w="2095">
                  <a:moveTo>
                    <a:pt x="1040" y="1"/>
                  </a:moveTo>
                  <a:cubicBezTo>
                    <a:pt x="1" y="1"/>
                    <a:pt x="1" y="1614"/>
                    <a:pt x="1040" y="1614"/>
                  </a:cubicBezTo>
                  <a:cubicBezTo>
                    <a:pt x="2095" y="1614"/>
                    <a:pt x="2095" y="1"/>
                    <a:pt x="1040"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4" name="Google Shape;2254;p28"/>
            <p:cNvSpPr/>
            <p:nvPr/>
          </p:nvSpPr>
          <p:spPr>
            <a:xfrm>
              <a:off x="1769500" y="4348175"/>
              <a:ext cx="51975" cy="40325"/>
            </a:xfrm>
            <a:custGeom>
              <a:rect b="b" l="l" r="r" t="t"/>
              <a:pathLst>
                <a:path extrusionOk="0" h="1613" w="2079">
                  <a:moveTo>
                    <a:pt x="1039" y="0"/>
                  </a:moveTo>
                  <a:cubicBezTo>
                    <a:pt x="0" y="0"/>
                    <a:pt x="0" y="1613"/>
                    <a:pt x="1039" y="1613"/>
                  </a:cubicBezTo>
                  <a:cubicBezTo>
                    <a:pt x="2078" y="1613"/>
                    <a:pt x="2078"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5" name="Google Shape;2255;p28"/>
            <p:cNvSpPr/>
            <p:nvPr/>
          </p:nvSpPr>
          <p:spPr>
            <a:xfrm>
              <a:off x="1738475" y="4252400"/>
              <a:ext cx="51975" cy="40725"/>
            </a:xfrm>
            <a:custGeom>
              <a:rect b="b" l="l" r="r" t="t"/>
              <a:pathLst>
                <a:path extrusionOk="0" h="1629" w="2079">
                  <a:moveTo>
                    <a:pt x="1040" y="0"/>
                  </a:moveTo>
                  <a:cubicBezTo>
                    <a:pt x="0" y="0"/>
                    <a:pt x="0" y="1629"/>
                    <a:pt x="1040" y="1629"/>
                  </a:cubicBezTo>
                  <a:cubicBezTo>
                    <a:pt x="2079" y="1629"/>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6" name="Google Shape;2256;p28"/>
            <p:cNvSpPr/>
            <p:nvPr/>
          </p:nvSpPr>
          <p:spPr>
            <a:xfrm>
              <a:off x="1679925" y="4322575"/>
              <a:ext cx="51975" cy="40350"/>
            </a:xfrm>
            <a:custGeom>
              <a:rect b="b" l="l" r="r" t="t"/>
              <a:pathLst>
                <a:path extrusionOk="0" h="1614" w="2079">
                  <a:moveTo>
                    <a:pt x="1040" y="0"/>
                  </a:moveTo>
                  <a:cubicBezTo>
                    <a:pt x="0" y="0"/>
                    <a:pt x="0" y="1613"/>
                    <a:pt x="1040" y="1613"/>
                  </a:cubicBezTo>
                  <a:cubicBezTo>
                    <a:pt x="2079" y="1613"/>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257" name="Google Shape;2257;p28"/>
          <p:cNvSpPr/>
          <p:nvPr/>
        </p:nvSpPr>
        <p:spPr>
          <a:xfrm rot="10660333">
            <a:off x="8975994" y="626405"/>
            <a:ext cx="249679" cy="200294"/>
          </a:xfrm>
          <a:custGeom>
            <a:rect b="b" l="l" r="r" t="t"/>
            <a:pathLst>
              <a:path extrusionOk="0" h="6600" w="8228">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rgbClr val="FFFFFF">
              <a:alpha val="763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8" name="Google Shape;2258;p28"/>
          <p:cNvSpPr/>
          <p:nvPr/>
        </p:nvSpPr>
        <p:spPr>
          <a:xfrm rot="4276707">
            <a:off x="8801238" y="4444972"/>
            <a:ext cx="249684" cy="200297"/>
          </a:xfrm>
          <a:custGeom>
            <a:rect b="b" l="l" r="r" t="t"/>
            <a:pathLst>
              <a:path extrusionOk="0" h="6600" w="8228">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rgbClr val="FFFFFF">
              <a:alpha val="763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9" name="Google Shape;2259;p28"/>
          <p:cNvSpPr/>
          <p:nvPr/>
        </p:nvSpPr>
        <p:spPr>
          <a:xfrm>
            <a:off x="8905912" y="2004845"/>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260" name="Google Shape;2260;p28"/>
          <p:cNvGrpSpPr/>
          <p:nvPr/>
        </p:nvGrpSpPr>
        <p:grpSpPr>
          <a:xfrm>
            <a:off x="8075959" y="4297197"/>
            <a:ext cx="995211" cy="1086740"/>
            <a:chOff x="8232500" y="3951225"/>
            <a:chExt cx="1138425" cy="1243125"/>
          </a:xfrm>
        </p:grpSpPr>
        <p:sp>
          <p:nvSpPr>
            <p:cNvPr id="2261" name="Google Shape;2261;p28"/>
            <p:cNvSpPr/>
            <p:nvPr/>
          </p:nvSpPr>
          <p:spPr>
            <a:xfrm>
              <a:off x="8232500" y="3951225"/>
              <a:ext cx="1138425" cy="1243125"/>
            </a:xfrm>
            <a:custGeom>
              <a:rect b="b" l="l" r="r" t="t"/>
              <a:pathLst>
                <a:path extrusionOk="0" h="49725" w="45537">
                  <a:moveTo>
                    <a:pt x="26072" y="0"/>
                  </a:moveTo>
                  <a:lnTo>
                    <a:pt x="26072" y="0"/>
                  </a:lnTo>
                  <a:cubicBezTo>
                    <a:pt x="17449" y="186"/>
                    <a:pt x="11648" y="8158"/>
                    <a:pt x="9213" y="16425"/>
                  </a:cubicBezTo>
                  <a:cubicBezTo>
                    <a:pt x="6096" y="27018"/>
                    <a:pt x="8376" y="35641"/>
                    <a:pt x="8376" y="35641"/>
                  </a:cubicBezTo>
                  <a:cubicBezTo>
                    <a:pt x="8376" y="35641"/>
                    <a:pt x="0" y="43598"/>
                    <a:pt x="652" y="48747"/>
                  </a:cubicBezTo>
                  <a:cubicBezTo>
                    <a:pt x="2498" y="49181"/>
                    <a:pt x="4374" y="49460"/>
                    <a:pt x="6297" y="49600"/>
                  </a:cubicBezTo>
                  <a:lnTo>
                    <a:pt x="8019" y="45474"/>
                  </a:lnTo>
                  <a:lnTo>
                    <a:pt x="8267" y="49709"/>
                  </a:lnTo>
                  <a:cubicBezTo>
                    <a:pt x="8657" y="49719"/>
                    <a:pt x="9049" y="49725"/>
                    <a:pt x="9441" y="49725"/>
                  </a:cubicBezTo>
                  <a:cubicBezTo>
                    <a:pt x="14160" y="49725"/>
                    <a:pt x="18999" y="48954"/>
                    <a:pt x="23653" y="47522"/>
                  </a:cubicBezTo>
                  <a:cubicBezTo>
                    <a:pt x="23234" y="46359"/>
                    <a:pt x="22893" y="44947"/>
                    <a:pt x="23094" y="43722"/>
                  </a:cubicBezTo>
                  <a:lnTo>
                    <a:pt x="23094" y="43722"/>
                  </a:lnTo>
                  <a:lnTo>
                    <a:pt x="25467" y="46932"/>
                  </a:lnTo>
                  <a:cubicBezTo>
                    <a:pt x="31190" y="44963"/>
                    <a:pt x="36588" y="42016"/>
                    <a:pt x="41132" y="38325"/>
                  </a:cubicBezTo>
                  <a:lnTo>
                    <a:pt x="38278" y="35471"/>
                  </a:lnTo>
                  <a:lnTo>
                    <a:pt x="38278" y="35471"/>
                  </a:lnTo>
                  <a:lnTo>
                    <a:pt x="42636" y="37053"/>
                  </a:lnTo>
                  <a:cubicBezTo>
                    <a:pt x="43660" y="36169"/>
                    <a:pt x="44621" y="35223"/>
                    <a:pt x="45537" y="34261"/>
                  </a:cubicBezTo>
                  <a:cubicBezTo>
                    <a:pt x="42342" y="31562"/>
                    <a:pt x="38712" y="28895"/>
                    <a:pt x="31780" y="28755"/>
                  </a:cubicBezTo>
                  <a:cubicBezTo>
                    <a:pt x="28585" y="24443"/>
                    <a:pt x="24614" y="17076"/>
                    <a:pt x="22226" y="10593"/>
                  </a:cubicBezTo>
                  <a:cubicBezTo>
                    <a:pt x="21760" y="9337"/>
                    <a:pt x="21249" y="8096"/>
                    <a:pt x="21109" y="6778"/>
                  </a:cubicBezTo>
                  <a:cubicBezTo>
                    <a:pt x="20969" y="5460"/>
                    <a:pt x="21249" y="4017"/>
                    <a:pt x="22179" y="3071"/>
                  </a:cubicBezTo>
                  <a:cubicBezTo>
                    <a:pt x="23249" y="1970"/>
                    <a:pt x="25033" y="1148"/>
                    <a:pt x="26072" y="0"/>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2" name="Google Shape;2262;p28"/>
            <p:cNvSpPr/>
            <p:nvPr/>
          </p:nvSpPr>
          <p:spPr>
            <a:xfrm>
              <a:off x="8427925" y="4604575"/>
              <a:ext cx="608000" cy="256825"/>
            </a:xfrm>
            <a:custGeom>
              <a:rect b="b" l="l" r="r" t="t"/>
              <a:pathLst>
                <a:path extrusionOk="0" h="10273" w="24320">
                  <a:moveTo>
                    <a:pt x="22241" y="0"/>
                  </a:moveTo>
                  <a:cubicBezTo>
                    <a:pt x="22241" y="0"/>
                    <a:pt x="11925" y="6852"/>
                    <a:pt x="3055" y="6852"/>
                  </a:cubicBezTo>
                  <a:cubicBezTo>
                    <a:pt x="2010" y="6852"/>
                    <a:pt x="986" y="6757"/>
                    <a:pt x="0" y="6545"/>
                  </a:cubicBezTo>
                  <a:lnTo>
                    <a:pt x="0" y="6545"/>
                  </a:lnTo>
                  <a:lnTo>
                    <a:pt x="171" y="9849"/>
                  </a:lnTo>
                  <a:cubicBezTo>
                    <a:pt x="171" y="9849"/>
                    <a:pt x="1849" y="10272"/>
                    <a:pt x="4573" y="10272"/>
                  </a:cubicBezTo>
                  <a:cubicBezTo>
                    <a:pt x="9181" y="10272"/>
                    <a:pt x="16784" y="9059"/>
                    <a:pt x="24319" y="2528"/>
                  </a:cubicBezTo>
                  <a:lnTo>
                    <a:pt x="22241" y="0"/>
                  </a:lnTo>
                  <a:close/>
                </a:path>
              </a:pathLst>
            </a:custGeom>
            <a:solidFill>
              <a:srgbClr val="BED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3" name="Google Shape;2263;p28"/>
            <p:cNvSpPr/>
            <p:nvPr/>
          </p:nvSpPr>
          <p:spPr>
            <a:xfrm>
              <a:off x="8646600" y="4672925"/>
              <a:ext cx="224925" cy="202825"/>
            </a:xfrm>
            <a:custGeom>
              <a:rect b="b" l="l" r="r" t="t"/>
              <a:pathLst>
                <a:path extrusionOk="0" h="8113" w="8997">
                  <a:moveTo>
                    <a:pt x="5755" y="1764"/>
                  </a:moveTo>
                  <a:cubicBezTo>
                    <a:pt x="6003" y="2369"/>
                    <a:pt x="6220" y="2927"/>
                    <a:pt x="6437" y="3470"/>
                  </a:cubicBezTo>
                  <a:cubicBezTo>
                    <a:pt x="6623" y="3935"/>
                    <a:pt x="6809" y="4416"/>
                    <a:pt x="7011" y="4928"/>
                  </a:cubicBezTo>
                  <a:lnTo>
                    <a:pt x="3149" y="6293"/>
                  </a:lnTo>
                  <a:cubicBezTo>
                    <a:pt x="2622" y="5098"/>
                    <a:pt x="2234" y="4106"/>
                    <a:pt x="1893" y="2989"/>
                  </a:cubicBezTo>
                  <a:cubicBezTo>
                    <a:pt x="3010" y="2555"/>
                    <a:pt x="4281" y="2152"/>
                    <a:pt x="5755" y="1764"/>
                  </a:cubicBezTo>
                  <a:close/>
                  <a:moveTo>
                    <a:pt x="6178" y="0"/>
                  </a:moveTo>
                  <a:cubicBezTo>
                    <a:pt x="6105" y="0"/>
                    <a:pt x="6031" y="9"/>
                    <a:pt x="5956" y="27"/>
                  </a:cubicBezTo>
                  <a:cubicBezTo>
                    <a:pt x="4188" y="477"/>
                    <a:pt x="2358" y="1019"/>
                    <a:pt x="668" y="1717"/>
                  </a:cubicBezTo>
                  <a:cubicBezTo>
                    <a:pt x="233" y="1888"/>
                    <a:pt x="1" y="2353"/>
                    <a:pt x="125" y="2803"/>
                  </a:cubicBezTo>
                  <a:cubicBezTo>
                    <a:pt x="621" y="4556"/>
                    <a:pt x="1179" y="5905"/>
                    <a:pt x="1924" y="7580"/>
                  </a:cubicBezTo>
                  <a:cubicBezTo>
                    <a:pt x="2080" y="7916"/>
                    <a:pt x="2412" y="8113"/>
                    <a:pt x="2763" y="8113"/>
                  </a:cubicBezTo>
                  <a:cubicBezTo>
                    <a:pt x="2866" y="8113"/>
                    <a:pt x="2970" y="8096"/>
                    <a:pt x="3072" y="8061"/>
                  </a:cubicBezTo>
                  <a:lnTo>
                    <a:pt x="8267" y="6231"/>
                  </a:lnTo>
                  <a:cubicBezTo>
                    <a:pt x="8748" y="6060"/>
                    <a:pt x="8996" y="5502"/>
                    <a:pt x="8810" y="5021"/>
                  </a:cubicBezTo>
                  <a:cubicBezTo>
                    <a:pt x="8143" y="3408"/>
                    <a:pt x="7709" y="2214"/>
                    <a:pt x="7042" y="570"/>
                  </a:cubicBezTo>
                  <a:cubicBezTo>
                    <a:pt x="6887" y="220"/>
                    <a:pt x="6548" y="0"/>
                    <a:pt x="6178" y="0"/>
                  </a:cubicBezTo>
                  <a:close/>
                </a:path>
              </a:pathLst>
            </a:custGeom>
            <a:solidFill>
              <a:srgbClr val="D1A79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264" name="Google Shape;2264;p28"/>
          <p:cNvGrpSpPr/>
          <p:nvPr/>
        </p:nvGrpSpPr>
        <p:grpSpPr>
          <a:xfrm flipH="1">
            <a:off x="-430616" y="2704997"/>
            <a:ext cx="995211" cy="1086740"/>
            <a:chOff x="8232500" y="3951225"/>
            <a:chExt cx="1138425" cy="1243125"/>
          </a:xfrm>
        </p:grpSpPr>
        <p:sp>
          <p:nvSpPr>
            <p:cNvPr id="2265" name="Google Shape;2265;p28"/>
            <p:cNvSpPr/>
            <p:nvPr/>
          </p:nvSpPr>
          <p:spPr>
            <a:xfrm>
              <a:off x="8232500" y="3951225"/>
              <a:ext cx="1138425" cy="1243125"/>
            </a:xfrm>
            <a:custGeom>
              <a:rect b="b" l="l" r="r" t="t"/>
              <a:pathLst>
                <a:path extrusionOk="0" h="49725" w="45537">
                  <a:moveTo>
                    <a:pt x="26072" y="0"/>
                  </a:moveTo>
                  <a:lnTo>
                    <a:pt x="26072" y="0"/>
                  </a:lnTo>
                  <a:cubicBezTo>
                    <a:pt x="17449" y="186"/>
                    <a:pt x="11648" y="8158"/>
                    <a:pt x="9213" y="16425"/>
                  </a:cubicBezTo>
                  <a:cubicBezTo>
                    <a:pt x="6096" y="27018"/>
                    <a:pt x="8376" y="35641"/>
                    <a:pt x="8376" y="35641"/>
                  </a:cubicBezTo>
                  <a:cubicBezTo>
                    <a:pt x="8376" y="35641"/>
                    <a:pt x="0" y="43598"/>
                    <a:pt x="652" y="48747"/>
                  </a:cubicBezTo>
                  <a:cubicBezTo>
                    <a:pt x="2498" y="49181"/>
                    <a:pt x="4374" y="49460"/>
                    <a:pt x="6297" y="49600"/>
                  </a:cubicBezTo>
                  <a:lnTo>
                    <a:pt x="8019" y="45474"/>
                  </a:lnTo>
                  <a:lnTo>
                    <a:pt x="8267" y="49709"/>
                  </a:lnTo>
                  <a:cubicBezTo>
                    <a:pt x="8657" y="49719"/>
                    <a:pt x="9049" y="49725"/>
                    <a:pt x="9441" y="49725"/>
                  </a:cubicBezTo>
                  <a:cubicBezTo>
                    <a:pt x="14160" y="49725"/>
                    <a:pt x="18999" y="48954"/>
                    <a:pt x="23653" y="47522"/>
                  </a:cubicBezTo>
                  <a:cubicBezTo>
                    <a:pt x="23234" y="46359"/>
                    <a:pt x="22893" y="44947"/>
                    <a:pt x="23094" y="43722"/>
                  </a:cubicBezTo>
                  <a:lnTo>
                    <a:pt x="23094" y="43722"/>
                  </a:lnTo>
                  <a:lnTo>
                    <a:pt x="25467" y="46932"/>
                  </a:lnTo>
                  <a:cubicBezTo>
                    <a:pt x="31190" y="44963"/>
                    <a:pt x="36588" y="42016"/>
                    <a:pt x="41132" y="38325"/>
                  </a:cubicBezTo>
                  <a:lnTo>
                    <a:pt x="38278" y="35471"/>
                  </a:lnTo>
                  <a:lnTo>
                    <a:pt x="38278" y="35471"/>
                  </a:lnTo>
                  <a:lnTo>
                    <a:pt x="42636" y="37053"/>
                  </a:lnTo>
                  <a:cubicBezTo>
                    <a:pt x="43660" y="36169"/>
                    <a:pt x="44621" y="35223"/>
                    <a:pt x="45537" y="34261"/>
                  </a:cubicBezTo>
                  <a:cubicBezTo>
                    <a:pt x="42342" y="31562"/>
                    <a:pt x="38712" y="28895"/>
                    <a:pt x="31780" y="28755"/>
                  </a:cubicBezTo>
                  <a:cubicBezTo>
                    <a:pt x="28585" y="24443"/>
                    <a:pt x="24614" y="17076"/>
                    <a:pt x="22226" y="10593"/>
                  </a:cubicBezTo>
                  <a:cubicBezTo>
                    <a:pt x="21760" y="9337"/>
                    <a:pt x="21249" y="8096"/>
                    <a:pt x="21109" y="6778"/>
                  </a:cubicBezTo>
                  <a:cubicBezTo>
                    <a:pt x="20969" y="5460"/>
                    <a:pt x="21249" y="4017"/>
                    <a:pt x="22179" y="3071"/>
                  </a:cubicBezTo>
                  <a:cubicBezTo>
                    <a:pt x="23249" y="1970"/>
                    <a:pt x="25033" y="1148"/>
                    <a:pt x="26072" y="0"/>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6" name="Google Shape;2266;p28"/>
            <p:cNvSpPr/>
            <p:nvPr/>
          </p:nvSpPr>
          <p:spPr>
            <a:xfrm>
              <a:off x="8427925" y="4604575"/>
              <a:ext cx="608000" cy="256825"/>
            </a:xfrm>
            <a:custGeom>
              <a:rect b="b" l="l" r="r" t="t"/>
              <a:pathLst>
                <a:path extrusionOk="0" h="10273" w="24320">
                  <a:moveTo>
                    <a:pt x="22241" y="0"/>
                  </a:moveTo>
                  <a:cubicBezTo>
                    <a:pt x="22241" y="0"/>
                    <a:pt x="11925" y="6852"/>
                    <a:pt x="3055" y="6852"/>
                  </a:cubicBezTo>
                  <a:cubicBezTo>
                    <a:pt x="2010" y="6852"/>
                    <a:pt x="986" y="6757"/>
                    <a:pt x="0" y="6545"/>
                  </a:cubicBezTo>
                  <a:lnTo>
                    <a:pt x="0" y="6545"/>
                  </a:lnTo>
                  <a:lnTo>
                    <a:pt x="171" y="9849"/>
                  </a:lnTo>
                  <a:cubicBezTo>
                    <a:pt x="171" y="9849"/>
                    <a:pt x="1849" y="10272"/>
                    <a:pt x="4573" y="10272"/>
                  </a:cubicBezTo>
                  <a:cubicBezTo>
                    <a:pt x="9181" y="10272"/>
                    <a:pt x="16784" y="9059"/>
                    <a:pt x="24319" y="2528"/>
                  </a:cubicBezTo>
                  <a:lnTo>
                    <a:pt x="22241" y="0"/>
                  </a:lnTo>
                  <a:close/>
                </a:path>
              </a:pathLst>
            </a:custGeom>
            <a:solidFill>
              <a:srgbClr val="BED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7" name="Google Shape;2267;p28"/>
            <p:cNvSpPr/>
            <p:nvPr/>
          </p:nvSpPr>
          <p:spPr>
            <a:xfrm>
              <a:off x="8646600" y="4672925"/>
              <a:ext cx="224925" cy="202825"/>
            </a:xfrm>
            <a:custGeom>
              <a:rect b="b" l="l" r="r" t="t"/>
              <a:pathLst>
                <a:path extrusionOk="0" h="8113" w="8997">
                  <a:moveTo>
                    <a:pt x="5755" y="1764"/>
                  </a:moveTo>
                  <a:cubicBezTo>
                    <a:pt x="6003" y="2369"/>
                    <a:pt x="6220" y="2927"/>
                    <a:pt x="6437" y="3470"/>
                  </a:cubicBezTo>
                  <a:cubicBezTo>
                    <a:pt x="6623" y="3935"/>
                    <a:pt x="6809" y="4416"/>
                    <a:pt x="7011" y="4928"/>
                  </a:cubicBezTo>
                  <a:lnTo>
                    <a:pt x="3149" y="6293"/>
                  </a:lnTo>
                  <a:cubicBezTo>
                    <a:pt x="2622" y="5098"/>
                    <a:pt x="2234" y="4106"/>
                    <a:pt x="1893" y="2989"/>
                  </a:cubicBezTo>
                  <a:cubicBezTo>
                    <a:pt x="3010" y="2555"/>
                    <a:pt x="4281" y="2152"/>
                    <a:pt x="5755" y="1764"/>
                  </a:cubicBezTo>
                  <a:close/>
                  <a:moveTo>
                    <a:pt x="6178" y="0"/>
                  </a:moveTo>
                  <a:cubicBezTo>
                    <a:pt x="6105" y="0"/>
                    <a:pt x="6031" y="9"/>
                    <a:pt x="5956" y="27"/>
                  </a:cubicBezTo>
                  <a:cubicBezTo>
                    <a:pt x="4188" y="477"/>
                    <a:pt x="2358" y="1019"/>
                    <a:pt x="668" y="1717"/>
                  </a:cubicBezTo>
                  <a:cubicBezTo>
                    <a:pt x="233" y="1888"/>
                    <a:pt x="1" y="2353"/>
                    <a:pt x="125" y="2803"/>
                  </a:cubicBezTo>
                  <a:cubicBezTo>
                    <a:pt x="621" y="4556"/>
                    <a:pt x="1179" y="5905"/>
                    <a:pt x="1924" y="7580"/>
                  </a:cubicBezTo>
                  <a:cubicBezTo>
                    <a:pt x="2080" y="7916"/>
                    <a:pt x="2412" y="8113"/>
                    <a:pt x="2763" y="8113"/>
                  </a:cubicBezTo>
                  <a:cubicBezTo>
                    <a:pt x="2866" y="8113"/>
                    <a:pt x="2970" y="8096"/>
                    <a:pt x="3072" y="8061"/>
                  </a:cubicBezTo>
                  <a:lnTo>
                    <a:pt x="8267" y="6231"/>
                  </a:lnTo>
                  <a:cubicBezTo>
                    <a:pt x="8748" y="6060"/>
                    <a:pt x="8996" y="5502"/>
                    <a:pt x="8810" y="5021"/>
                  </a:cubicBezTo>
                  <a:cubicBezTo>
                    <a:pt x="8143" y="3408"/>
                    <a:pt x="7709" y="2214"/>
                    <a:pt x="7042" y="570"/>
                  </a:cubicBezTo>
                  <a:cubicBezTo>
                    <a:pt x="6887" y="220"/>
                    <a:pt x="6548" y="0"/>
                    <a:pt x="6178" y="0"/>
                  </a:cubicBezTo>
                  <a:close/>
                </a:path>
              </a:pathLst>
            </a:custGeom>
            <a:solidFill>
              <a:srgbClr val="D1A79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268" name="Google Shape;2268;p28"/>
          <p:cNvGrpSpPr/>
          <p:nvPr/>
        </p:nvGrpSpPr>
        <p:grpSpPr>
          <a:xfrm flipH="1" rot="8307516">
            <a:off x="5498378" y="-424067"/>
            <a:ext cx="870006" cy="950019"/>
            <a:chOff x="8232500" y="3951225"/>
            <a:chExt cx="1138425" cy="1243125"/>
          </a:xfrm>
        </p:grpSpPr>
        <p:sp>
          <p:nvSpPr>
            <p:cNvPr id="2269" name="Google Shape;2269;p28"/>
            <p:cNvSpPr/>
            <p:nvPr/>
          </p:nvSpPr>
          <p:spPr>
            <a:xfrm>
              <a:off x="8232500" y="3951225"/>
              <a:ext cx="1138425" cy="1243125"/>
            </a:xfrm>
            <a:custGeom>
              <a:rect b="b" l="l" r="r" t="t"/>
              <a:pathLst>
                <a:path extrusionOk="0" h="49725" w="45537">
                  <a:moveTo>
                    <a:pt x="26072" y="0"/>
                  </a:moveTo>
                  <a:lnTo>
                    <a:pt x="26072" y="0"/>
                  </a:lnTo>
                  <a:cubicBezTo>
                    <a:pt x="17449" y="186"/>
                    <a:pt x="11648" y="8158"/>
                    <a:pt x="9213" y="16425"/>
                  </a:cubicBezTo>
                  <a:cubicBezTo>
                    <a:pt x="6096" y="27018"/>
                    <a:pt x="8376" y="35641"/>
                    <a:pt x="8376" y="35641"/>
                  </a:cubicBezTo>
                  <a:cubicBezTo>
                    <a:pt x="8376" y="35641"/>
                    <a:pt x="0" y="43598"/>
                    <a:pt x="652" y="48747"/>
                  </a:cubicBezTo>
                  <a:cubicBezTo>
                    <a:pt x="2498" y="49181"/>
                    <a:pt x="4374" y="49460"/>
                    <a:pt x="6297" y="49600"/>
                  </a:cubicBezTo>
                  <a:lnTo>
                    <a:pt x="8019" y="45474"/>
                  </a:lnTo>
                  <a:lnTo>
                    <a:pt x="8267" y="49709"/>
                  </a:lnTo>
                  <a:cubicBezTo>
                    <a:pt x="8657" y="49719"/>
                    <a:pt x="9049" y="49725"/>
                    <a:pt x="9441" y="49725"/>
                  </a:cubicBezTo>
                  <a:cubicBezTo>
                    <a:pt x="14160" y="49725"/>
                    <a:pt x="18999" y="48954"/>
                    <a:pt x="23653" y="47522"/>
                  </a:cubicBezTo>
                  <a:cubicBezTo>
                    <a:pt x="23234" y="46359"/>
                    <a:pt x="22893" y="44947"/>
                    <a:pt x="23094" y="43722"/>
                  </a:cubicBezTo>
                  <a:lnTo>
                    <a:pt x="23094" y="43722"/>
                  </a:lnTo>
                  <a:lnTo>
                    <a:pt x="25467" y="46932"/>
                  </a:lnTo>
                  <a:cubicBezTo>
                    <a:pt x="31190" y="44963"/>
                    <a:pt x="36588" y="42016"/>
                    <a:pt x="41132" y="38325"/>
                  </a:cubicBezTo>
                  <a:lnTo>
                    <a:pt x="38278" y="35471"/>
                  </a:lnTo>
                  <a:lnTo>
                    <a:pt x="38278" y="35471"/>
                  </a:lnTo>
                  <a:lnTo>
                    <a:pt x="42636" y="37053"/>
                  </a:lnTo>
                  <a:cubicBezTo>
                    <a:pt x="43660" y="36169"/>
                    <a:pt x="44621" y="35223"/>
                    <a:pt x="45537" y="34261"/>
                  </a:cubicBezTo>
                  <a:cubicBezTo>
                    <a:pt x="42342" y="31562"/>
                    <a:pt x="38712" y="28895"/>
                    <a:pt x="31780" y="28755"/>
                  </a:cubicBezTo>
                  <a:cubicBezTo>
                    <a:pt x="28585" y="24443"/>
                    <a:pt x="24614" y="17076"/>
                    <a:pt x="22226" y="10593"/>
                  </a:cubicBezTo>
                  <a:cubicBezTo>
                    <a:pt x="21760" y="9337"/>
                    <a:pt x="21249" y="8096"/>
                    <a:pt x="21109" y="6778"/>
                  </a:cubicBezTo>
                  <a:cubicBezTo>
                    <a:pt x="20969" y="5460"/>
                    <a:pt x="21249" y="4017"/>
                    <a:pt x="22179" y="3071"/>
                  </a:cubicBezTo>
                  <a:cubicBezTo>
                    <a:pt x="23249" y="1970"/>
                    <a:pt x="25033" y="1148"/>
                    <a:pt x="26072" y="0"/>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0" name="Google Shape;2270;p28"/>
            <p:cNvSpPr/>
            <p:nvPr/>
          </p:nvSpPr>
          <p:spPr>
            <a:xfrm>
              <a:off x="8427925" y="4604575"/>
              <a:ext cx="608000" cy="256825"/>
            </a:xfrm>
            <a:custGeom>
              <a:rect b="b" l="l" r="r" t="t"/>
              <a:pathLst>
                <a:path extrusionOk="0" h="10273" w="24320">
                  <a:moveTo>
                    <a:pt x="22241" y="0"/>
                  </a:moveTo>
                  <a:cubicBezTo>
                    <a:pt x="22241" y="0"/>
                    <a:pt x="11925" y="6852"/>
                    <a:pt x="3055" y="6852"/>
                  </a:cubicBezTo>
                  <a:cubicBezTo>
                    <a:pt x="2010" y="6852"/>
                    <a:pt x="986" y="6757"/>
                    <a:pt x="0" y="6545"/>
                  </a:cubicBezTo>
                  <a:lnTo>
                    <a:pt x="0" y="6545"/>
                  </a:lnTo>
                  <a:lnTo>
                    <a:pt x="171" y="9849"/>
                  </a:lnTo>
                  <a:cubicBezTo>
                    <a:pt x="171" y="9849"/>
                    <a:pt x="1849" y="10272"/>
                    <a:pt x="4573" y="10272"/>
                  </a:cubicBezTo>
                  <a:cubicBezTo>
                    <a:pt x="9181" y="10272"/>
                    <a:pt x="16784" y="9059"/>
                    <a:pt x="24319" y="2528"/>
                  </a:cubicBezTo>
                  <a:lnTo>
                    <a:pt x="22241" y="0"/>
                  </a:lnTo>
                  <a:close/>
                </a:path>
              </a:pathLst>
            </a:custGeom>
            <a:solidFill>
              <a:srgbClr val="BED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1" name="Google Shape;2271;p28"/>
            <p:cNvSpPr/>
            <p:nvPr/>
          </p:nvSpPr>
          <p:spPr>
            <a:xfrm>
              <a:off x="8646600" y="4672925"/>
              <a:ext cx="224925" cy="202825"/>
            </a:xfrm>
            <a:custGeom>
              <a:rect b="b" l="l" r="r" t="t"/>
              <a:pathLst>
                <a:path extrusionOk="0" h="8113" w="8997">
                  <a:moveTo>
                    <a:pt x="5755" y="1764"/>
                  </a:moveTo>
                  <a:cubicBezTo>
                    <a:pt x="6003" y="2369"/>
                    <a:pt x="6220" y="2927"/>
                    <a:pt x="6437" y="3470"/>
                  </a:cubicBezTo>
                  <a:cubicBezTo>
                    <a:pt x="6623" y="3935"/>
                    <a:pt x="6809" y="4416"/>
                    <a:pt x="7011" y="4928"/>
                  </a:cubicBezTo>
                  <a:lnTo>
                    <a:pt x="3149" y="6293"/>
                  </a:lnTo>
                  <a:cubicBezTo>
                    <a:pt x="2622" y="5098"/>
                    <a:pt x="2234" y="4106"/>
                    <a:pt x="1893" y="2989"/>
                  </a:cubicBezTo>
                  <a:cubicBezTo>
                    <a:pt x="3010" y="2555"/>
                    <a:pt x="4281" y="2152"/>
                    <a:pt x="5755" y="1764"/>
                  </a:cubicBezTo>
                  <a:close/>
                  <a:moveTo>
                    <a:pt x="6178" y="0"/>
                  </a:moveTo>
                  <a:cubicBezTo>
                    <a:pt x="6105" y="0"/>
                    <a:pt x="6031" y="9"/>
                    <a:pt x="5956" y="27"/>
                  </a:cubicBezTo>
                  <a:cubicBezTo>
                    <a:pt x="4188" y="477"/>
                    <a:pt x="2358" y="1019"/>
                    <a:pt x="668" y="1717"/>
                  </a:cubicBezTo>
                  <a:cubicBezTo>
                    <a:pt x="233" y="1888"/>
                    <a:pt x="1" y="2353"/>
                    <a:pt x="125" y="2803"/>
                  </a:cubicBezTo>
                  <a:cubicBezTo>
                    <a:pt x="621" y="4556"/>
                    <a:pt x="1179" y="5905"/>
                    <a:pt x="1924" y="7580"/>
                  </a:cubicBezTo>
                  <a:cubicBezTo>
                    <a:pt x="2080" y="7916"/>
                    <a:pt x="2412" y="8113"/>
                    <a:pt x="2763" y="8113"/>
                  </a:cubicBezTo>
                  <a:cubicBezTo>
                    <a:pt x="2866" y="8113"/>
                    <a:pt x="2970" y="8096"/>
                    <a:pt x="3072" y="8061"/>
                  </a:cubicBezTo>
                  <a:lnTo>
                    <a:pt x="8267" y="6231"/>
                  </a:lnTo>
                  <a:cubicBezTo>
                    <a:pt x="8748" y="6060"/>
                    <a:pt x="8996" y="5502"/>
                    <a:pt x="8810" y="5021"/>
                  </a:cubicBezTo>
                  <a:cubicBezTo>
                    <a:pt x="8143" y="3408"/>
                    <a:pt x="7709" y="2214"/>
                    <a:pt x="7042" y="570"/>
                  </a:cubicBezTo>
                  <a:cubicBezTo>
                    <a:pt x="6887" y="220"/>
                    <a:pt x="6548" y="0"/>
                    <a:pt x="6178" y="0"/>
                  </a:cubicBezTo>
                  <a:close/>
                </a:path>
              </a:pathLst>
            </a:custGeom>
            <a:solidFill>
              <a:srgbClr val="D1A79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272" name="Google Shape;2272;p28"/>
          <p:cNvGrpSpPr/>
          <p:nvPr/>
        </p:nvGrpSpPr>
        <p:grpSpPr>
          <a:xfrm>
            <a:off x="-251312" y="28425"/>
            <a:ext cx="924800" cy="948300"/>
            <a:chOff x="2100225" y="3794250"/>
            <a:chExt cx="924800" cy="948300"/>
          </a:xfrm>
        </p:grpSpPr>
        <p:sp>
          <p:nvSpPr>
            <p:cNvPr id="2273" name="Google Shape;2273;p28"/>
            <p:cNvSpPr/>
            <p:nvPr/>
          </p:nvSpPr>
          <p:spPr>
            <a:xfrm>
              <a:off x="2100225" y="3794250"/>
              <a:ext cx="924800" cy="948300"/>
            </a:xfrm>
            <a:custGeom>
              <a:rect b="b" l="l" r="r" t="t"/>
              <a:pathLst>
                <a:path extrusionOk="0" h="37932" w="36992">
                  <a:moveTo>
                    <a:pt x="18631" y="0"/>
                  </a:moveTo>
                  <a:cubicBezTo>
                    <a:pt x="18420" y="0"/>
                    <a:pt x="18212" y="3"/>
                    <a:pt x="18007" y="9"/>
                  </a:cubicBezTo>
                  <a:cubicBezTo>
                    <a:pt x="12827" y="149"/>
                    <a:pt x="3770" y="5329"/>
                    <a:pt x="5088" y="19675"/>
                  </a:cubicBezTo>
                  <a:cubicBezTo>
                    <a:pt x="5383" y="22824"/>
                    <a:pt x="5522" y="25833"/>
                    <a:pt x="4281" y="28842"/>
                  </a:cubicBezTo>
                  <a:cubicBezTo>
                    <a:pt x="3397" y="30997"/>
                    <a:pt x="2079" y="32936"/>
                    <a:pt x="823" y="34890"/>
                  </a:cubicBezTo>
                  <a:cubicBezTo>
                    <a:pt x="404" y="35526"/>
                    <a:pt x="1" y="36317"/>
                    <a:pt x="358" y="36969"/>
                  </a:cubicBezTo>
                  <a:cubicBezTo>
                    <a:pt x="637" y="37511"/>
                    <a:pt x="1304" y="37698"/>
                    <a:pt x="1908" y="37775"/>
                  </a:cubicBezTo>
                  <a:cubicBezTo>
                    <a:pt x="2602" y="37883"/>
                    <a:pt x="3296" y="37931"/>
                    <a:pt x="3989" y="37931"/>
                  </a:cubicBezTo>
                  <a:cubicBezTo>
                    <a:pt x="6988" y="37931"/>
                    <a:pt x="9977" y="37031"/>
                    <a:pt x="12874" y="36162"/>
                  </a:cubicBezTo>
                  <a:cubicBezTo>
                    <a:pt x="32013" y="30470"/>
                    <a:pt x="36991" y="17783"/>
                    <a:pt x="34758" y="10246"/>
                  </a:cubicBezTo>
                  <a:cubicBezTo>
                    <a:pt x="32408" y="2328"/>
                    <a:pt x="24440" y="0"/>
                    <a:pt x="18631"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4" name="Google Shape;2274;p28"/>
            <p:cNvSpPr/>
            <p:nvPr/>
          </p:nvSpPr>
          <p:spPr>
            <a:xfrm>
              <a:off x="2689975" y="4074825"/>
              <a:ext cx="150100" cy="149800"/>
            </a:xfrm>
            <a:custGeom>
              <a:rect b="b" l="l" r="r" t="t"/>
              <a:pathLst>
                <a:path extrusionOk="0" h="5992" w="6004">
                  <a:moveTo>
                    <a:pt x="3246" y="0"/>
                  </a:moveTo>
                  <a:cubicBezTo>
                    <a:pt x="2115" y="0"/>
                    <a:pt x="985" y="836"/>
                    <a:pt x="528" y="2125"/>
                  </a:cubicBezTo>
                  <a:cubicBezTo>
                    <a:pt x="1" y="3613"/>
                    <a:pt x="544" y="5195"/>
                    <a:pt x="1753" y="5769"/>
                  </a:cubicBezTo>
                  <a:cubicBezTo>
                    <a:pt x="1815" y="5800"/>
                    <a:pt x="1893" y="5831"/>
                    <a:pt x="1971" y="5862"/>
                  </a:cubicBezTo>
                  <a:cubicBezTo>
                    <a:pt x="2220" y="5950"/>
                    <a:pt x="2475" y="5992"/>
                    <a:pt x="2730" y="5992"/>
                  </a:cubicBezTo>
                  <a:cubicBezTo>
                    <a:pt x="3869" y="5992"/>
                    <a:pt x="4988" y="5155"/>
                    <a:pt x="5445" y="3862"/>
                  </a:cubicBezTo>
                  <a:cubicBezTo>
                    <a:pt x="6003" y="2280"/>
                    <a:pt x="5367" y="605"/>
                    <a:pt x="4002" y="124"/>
                  </a:cubicBezTo>
                  <a:cubicBezTo>
                    <a:pt x="3925" y="108"/>
                    <a:pt x="3847" y="77"/>
                    <a:pt x="3770" y="62"/>
                  </a:cubicBezTo>
                  <a:cubicBezTo>
                    <a:pt x="3597" y="20"/>
                    <a:pt x="3421" y="0"/>
                    <a:pt x="3246" y="0"/>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5" name="Google Shape;2275;p28"/>
            <p:cNvSpPr/>
            <p:nvPr/>
          </p:nvSpPr>
          <p:spPr>
            <a:xfrm>
              <a:off x="2689975" y="4074825"/>
              <a:ext cx="138075" cy="145800"/>
            </a:xfrm>
            <a:custGeom>
              <a:rect b="b" l="l" r="r" t="t"/>
              <a:pathLst>
                <a:path extrusionOk="0" h="5832" w="5523">
                  <a:moveTo>
                    <a:pt x="3247" y="0"/>
                  </a:moveTo>
                  <a:cubicBezTo>
                    <a:pt x="2119" y="0"/>
                    <a:pt x="998" y="836"/>
                    <a:pt x="528" y="2125"/>
                  </a:cubicBezTo>
                  <a:cubicBezTo>
                    <a:pt x="1" y="3613"/>
                    <a:pt x="544" y="5195"/>
                    <a:pt x="1753" y="5769"/>
                  </a:cubicBezTo>
                  <a:cubicBezTo>
                    <a:pt x="1926" y="5811"/>
                    <a:pt x="2101" y="5831"/>
                    <a:pt x="2276" y="5831"/>
                  </a:cubicBezTo>
                  <a:cubicBezTo>
                    <a:pt x="3404" y="5831"/>
                    <a:pt x="4525" y="4995"/>
                    <a:pt x="4995" y="3707"/>
                  </a:cubicBezTo>
                  <a:cubicBezTo>
                    <a:pt x="5522" y="2202"/>
                    <a:pt x="4979" y="636"/>
                    <a:pt x="3770" y="62"/>
                  </a:cubicBezTo>
                  <a:cubicBezTo>
                    <a:pt x="3597" y="20"/>
                    <a:pt x="3422" y="0"/>
                    <a:pt x="3247" y="0"/>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6" name="Google Shape;2276;p28"/>
            <p:cNvSpPr/>
            <p:nvPr/>
          </p:nvSpPr>
          <p:spPr>
            <a:xfrm>
              <a:off x="2418950" y="3978900"/>
              <a:ext cx="150075" cy="149850"/>
            </a:xfrm>
            <a:custGeom>
              <a:rect b="b" l="l" r="r" t="t"/>
              <a:pathLst>
                <a:path extrusionOk="0" h="5994" w="6003">
                  <a:moveTo>
                    <a:pt x="3280" y="0"/>
                  </a:moveTo>
                  <a:cubicBezTo>
                    <a:pt x="2145" y="0"/>
                    <a:pt x="1015" y="838"/>
                    <a:pt x="559" y="2131"/>
                  </a:cubicBezTo>
                  <a:cubicBezTo>
                    <a:pt x="1" y="3713"/>
                    <a:pt x="652" y="5388"/>
                    <a:pt x="2001" y="5869"/>
                  </a:cubicBezTo>
                  <a:cubicBezTo>
                    <a:pt x="2079" y="5900"/>
                    <a:pt x="2156" y="5915"/>
                    <a:pt x="2234" y="5931"/>
                  </a:cubicBezTo>
                  <a:cubicBezTo>
                    <a:pt x="2409" y="5973"/>
                    <a:pt x="2586" y="5993"/>
                    <a:pt x="2764" y="5993"/>
                  </a:cubicBezTo>
                  <a:cubicBezTo>
                    <a:pt x="3892" y="5993"/>
                    <a:pt x="5020" y="5168"/>
                    <a:pt x="5476" y="3868"/>
                  </a:cubicBezTo>
                  <a:cubicBezTo>
                    <a:pt x="6003" y="2379"/>
                    <a:pt x="5460" y="812"/>
                    <a:pt x="4250" y="223"/>
                  </a:cubicBezTo>
                  <a:cubicBezTo>
                    <a:pt x="4188" y="192"/>
                    <a:pt x="4111" y="161"/>
                    <a:pt x="4033" y="130"/>
                  </a:cubicBezTo>
                  <a:cubicBezTo>
                    <a:pt x="3787" y="42"/>
                    <a:pt x="3533" y="0"/>
                    <a:pt x="3280" y="0"/>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7" name="Google Shape;2277;p28"/>
            <p:cNvSpPr/>
            <p:nvPr/>
          </p:nvSpPr>
          <p:spPr>
            <a:xfrm>
              <a:off x="2430975" y="3982925"/>
              <a:ext cx="138050" cy="145825"/>
            </a:xfrm>
            <a:custGeom>
              <a:rect b="b" l="l" r="r" t="t"/>
              <a:pathLst>
                <a:path extrusionOk="0" h="5833" w="5522">
                  <a:moveTo>
                    <a:pt x="3247" y="0"/>
                  </a:moveTo>
                  <a:cubicBezTo>
                    <a:pt x="2119" y="0"/>
                    <a:pt x="1000" y="838"/>
                    <a:pt x="543" y="2140"/>
                  </a:cubicBezTo>
                  <a:cubicBezTo>
                    <a:pt x="0" y="3629"/>
                    <a:pt x="543" y="5196"/>
                    <a:pt x="1753" y="5770"/>
                  </a:cubicBezTo>
                  <a:cubicBezTo>
                    <a:pt x="1928" y="5812"/>
                    <a:pt x="2105" y="5832"/>
                    <a:pt x="2283" y="5832"/>
                  </a:cubicBezTo>
                  <a:cubicBezTo>
                    <a:pt x="3411" y="5832"/>
                    <a:pt x="4539" y="5007"/>
                    <a:pt x="4995" y="3707"/>
                  </a:cubicBezTo>
                  <a:cubicBezTo>
                    <a:pt x="5522" y="2218"/>
                    <a:pt x="4979" y="651"/>
                    <a:pt x="3769" y="62"/>
                  </a:cubicBezTo>
                  <a:cubicBezTo>
                    <a:pt x="3597" y="20"/>
                    <a:pt x="3422" y="0"/>
                    <a:pt x="3247" y="0"/>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8" name="Google Shape;2278;p28"/>
            <p:cNvSpPr/>
            <p:nvPr/>
          </p:nvSpPr>
          <p:spPr>
            <a:xfrm>
              <a:off x="2509675" y="4150775"/>
              <a:ext cx="178000" cy="109400"/>
            </a:xfrm>
            <a:custGeom>
              <a:rect b="b" l="l" r="r" t="t"/>
              <a:pathLst>
                <a:path extrusionOk="0" h="4376" w="7120">
                  <a:moveTo>
                    <a:pt x="2717" y="1"/>
                  </a:moveTo>
                  <a:cubicBezTo>
                    <a:pt x="569" y="1"/>
                    <a:pt x="1" y="2297"/>
                    <a:pt x="1" y="2297"/>
                  </a:cubicBezTo>
                  <a:lnTo>
                    <a:pt x="5848" y="4375"/>
                  </a:lnTo>
                  <a:cubicBezTo>
                    <a:pt x="5848" y="4375"/>
                    <a:pt x="7120" y="1335"/>
                    <a:pt x="4033" y="250"/>
                  </a:cubicBezTo>
                  <a:cubicBezTo>
                    <a:pt x="3540" y="75"/>
                    <a:pt x="3103" y="1"/>
                    <a:pt x="2717" y="1"/>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9" name="Google Shape;2279;p28"/>
            <p:cNvSpPr/>
            <p:nvPr/>
          </p:nvSpPr>
          <p:spPr>
            <a:xfrm>
              <a:off x="2515500" y="4150525"/>
              <a:ext cx="158600" cy="101900"/>
            </a:xfrm>
            <a:custGeom>
              <a:rect b="b" l="l" r="r" t="t"/>
              <a:pathLst>
                <a:path extrusionOk="0" h="4076" w="6344">
                  <a:moveTo>
                    <a:pt x="2689" y="0"/>
                  </a:moveTo>
                  <a:cubicBezTo>
                    <a:pt x="721" y="0"/>
                    <a:pt x="1" y="2105"/>
                    <a:pt x="1" y="2105"/>
                  </a:cubicBezTo>
                  <a:lnTo>
                    <a:pt x="5553" y="4075"/>
                  </a:lnTo>
                  <a:cubicBezTo>
                    <a:pt x="5553" y="4075"/>
                    <a:pt x="6344" y="1113"/>
                    <a:pt x="3831" y="213"/>
                  </a:cubicBezTo>
                  <a:cubicBezTo>
                    <a:pt x="3411" y="64"/>
                    <a:pt x="3031" y="0"/>
                    <a:pt x="2689" y="0"/>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280" name="Google Shape;2280;p28"/>
          <p:cNvGrpSpPr/>
          <p:nvPr/>
        </p:nvGrpSpPr>
        <p:grpSpPr>
          <a:xfrm flipH="1">
            <a:off x="8679596" y="3173209"/>
            <a:ext cx="553215" cy="567273"/>
            <a:chOff x="2100225" y="3794250"/>
            <a:chExt cx="924800" cy="948300"/>
          </a:xfrm>
        </p:grpSpPr>
        <p:sp>
          <p:nvSpPr>
            <p:cNvPr id="2281" name="Google Shape;2281;p28"/>
            <p:cNvSpPr/>
            <p:nvPr/>
          </p:nvSpPr>
          <p:spPr>
            <a:xfrm>
              <a:off x="2100225" y="3794250"/>
              <a:ext cx="924800" cy="948300"/>
            </a:xfrm>
            <a:custGeom>
              <a:rect b="b" l="l" r="r" t="t"/>
              <a:pathLst>
                <a:path extrusionOk="0" h="37932" w="36992">
                  <a:moveTo>
                    <a:pt x="18631" y="0"/>
                  </a:moveTo>
                  <a:cubicBezTo>
                    <a:pt x="18420" y="0"/>
                    <a:pt x="18212" y="3"/>
                    <a:pt x="18007" y="9"/>
                  </a:cubicBezTo>
                  <a:cubicBezTo>
                    <a:pt x="12827" y="149"/>
                    <a:pt x="3770" y="5329"/>
                    <a:pt x="5088" y="19675"/>
                  </a:cubicBezTo>
                  <a:cubicBezTo>
                    <a:pt x="5383" y="22824"/>
                    <a:pt x="5522" y="25833"/>
                    <a:pt x="4281" y="28842"/>
                  </a:cubicBezTo>
                  <a:cubicBezTo>
                    <a:pt x="3397" y="30997"/>
                    <a:pt x="2079" y="32936"/>
                    <a:pt x="823" y="34890"/>
                  </a:cubicBezTo>
                  <a:cubicBezTo>
                    <a:pt x="404" y="35526"/>
                    <a:pt x="1" y="36317"/>
                    <a:pt x="358" y="36969"/>
                  </a:cubicBezTo>
                  <a:cubicBezTo>
                    <a:pt x="637" y="37511"/>
                    <a:pt x="1304" y="37698"/>
                    <a:pt x="1908" y="37775"/>
                  </a:cubicBezTo>
                  <a:cubicBezTo>
                    <a:pt x="2602" y="37883"/>
                    <a:pt x="3296" y="37931"/>
                    <a:pt x="3989" y="37931"/>
                  </a:cubicBezTo>
                  <a:cubicBezTo>
                    <a:pt x="6988" y="37931"/>
                    <a:pt x="9977" y="37031"/>
                    <a:pt x="12874" y="36162"/>
                  </a:cubicBezTo>
                  <a:cubicBezTo>
                    <a:pt x="32013" y="30470"/>
                    <a:pt x="36991" y="17783"/>
                    <a:pt x="34758" y="10246"/>
                  </a:cubicBezTo>
                  <a:cubicBezTo>
                    <a:pt x="32408" y="2328"/>
                    <a:pt x="24440" y="0"/>
                    <a:pt x="18631"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2" name="Google Shape;2282;p28"/>
            <p:cNvSpPr/>
            <p:nvPr/>
          </p:nvSpPr>
          <p:spPr>
            <a:xfrm>
              <a:off x="2689975" y="4074825"/>
              <a:ext cx="150100" cy="149800"/>
            </a:xfrm>
            <a:custGeom>
              <a:rect b="b" l="l" r="r" t="t"/>
              <a:pathLst>
                <a:path extrusionOk="0" h="5992" w="6004">
                  <a:moveTo>
                    <a:pt x="3246" y="0"/>
                  </a:moveTo>
                  <a:cubicBezTo>
                    <a:pt x="2115" y="0"/>
                    <a:pt x="985" y="836"/>
                    <a:pt x="528" y="2125"/>
                  </a:cubicBezTo>
                  <a:cubicBezTo>
                    <a:pt x="1" y="3613"/>
                    <a:pt x="544" y="5195"/>
                    <a:pt x="1753" y="5769"/>
                  </a:cubicBezTo>
                  <a:cubicBezTo>
                    <a:pt x="1815" y="5800"/>
                    <a:pt x="1893" y="5831"/>
                    <a:pt x="1971" y="5862"/>
                  </a:cubicBezTo>
                  <a:cubicBezTo>
                    <a:pt x="2220" y="5950"/>
                    <a:pt x="2475" y="5992"/>
                    <a:pt x="2730" y="5992"/>
                  </a:cubicBezTo>
                  <a:cubicBezTo>
                    <a:pt x="3869" y="5992"/>
                    <a:pt x="4988" y="5155"/>
                    <a:pt x="5445" y="3862"/>
                  </a:cubicBezTo>
                  <a:cubicBezTo>
                    <a:pt x="6003" y="2280"/>
                    <a:pt x="5367" y="605"/>
                    <a:pt x="4002" y="124"/>
                  </a:cubicBezTo>
                  <a:cubicBezTo>
                    <a:pt x="3925" y="108"/>
                    <a:pt x="3847" y="77"/>
                    <a:pt x="3770" y="62"/>
                  </a:cubicBezTo>
                  <a:cubicBezTo>
                    <a:pt x="3597" y="20"/>
                    <a:pt x="3421" y="0"/>
                    <a:pt x="3246" y="0"/>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3" name="Google Shape;2283;p28"/>
            <p:cNvSpPr/>
            <p:nvPr/>
          </p:nvSpPr>
          <p:spPr>
            <a:xfrm>
              <a:off x="2689975" y="4074825"/>
              <a:ext cx="138075" cy="145800"/>
            </a:xfrm>
            <a:custGeom>
              <a:rect b="b" l="l" r="r" t="t"/>
              <a:pathLst>
                <a:path extrusionOk="0" h="5832" w="5523">
                  <a:moveTo>
                    <a:pt x="3247" y="0"/>
                  </a:moveTo>
                  <a:cubicBezTo>
                    <a:pt x="2119" y="0"/>
                    <a:pt x="998" y="836"/>
                    <a:pt x="528" y="2125"/>
                  </a:cubicBezTo>
                  <a:cubicBezTo>
                    <a:pt x="1" y="3613"/>
                    <a:pt x="544" y="5195"/>
                    <a:pt x="1753" y="5769"/>
                  </a:cubicBezTo>
                  <a:cubicBezTo>
                    <a:pt x="1926" y="5811"/>
                    <a:pt x="2101" y="5831"/>
                    <a:pt x="2276" y="5831"/>
                  </a:cubicBezTo>
                  <a:cubicBezTo>
                    <a:pt x="3404" y="5831"/>
                    <a:pt x="4525" y="4995"/>
                    <a:pt x="4995" y="3707"/>
                  </a:cubicBezTo>
                  <a:cubicBezTo>
                    <a:pt x="5522" y="2202"/>
                    <a:pt x="4979" y="636"/>
                    <a:pt x="3770" y="62"/>
                  </a:cubicBezTo>
                  <a:cubicBezTo>
                    <a:pt x="3597" y="20"/>
                    <a:pt x="3422" y="0"/>
                    <a:pt x="3247" y="0"/>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4" name="Google Shape;2284;p28"/>
            <p:cNvSpPr/>
            <p:nvPr/>
          </p:nvSpPr>
          <p:spPr>
            <a:xfrm>
              <a:off x="2418950" y="3978900"/>
              <a:ext cx="150075" cy="149850"/>
            </a:xfrm>
            <a:custGeom>
              <a:rect b="b" l="l" r="r" t="t"/>
              <a:pathLst>
                <a:path extrusionOk="0" h="5994" w="6003">
                  <a:moveTo>
                    <a:pt x="3280" y="0"/>
                  </a:moveTo>
                  <a:cubicBezTo>
                    <a:pt x="2145" y="0"/>
                    <a:pt x="1015" y="838"/>
                    <a:pt x="559" y="2131"/>
                  </a:cubicBezTo>
                  <a:cubicBezTo>
                    <a:pt x="1" y="3713"/>
                    <a:pt x="652" y="5388"/>
                    <a:pt x="2001" y="5869"/>
                  </a:cubicBezTo>
                  <a:cubicBezTo>
                    <a:pt x="2079" y="5900"/>
                    <a:pt x="2156" y="5915"/>
                    <a:pt x="2234" y="5931"/>
                  </a:cubicBezTo>
                  <a:cubicBezTo>
                    <a:pt x="2409" y="5973"/>
                    <a:pt x="2586" y="5993"/>
                    <a:pt x="2764" y="5993"/>
                  </a:cubicBezTo>
                  <a:cubicBezTo>
                    <a:pt x="3892" y="5993"/>
                    <a:pt x="5020" y="5168"/>
                    <a:pt x="5476" y="3868"/>
                  </a:cubicBezTo>
                  <a:cubicBezTo>
                    <a:pt x="6003" y="2379"/>
                    <a:pt x="5460" y="812"/>
                    <a:pt x="4250" y="223"/>
                  </a:cubicBezTo>
                  <a:cubicBezTo>
                    <a:pt x="4188" y="192"/>
                    <a:pt x="4111" y="161"/>
                    <a:pt x="4033" y="130"/>
                  </a:cubicBezTo>
                  <a:cubicBezTo>
                    <a:pt x="3787" y="42"/>
                    <a:pt x="3533" y="0"/>
                    <a:pt x="3280" y="0"/>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5" name="Google Shape;2285;p28"/>
            <p:cNvSpPr/>
            <p:nvPr/>
          </p:nvSpPr>
          <p:spPr>
            <a:xfrm>
              <a:off x="2430975" y="3982925"/>
              <a:ext cx="138050" cy="145825"/>
            </a:xfrm>
            <a:custGeom>
              <a:rect b="b" l="l" r="r" t="t"/>
              <a:pathLst>
                <a:path extrusionOk="0" h="5833" w="5522">
                  <a:moveTo>
                    <a:pt x="3247" y="0"/>
                  </a:moveTo>
                  <a:cubicBezTo>
                    <a:pt x="2119" y="0"/>
                    <a:pt x="1000" y="838"/>
                    <a:pt x="543" y="2140"/>
                  </a:cubicBezTo>
                  <a:cubicBezTo>
                    <a:pt x="0" y="3629"/>
                    <a:pt x="543" y="5196"/>
                    <a:pt x="1753" y="5770"/>
                  </a:cubicBezTo>
                  <a:cubicBezTo>
                    <a:pt x="1928" y="5812"/>
                    <a:pt x="2105" y="5832"/>
                    <a:pt x="2283" y="5832"/>
                  </a:cubicBezTo>
                  <a:cubicBezTo>
                    <a:pt x="3411" y="5832"/>
                    <a:pt x="4539" y="5007"/>
                    <a:pt x="4995" y="3707"/>
                  </a:cubicBezTo>
                  <a:cubicBezTo>
                    <a:pt x="5522" y="2218"/>
                    <a:pt x="4979" y="651"/>
                    <a:pt x="3769" y="62"/>
                  </a:cubicBezTo>
                  <a:cubicBezTo>
                    <a:pt x="3597" y="20"/>
                    <a:pt x="3422" y="0"/>
                    <a:pt x="3247" y="0"/>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6" name="Google Shape;2286;p28"/>
            <p:cNvSpPr/>
            <p:nvPr/>
          </p:nvSpPr>
          <p:spPr>
            <a:xfrm>
              <a:off x="2509675" y="4150775"/>
              <a:ext cx="178000" cy="109400"/>
            </a:xfrm>
            <a:custGeom>
              <a:rect b="b" l="l" r="r" t="t"/>
              <a:pathLst>
                <a:path extrusionOk="0" h="4376" w="7120">
                  <a:moveTo>
                    <a:pt x="2717" y="1"/>
                  </a:moveTo>
                  <a:cubicBezTo>
                    <a:pt x="569" y="1"/>
                    <a:pt x="1" y="2297"/>
                    <a:pt x="1" y="2297"/>
                  </a:cubicBezTo>
                  <a:lnTo>
                    <a:pt x="5848" y="4375"/>
                  </a:lnTo>
                  <a:cubicBezTo>
                    <a:pt x="5848" y="4375"/>
                    <a:pt x="7120" y="1335"/>
                    <a:pt x="4033" y="250"/>
                  </a:cubicBezTo>
                  <a:cubicBezTo>
                    <a:pt x="3540" y="75"/>
                    <a:pt x="3103" y="1"/>
                    <a:pt x="2717" y="1"/>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7" name="Google Shape;2287;p28"/>
            <p:cNvSpPr/>
            <p:nvPr/>
          </p:nvSpPr>
          <p:spPr>
            <a:xfrm>
              <a:off x="2515500" y="4150525"/>
              <a:ext cx="158600" cy="101900"/>
            </a:xfrm>
            <a:custGeom>
              <a:rect b="b" l="l" r="r" t="t"/>
              <a:pathLst>
                <a:path extrusionOk="0" h="4076" w="6344">
                  <a:moveTo>
                    <a:pt x="2689" y="0"/>
                  </a:moveTo>
                  <a:cubicBezTo>
                    <a:pt x="721" y="0"/>
                    <a:pt x="1" y="2105"/>
                    <a:pt x="1" y="2105"/>
                  </a:cubicBezTo>
                  <a:lnTo>
                    <a:pt x="5553" y="4075"/>
                  </a:lnTo>
                  <a:cubicBezTo>
                    <a:pt x="5553" y="4075"/>
                    <a:pt x="6344" y="1113"/>
                    <a:pt x="3831" y="213"/>
                  </a:cubicBezTo>
                  <a:cubicBezTo>
                    <a:pt x="3411" y="64"/>
                    <a:pt x="3031" y="0"/>
                    <a:pt x="2689" y="0"/>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288" name="Google Shape;2288;p28"/>
          <p:cNvSpPr txBox="1"/>
          <p:nvPr>
            <p:ph idx="1" type="subTitle"/>
          </p:nvPr>
        </p:nvSpPr>
        <p:spPr>
          <a:xfrm>
            <a:off x="2867025" y="2410700"/>
            <a:ext cx="1659900" cy="880500"/>
          </a:xfrm>
          <a:prstGeom prst="rect">
            <a:avLst/>
          </a:prstGeom>
        </p:spPr>
        <p:txBody>
          <a:bodyPr anchorCtr="0" anchor="t" bIns="91425" lIns="91425" spcFirstLastPara="1" rIns="91425" wrap="square" tIns="91425">
            <a:noAutofit/>
          </a:bodyPr>
          <a:lstStyle>
            <a:lvl1pPr lvl="0">
              <a:spcBef>
                <a:spcPts val="0"/>
              </a:spcBef>
              <a:spcAft>
                <a:spcPts val="0"/>
              </a:spcAft>
              <a:buClr>
                <a:schemeClr val="accent3"/>
              </a:buClr>
              <a:buSzPts val="1400"/>
              <a:buNone/>
              <a:defRPr>
                <a:solidFill>
                  <a:schemeClr val="accent3"/>
                </a:solidFill>
              </a:defRPr>
            </a:lvl1pPr>
            <a:lvl2pPr lvl="1">
              <a:spcBef>
                <a:spcPts val="1600"/>
              </a:spcBef>
              <a:spcAft>
                <a:spcPts val="0"/>
              </a:spcAft>
              <a:buClr>
                <a:schemeClr val="accent3"/>
              </a:buClr>
              <a:buSzPts val="1400"/>
              <a:buNone/>
              <a:defRPr>
                <a:solidFill>
                  <a:schemeClr val="accent3"/>
                </a:solidFill>
              </a:defRPr>
            </a:lvl2pPr>
            <a:lvl3pPr lvl="2">
              <a:spcBef>
                <a:spcPts val="1600"/>
              </a:spcBef>
              <a:spcAft>
                <a:spcPts val="0"/>
              </a:spcAft>
              <a:buClr>
                <a:schemeClr val="accent3"/>
              </a:buClr>
              <a:buSzPts val="1400"/>
              <a:buNone/>
              <a:defRPr>
                <a:solidFill>
                  <a:schemeClr val="accent3"/>
                </a:solidFill>
              </a:defRPr>
            </a:lvl3pPr>
            <a:lvl4pPr lvl="3">
              <a:spcBef>
                <a:spcPts val="1600"/>
              </a:spcBef>
              <a:spcAft>
                <a:spcPts val="0"/>
              </a:spcAft>
              <a:buClr>
                <a:schemeClr val="accent3"/>
              </a:buClr>
              <a:buSzPts val="1400"/>
              <a:buNone/>
              <a:defRPr>
                <a:solidFill>
                  <a:schemeClr val="accent3"/>
                </a:solidFill>
              </a:defRPr>
            </a:lvl4pPr>
            <a:lvl5pPr lvl="4">
              <a:spcBef>
                <a:spcPts val="1600"/>
              </a:spcBef>
              <a:spcAft>
                <a:spcPts val="0"/>
              </a:spcAft>
              <a:buClr>
                <a:schemeClr val="accent3"/>
              </a:buClr>
              <a:buSzPts val="1400"/>
              <a:buNone/>
              <a:defRPr>
                <a:solidFill>
                  <a:schemeClr val="accent3"/>
                </a:solidFill>
              </a:defRPr>
            </a:lvl5pPr>
            <a:lvl6pPr lvl="5">
              <a:spcBef>
                <a:spcPts val="1600"/>
              </a:spcBef>
              <a:spcAft>
                <a:spcPts val="0"/>
              </a:spcAft>
              <a:buClr>
                <a:schemeClr val="accent3"/>
              </a:buClr>
              <a:buSzPts val="1400"/>
              <a:buNone/>
              <a:defRPr>
                <a:solidFill>
                  <a:schemeClr val="accent3"/>
                </a:solidFill>
              </a:defRPr>
            </a:lvl6pPr>
            <a:lvl7pPr lvl="6">
              <a:spcBef>
                <a:spcPts val="1600"/>
              </a:spcBef>
              <a:spcAft>
                <a:spcPts val="0"/>
              </a:spcAft>
              <a:buClr>
                <a:schemeClr val="accent3"/>
              </a:buClr>
              <a:buSzPts val="1400"/>
              <a:buNone/>
              <a:defRPr>
                <a:solidFill>
                  <a:schemeClr val="accent3"/>
                </a:solidFill>
              </a:defRPr>
            </a:lvl7pPr>
            <a:lvl8pPr lvl="7">
              <a:spcBef>
                <a:spcPts val="1600"/>
              </a:spcBef>
              <a:spcAft>
                <a:spcPts val="0"/>
              </a:spcAft>
              <a:buClr>
                <a:schemeClr val="accent3"/>
              </a:buClr>
              <a:buSzPts val="1400"/>
              <a:buNone/>
              <a:defRPr>
                <a:solidFill>
                  <a:schemeClr val="accent3"/>
                </a:solidFill>
              </a:defRPr>
            </a:lvl8pPr>
            <a:lvl9pPr lvl="8">
              <a:spcBef>
                <a:spcPts val="1600"/>
              </a:spcBef>
              <a:spcAft>
                <a:spcPts val="1600"/>
              </a:spcAft>
              <a:buClr>
                <a:schemeClr val="accent3"/>
              </a:buClr>
              <a:buSzPts val="1400"/>
              <a:buNone/>
              <a:defRPr>
                <a:solidFill>
                  <a:schemeClr val="accent3"/>
                </a:solidFill>
              </a:defRPr>
            </a:lvl9pPr>
          </a:lstStyle>
          <a:p/>
        </p:txBody>
      </p:sp>
      <p:sp>
        <p:nvSpPr>
          <p:cNvPr id="2289" name="Google Shape;2289;p28"/>
          <p:cNvSpPr txBox="1"/>
          <p:nvPr>
            <p:ph idx="2" type="subTitle"/>
          </p:nvPr>
        </p:nvSpPr>
        <p:spPr>
          <a:xfrm>
            <a:off x="6914550" y="2410700"/>
            <a:ext cx="1659900" cy="8805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accent3"/>
              </a:buClr>
              <a:buSzPts val="1400"/>
              <a:buNone/>
              <a:defRPr>
                <a:solidFill>
                  <a:schemeClr val="accent3"/>
                </a:solidFill>
              </a:defRPr>
            </a:lvl1pPr>
            <a:lvl2pPr lvl="1" rtl="0">
              <a:spcBef>
                <a:spcPts val="1600"/>
              </a:spcBef>
              <a:spcAft>
                <a:spcPts val="0"/>
              </a:spcAft>
              <a:buClr>
                <a:schemeClr val="accent3"/>
              </a:buClr>
              <a:buSzPts val="1400"/>
              <a:buNone/>
              <a:defRPr>
                <a:solidFill>
                  <a:schemeClr val="accent3"/>
                </a:solidFill>
              </a:defRPr>
            </a:lvl2pPr>
            <a:lvl3pPr lvl="2" rtl="0">
              <a:spcBef>
                <a:spcPts val="1600"/>
              </a:spcBef>
              <a:spcAft>
                <a:spcPts val="0"/>
              </a:spcAft>
              <a:buClr>
                <a:schemeClr val="accent3"/>
              </a:buClr>
              <a:buSzPts val="1400"/>
              <a:buNone/>
              <a:defRPr>
                <a:solidFill>
                  <a:schemeClr val="accent3"/>
                </a:solidFill>
              </a:defRPr>
            </a:lvl3pPr>
            <a:lvl4pPr lvl="3" rtl="0">
              <a:spcBef>
                <a:spcPts val="1600"/>
              </a:spcBef>
              <a:spcAft>
                <a:spcPts val="0"/>
              </a:spcAft>
              <a:buClr>
                <a:schemeClr val="accent3"/>
              </a:buClr>
              <a:buSzPts val="1400"/>
              <a:buNone/>
              <a:defRPr>
                <a:solidFill>
                  <a:schemeClr val="accent3"/>
                </a:solidFill>
              </a:defRPr>
            </a:lvl4pPr>
            <a:lvl5pPr lvl="4" rtl="0">
              <a:spcBef>
                <a:spcPts val="1600"/>
              </a:spcBef>
              <a:spcAft>
                <a:spcPts val="0"/>
              </a:spcAft>
              <a:buClr>
                <a:schemeClr val="accent3"/>
              </a:buClr>
              <a:buSzPts val="1400"/>
              <a:buNone/>
              <a:defRPr>
                <a:solidFill>
                  <a:schemeClr val="accent3"/>
                </a:solidFill>
              </a:defRPr>
            </a:lvl5pPr>
            <a:lvl6pPr lvl="5" rtl="0">
              <a:spcBef>
                <a:spcPts val="1600"/>
              </a:spcBef>
              <a:spcAft>
                <a:spcPts val="0"/>
              </a:spcAft>
              <a:buClr>
                <a:schemeClr val="accent3"/>
              </a:buClr>
              <a:buSzPts val="1400"/>
              <a:buNone/>
              <a:defRPr>
                <a:solidFill>
                  <a:schemeClr val="accent3"/>
                </a:solidFill>
              </a:defRPr>
            </a:lvl6pPr>
            <a:lvl7pPr lvl="6" rtl="0">
              <a:spcBef>
                <a:spcPts val="1600"/>
              </a:spcBef>
              <a:spcAft>
                <a:spcPts val="0"/>
              </a:spcAft>
              <a:buClr>
                <a:schemeClr val="accent3"/>
              </a:buClr>
              <a:buSzPts val="1400"/>
              <a:buNone/>
              <a:defRPr>
                <a:solidFill>
                  <a:schemeClr val="accent3"/>
                </a:solidFill>
              </a:defRPr>
            </a:lvl7pPr>
            <a:lvl8pPr lvl="7" rtl="0">
              <a:spcBef>
                <a:spcPts val="1600"/>
              </a:spcBef>
              <a:spcAft>
                <a:spcPts val="0"/>
              </a:spcAft>
              <a:buClr>
                <a:schemeClr val="accent3"/>
              </a:buClr>
              <a:buSzPts val="1400"/>
              <a:buNone/>
              <a:defRPr>
                <a:solidFill>
                  <a:schemeClr val="accent3"/>
                </a:solidFill>
              </a:defRPr>
            </a:lvl8pPr>
            <a:lvl9pPr lvl="8" rtl="0">
              <a:spcBef>
                <a:spcPts val="1600"/>
              </a:spcBef>
              <a:spcAft>
                <a:spcPts val="1600"/>
              </a:spcAft>
              <a:buClr>
                <a:schemeClr val="accent3"/>
              </a:buClr>
              <a:buSzPts val="1400"/>
              <a:buNone/>
              <a:defRPr>
                <a:solidFill>
                  <a:schemeClr val="accent3"/>
                </a:solidFill>
              </a:defRPr>
            </a:lvl9pPr>
          </a:lstStyle>
          <a:p/>
        </p:txBody>
      </p:sp>
      <p:sp>
        <p:nvSpPr>
          <p:cNvPr id="2290" name="Google Shape;2290;p28"/>
          <p:cNvSpPr txBox="1"/>
          <p:nvPr>
            <p:ph idx="3" type="subTitle"/>
          </p:nvPr>
        </p:nvSpPr>
        <p:spPr>
          <a:xfrm>
            <a:off x="2867025" y="1948100"/>
            <a:ext cx="1659900" cy="8805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accent2"/>
              </a:buClr>
              <a:buSzPts val="1700"/>
              <a:buFont typeface="Skranji"/>
              <a:buNone/>
              <a:defRPr sz="1700">
                <a:solidFill>
                  <a:schemeClr val="accent2"/>
                </a:solidFill>
                <a:latin typeface="Skranji"/>
                <a:ea typeface="Skranji"/>
                <a:cs typeface="Skranji"/>
                <a:sym typeface="Skranji"/>
              </a:defRPr>
            </a:lvl1pPr>
            <a:lvl2pPr lvl="1" rtl="0">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2pPr>
            <a:lvl3pPr lvl="2" rtl="0">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3pPr>
            <a:lvl4pPr lvl="3" rtl="0">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4pPr>
            <a:lvl5pPr lvl="4" rtl="0">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5pPr>
            <a:lvl6pPr lvl="5" rtl="0">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6pPr>
            <a:lvl7pPr lvl="6" rtl="0">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7pPr>
            <a:lvl8pPr lvl="7" rtl="0">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8pPr>
            <a:lvl9pPr lvl="8" rtl="0">
              <a:spcBef>
                <a:spcPts val="1600"/>
              </a:spcBef>
              <a:spcAft>
                <a:spcPts val="1600"/>
              </a:spcAft>
              <a:buClr>
                <a:schemeClr val="accent2"/>
              </a:buClr>
              <a:buSzPts val="1700"/>
              <a:buFont typeface="Skranji"/>
              <a:buNone/>
              <a:defRPr sz="1700">
                <a:solidFill>
                  <a:schemeClr val="accent2"/>
                </a:solidFill>
                <a:latin typeface="Skranji"/>
                <a:ea typeface="Skranji"/>
                <a:cs typeface="Skranji"/>
                <a:sym typeface="Skranji"/>
              </a:defRPr>
            </a:lvl9pPr>
          </a:lstStyle>
          <a:p/>
        </p:txBody>
      </p:sp>
      <p:sp>
        <p:nvSpPr>
          <p:cNvPr id="2291" name="Google Shape;2291;p28"/>
          <p:cNvSpPr txBox="1"/>
          <p:nvPr>
            <p:ph idx="4" type="subTitle"/>
          </p:nvPr>
        </p:nvSpPr>
        <p:spPr>
          <a:xfrm>
            <a:off x="6914550" y="1948100"/>
            <a:ext cx="1659900" cy="8805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accent2"/>
              </a:buClr>
              <a:buSzPts val="1700"/>
              <a:buFont typeface="Skranji"/>
              <a:buNone/>
              <a:defRPr sz="1700">
                <a:solidFill>
                  <a:srgbClr val="5B5B5B"/>
                </a:solidFill>
                <a:latin typeface="Skranji"/>
                <a:ea typeface="Skranji"/>
                <a:cs typeface="Skranji"/>
                <a:sym typeface="Skranji"/>
              </a:defRPr>
            </a:lvl1pPr>
            <a:lvl2pPr lvl="1" rtl="0">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2pPr>
            <a:lvl3pPr lvl="2" rtl="0">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3pPr>
            <a:lvl4pPr lvl="3" rtl="0">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4pPr>
            <a:lvl5pPr lvl="4" rtl="0">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5pPr>
            <a:lvl6pPr lvl="5" rtl="0">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6pPr>
            <a:lvl7pPr lvl="6" rtl="0">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7pPr>
            <a:lvl8pPr lvl="7" rtl="0">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8pPr>
            <a:lvl9pPr lvl="8" rtl="0">
              <a:spcBef>
                <a:spcPts val="1600"/>
              </a:spcBef>
              <a:spcAft>
                <a:spcPts val="1600"/>
              </a:spcAft>
              <a:buClr>
                <a:schemeClr val="accent2"/>
              </a:buClr>
              <a:buSzPts val="1700"/>
              <a:buFont typeface="Skranji"/>
              <a:buNone/>
              <a:defRPr sz="1700">
                <a:solidFill>
                  <a:schemeClr val="accent2"/>
                </a:solidFill>
                <a:latin typeface="Skranji"/>
                <a:ea typeface="Skranji"/>
                <a:cs typeface="Skranji"/>
                <a:sym typeface="Skranji"/>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CUSTOM_15">
    <p:bg>
      <p:bgPr>
        <a:blipFill>
          <a:blip r:embed="rId2">
            <a:alphaModFix/>
          </a:blip>
          <a:stretch>
            <a:fillRect/>
          </a:stretch>
        </a:blipFill>
      </p:bgPr>
    </p:bg>
    <p:spTree>
      <p:nvGrpSpPr>
        <p:cNvPr id="2292" name="Shape 2292"/>
        <p:cNvGrpSpPr/>
        <p:nvPr/>
      </p:nvGrpSpPr>
      <p:grpSpPr>
        <a:xfrm>
          <a:off x="0" y="0"/>
          <a:ext cx="0" cy="0"/>
          <a:chOff x="0" y="0"/>
          <a:chExt cx="0" cy="0"/>
        </a:xfrm>
      </p:grpSpPr>
      <p:sp>
        <p:nvSpPr>
          <p:cNvPr id="2293" name="Google Shape;2293;p29"/>
          <p:cNvSpPr txBox="1"/>
          <p:nvPr>
            <p:ph type="title"/>
          </p:nvPr>
        </p:nvSpPr>
        <p:spPr>
          <a:xfrm>
            <a:off x="781050" y="673625"/>
            <a:ext cx="75819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accent4"/>
              </a:buClr>
              <a:buSzPts val="2800"/>
              <a:buNone/>
              <a:defRPr>
                <a:solidFill>
                  <a:schemeClr val="accent4"/>
                </a:solidFill>
              </a:defRPr>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
        <p:nvSpPr>
          <p:cNvPr id="2294" name="Google Shape;2294;p29"/>
          <p:cNvSpPr txBox="1"/>
          <p:nvPr>
            <p:ph idx="1" type="subTitle"/>
          </p:nvPr>
        </p:nvSpPr>
        <p:spPr>
          <a:xfrm>
            <a:off x="2569650" y="1710425"/>
            <a:ext cx="4004700" cy="14817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accent3"/>
              </a:buClr>
              <a:buSzPts val="1400"/>
              <a:buNone/>
              <a:defRPr>
                <a:solidFill>
                  <a:schemeClr val="accent3"/>
                </a:solidFill>
              </a:defRPr>
            </a:lvl1pPr>
            <a:lvl2pPr lvl="1" algn="ctr">
              <a:spcBef>
                <a:spcPts val="1600"/>
              </a:spcBef>
              <a:spcAft>
                <a:spcPts val="0"/>
              </a:spcAft>
              <a:buClr>
                <a:schemeClr val="accent3"/>
              </a:buClr>
              <a:buSzPts val="1400"/>
              <a:buNone/>
              <a:defRPr>
                <a:solidFill>
                  <a:schemeClr val="accent3"/>
                </a:solidFill>
              </a:defRPr>
            </a:lvl2pPr>
            <a:lvl3pPr lvl="2" algn="ctr">
              <a:spcBef>
                <a:spcPts val="1600"/>
              </a:spcBef>
              <a:spcAft>
                <a:spcPts val="0"/>
              </a:spcAft>
              <a:buClr>
                <a:schemeClr val="accent3"/>
              </a:buClr>
              <a:buSzPts val="1400"/>
              <a:buNone/>
              <a:defRPr>
                <a:solidFill>
                  <a:schemeClr val="accent3"/>
                </a:solidFill>
              </a:defRPr>
            </a:lvl3pPr>
            <a:lvl4pPr lvl="3" algn="ctr">
              <a:spcBef>
                <a:spcPts val="1600"/>
              </a:spcBef>
              <a:spcAft>
                <a:spcPts val="0"/>
              </a:spcAft>
              <a:buClr>
                <a:schemeClr val="accent3"/>
              </a:buClr>
              <a:buSzPts val="1400"/>
              <a:buNone/>
              <a:defRPr>
                <a:solidFill>
                  <a:schemeClr val="accent3"/>
                </a:solidFill>
              </a:defRPr>
            </a:lvl4pPr>
            <a:lvl5pPr lvl="4" algn="ctr">
              <a:spcBef>
                <a:spcPts val="1600"/>
              </a:spcBef>
              <a:spcAft>
                <a:spcPts val="0"/>
              </a:spcAft>
              <a:buClr>
                <a:schemeClr val="accent3"/>
              </a:buClr>
              <a:buSzPts val="1400"/>
              <a:buNone/>
              <a:defRPr>
                <a:solidFill>
                  <a:schemeClr val="accent3"/>
                </a:solidFill>
              </a:defRPr>
            </a:lvl5pPr>
            <a:lvl6pPr lvl="5" algn="ctr">
              <a:spcBef>
                <a:spcPts val="1600"/>
              </a:spcBef>
              <a:spcAft>
                <a:spcPts val="0"/>
              </a:spcAft>
              <a:buClr>
                <a:schemeClr val="accent3"/>
              </a:buClr>
              <a:buSzPts val="1400"/>
              <a:buNone/>
              <a:defRPr>
                <a:solidFill>
                  <a:schemeClr val="accent3"/>
                </a:solidFill>
              </a:defRPr>
            </a:lvl6pPr>
            <a:lvl7pPr lvl="6" algn="ctr">
              <a:spcBef>
                <a:spcPts val="1600"/>
              </a:spcBef>
              <a:spcAft>
                <a:spcPts val="0"/>
              </a:spcAft>
              <a:buClr>
                <a:schemeClr val="accent3"/>
              </a:buClr>
              <a:buSzPts val="1400"/>
              <a:buNone/>
              <a:defRPr>
                <a:solidFill>
                  <a:schemeClr val="accent3"/>
                </a:solidFill>
              </a:defRPr>
            </a:lvl7pPr>
            <a:lvl8pPr lvl="7" algn="ctr">
              <a:spcBef>
                <a:spcPts val="1600"/>
              </a:spcBef>
              <a:spcAft>
                <a:spcPts val="0"/>
              </a:spcAft>
              <a:buClr>
                <a:schemeClr val="accent3"/>
              </a:buClr>
              <a:buSzPts val="1400"/>
              <a:buNone/>
              <a:defRPr>
                <a:solidFill>
                  <a:schemeClr val="accent3"/>
                </a:solidFill>
              </a:defRPr>
            </a:lvl8pPr>
            <a:lvl9pPr lvl="8" algn="ctr">
              <a:spcBef>
                <a:spcPts val="1600"/>
              </a:spcBef>
              <a:spcAft>
                <a:spcPts val="1600"/>
              </a:spcAft>
              <a:buClr>
                <a:schemeClr val="accent3"/>
              </a:buClr>
              <a:buSzPts val="1400"/>
              <a:buNone/>
              <a:defRPr>
                <a:solidFill>
                  <a:schemeClr val="accent3"/>
                </a:solidFill>
              </a:defRPr>
            </a:lvl9pPr>
          </a:lstStyle>
          <a:p/>
        </p:txBody>
      </p:sp>
      <p:sp>
        <p:nvSpPr>
          <p:cNvPr id="2295" name="Google Shape;2295;p29"/>
          <p:cNvSpPr txBox="1"/>
          <p:nvPr/>
        </p:nvSpPr>
        <p:spPr>
          <a:xfrm>
            <a:off x="2335500" y="3361260"/>
            <a:ext cx="4473000" cy="949800"/>
          </a:xfrm>
          <a:prstGeom prst="rect">
            <a:avLst/>
          </a:prstGeom>
          <a:noFill/>
          <a:ln>
            <a:noFill/>
          </a:ln>
        </p:spPr>
        <p:txBody>
          <a:bodyPr anchorCtr="0" anchor="t" bIns="91425" lIns="91425" spcFirstLastPara="1" rIns="91425" wrap="square" tIns="91425">
            <a:noAutofit/>
          </a:bodyPr>
          <a:lstStyle/>
          <a:p>
            <a:pPr indent="0" lvl="0" marL="0" rtl="0" algn="ctr">
              <a:spcBef>
                <a:spcPts val="300"/>
              </a:spcBef>
              <a:spcAft>
                <a:spcPts val="0"/>
              </a:spcAft>
              <a:buNone/>
            </a:pPr>
            <a:r>
              <a:rPr lang="en" sz="950">
                <a:solidFill>
                  <a:schemeClr val="accent3"/>
                </a:solidFill>
                <a:latin typeface="Comfortaa"/>
                <a:ea typeface="Comfortaa"/>
                <a:cs typeface="Comfortaa"/>
                <a:sym typeface="Comfortaa"/>
              </a:rPr>
              <a:t>CREDITS: This presentation template was created by </a:t>
            </a:r>
            <a:r>
              <a:rPr b="1" lang="en" sz="950">
                <a:solidFill>
                  <a:schemeClr val="accent3"/>
                </a:solidFill>
                <a:uFill>
                  <a:noFill/>
                </a:uFill>
                <a:latin typeface="Comfortaa"/>
                <a:ea typeface="Comfortaa"/>
                <a:cs typeface="Comfortaa"/>
                <a:sym typeface="Comfortaa"/>
                <a:hlinkClick r:id="rId3">
                  <a:extLst>
                    <a:ext uri="{A12FA001-AC4F-418D-AE19-62706E023703}">
                      <ahyp:hlinkClr val="tx"/>
                    </a:ext>
                  </a:extLst>
                </a:hlinkClick>
              </a:rPr>
              <a:t>Slidesgo</a:t>
            </a:r>
            <a:r>
              <a:rPr lang="en" sz="950">
                <a:solidFill>
                  <a:schemeClr val="accent3"/>
                </a:solidFill>
                <a:latin typeface="Comfortaa"/>
                <a:ea typeface="Comfortaa"/>
                <a:cs typeface="Comfortaa"/>
                <a:sym typeface="Comfortaa"/>
              </a:rPr>
              <a:t>, including icons by </a:t>
            </a:r>
            <a:r>
              <a:rPr b="1" lang="en" sz="950">
                <a:solidFill>
                  <a:schemeClr val="accent3"/>
                </a:solidFill>
                <a:uFill>
                  <a:noFill/>
                </a:uFill>
                <a:latin typeface="Comfortaa"/>
                <a:ea typeface="Comfortaa"/>
                <a:cs typeface="Comfortaa"/>
                <a:sym typeface="Comfortaa"/>
                <a:hlinkClick r:id="rId4">
                  <a:extLst>
                    <a:ext uri="{A12FA001-AC4F-418D-AE19-62706E023703}">
                      <ahyp:hlinkClr val="tx"/>
                    </a:ext>
                  </a:extLst>
                </a:hlinkClick>
              </a:rPr>
              <a:t>Flaticon</a:t>
            </a:r>
            <a:r>
              <a:rPr lang="en" sz="950">
                <a:solidFill>
                  <a:schemeClr val="accent3"/>
                </a:solidFill>
                <a:latin typeface="Comfortaa"/>
                <a:ea typeface="Comfortaa"/>
                <a:cs typeface="Comfortaa"/>
                <a:sym typeface="Comfortaa"/>
              </a:rPr>
              <a:t>, and infographics &amp; images by </a:t>
            </a:r>
            <a:r>
              <a:rPr b="1" lang="en" sz="950">
                <a:solidFill>
                  <a:schemeClr val="accent3"/>
                </a:solidFill>
                <a:uFill>
                  <a:noFill/>
                </a:uFill>
                <a:latin typeface="Comfortaa"/>
                <a:ea typeface="Comfortaa"/>
                <a:cs typeface="Comfortaa"/>
                <a:sym typeface="Comfortaa"/>
                <a:hlinkClick r:id="rId5">
                  <a:extLst>
                    <a:ext uri="{A12FA001-AC4F-418D-AE19-62706E023703}">
                      <ahyp:hlinkClr val="tx"/>
                    </a:ext>
                  </a:extLst>
                </a:hlinkClick>
              </a:rPr>
              <a:t>Freepik</a:t>
            </a:r>
            <a:endParaRPr sz="1500">
              <a:solidFill>
                <a:schemeClr val="accent3"/>
              </a:solidFill>
              <a:latin typeface="Comfortaa"/>
              <a:ea typeface="Comfortaa"/>
              <a:cs typeface="Comfortaa"/>
              <a:sym typeface="Comfortaa"/>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296" name="Shape 2296"/>
        <p:cNvGrpSpPr/>
        <p:nvPr/>
      </p:nvGrpSpPr>
      <p:grpSpPr>
        <a:xfrm>
          <a:off x="0" y="0"/>
          <a:ext cx="0" cy="0"/>
          <a:chOff x="0" y="0"/>
          <a:chExt cx="0" cy="0"/>
        </a:xfrm>
      </p:grpSpPr>
      <p:sp>
        <p:nvSpPr>
          <p:cNvPr id="2297" name="Google Shape;2297;p30"/>
          <p:cNvSpPr txBox="1"/>
          <p:nvPr>
            <p:ph type="title"/>
          </p:nvPr>
        </p:nvSpPr>
        <p:spPr>
          <a:xfrm>
            <a:off x="457200" y="205979"/>
            <a:ext cx="8229600" cy="857400"/>
          </a:xfrm>
          <a:prstGeom prst="rect">
            <a:avLst/>
          </a:prstGeom>
          <a:noFill/>
          <a:ln>
            <a:noFill/>
          </a:ln>
        </p:spPr>
        <p:txBody>
          <a:bodyPr anchorCtr="0" anchor="ctr" bIns="25700" lIns="51425" spcFirstLastPara="1" rIns="51425" wrap="square" tIns="25700">
            <a:noAutofit/>
          </a:bodyPr>
          <a:lstStyle>
            <a:lvl1pPr lvl="0" rtl="0" algn="l">
              <a:lnSpc>
                <a:spcPct val="100000"/>
              </a:lnSpc>
              <a:spcBef>
                <a:spcPts val="0"/>
              </a:spcBef>
              <a:spcAft>
                <a:spcPts val="0"/>
              </a:spcAft>
              <a:buClr>
                <a:schemeClr val="dk1"/>
              </a:buClr>
              <a:buSzPts val="3300"/>
              <a:buFont typeface="Arial"/>
              <a:buNone/>
              <a:defRPr b="1"/>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298" name="Google Shape;2298;p30"/>
          <p:cNvSpPr txBox="1"/>
          <p:nvPr>
            <p:ph idx="1" type="body"/>
          </p:nvPr>
        </p:nvSpPr>
        <p:spPr>
          <a:xfrm>
            <a:off x="467544" y="1131590"/>
            <a:ext cx="8229600" cy="3178500"/>
          </a:xfrm>
          <a:prstGeom prst="rect">
            <a:avLst/>
          </a:prstGeom>
          <a:noFill/>
          <a:ln>
            <a:noFill/>
          </a:ln>
        </p:spPr>
        <p:txBody>
          <a:bodyPr anchorCtr="0" anchor="t" bIns="25700" lIns="51425" spcFirstLastPara="1" rIns="51425" wrap="square" tIns="25700">
            <a:noAutofit/>
          </a:bodyPr>
          <a:lstStyle>
            <a:lvl1pPr indent="-317500" lvl="0" marL="457200" rtl="0" algn="l">
              <a:lnSpc>
                <a:spcPct val="100000"/>
              </a:lnSpc>
              <a:spcBef>
                <a:spcPts val="300"/>
              </a:spcBef>
              <a:spcAft>
                <a:spcPts val="0"/>
              </a:spcAft>
              <a:buClr>
                <a:schemeClr val="dk1"/>
              </a:buClr>
              <a:buSzPts val="1400"/>
              <a:buChar char="•"/>
              <a:defRPr/>
            </a:lvl1pPr>
            <a:lvl2pPr indent="-317500" lvl="1" marL="914400" rtl="0" algn="l">
              <a:lnSpc>
                <a:spcPct val="100000"/>
              </a:lnSpc>
              <a:spcBef>
                <a:spcPts val="300"/>
              </a:spcBef>
              <a:spcAft>
                <a:spcPts val="0"/>
              </a:spcAft>
              <a:buClr>
                <a:schemeClr val="dk1"/>
              </a:buClr>
              <a:buSzPts val="1400"/>
              <a:buChar char="–"/>
              <a:defRPr/>
            </a:lvl2pPr>
            <a:lvl3pPr indent="-317500" lvl="2" marL="1371600" rtl="0" algn="l">
              <a:lnSpc>
                <a:spcPct val="100000"/>
              </a:lnSpc>
              <a:spcBef>
                <a:spcPts val="300"/>
              </a:spcBef>
              <a:spcAft>
                <a:spcPts val="0"/>
              </a:spcAft>
              <a:buClr>
                <a:schemeClr val="dk1"/>
              </a:buClr>
              <a:buSzPts val="1400"/>
              <a:buChar char="•"/>
              <a:defRPr/>
            </a:lvl3pPr>
            <a:lvl4pPr indent="-317500" lvl="3" marL="1828800" rtl="0" algn="l">
              <a:lnSpc>
                <a:spcPct val="100000"/>
              </a:lnSpc>
              <a:spcBef>
                <a:spcPts val="300"/>
              </a:spcBef>
              <a:spcAft>
                <a:spcPts val="0"/>
              </a:spcAft>
              <a:buClr>
                <a:schemeClr val="dk1"/>
              </a:buClr>
              <a:buSzPts val="1400"/>
              <a:buChar char="–"/>
              <a:defRPr/>
            </a:lvl4pPr>
            <a:lvl5pPr indent="-317500" lvl="4" marL="2286000" rtl="0" algn="l">
              <a:lnSpc>
                <a:spcPct val="100000"/>
              </a:lnSpc>
              <a:spcBef>
                <a:spcPts val="300"/>
              </a:spcBef>
              <a:spcAft>
                <a:spcPts val="0"/>
              </a:spcAft>
              <a:buClr>
                <a:schemeClr val="dk1"/>
              </a:buClr>
              <a:buSzPts val="1400"/>
              <a:buChar char="»"/>
              <a:defRPr/>
            </a:lvl5pPr>
            <a:lvl6pPr indent="-317500" lvl="5" marL="2743200" rtl="0" algn="l">
              <a:lnSpc>
                <a:spcPct val="100000"/>
              </a:lnSpc>
              <a:spcBef>
                <a:spcPts val="300"/>
              </a:spcBef>
              <a:spcAft>
                <a:spcPts val="0"/>
              </a:spcAft>
              <a:buClr>
                <a:schemeClr val="dk1"/>
              </a:buClr>
              <a:buSzPts val="1400"/>
              <a:buChar char="•"/>
              <a:defRPr/>
            </a:lvl6pPr>
            <a:lvl7pPr indent="-317500" lvl="6" marL="3200400" rtl="0" algn="l">
              <a:lnSpc>
                <a:spcPct val="100000"/>
              </a:lnSpc>
              <a:spcBef>
                <a:spcPts val="300"/>
              </a:spcBef>
              <a:spcAft>
                <a:spcPts val="0"/>
              </a:spcAft>
              <a:buClr>
                <a:schemeClr val="dk1"/>
              </a:buClr>
              <a:buSzPts val="1400"/>
              <a:buChar char="•"/>
              <a:defRPr/>
            </a:lvl7pPr>
            <a:lvl8pPr indent="-317500" lvl="7" marL="3657600" rtl="0" algn="l">
              <a:lnSpc>
                <a:spcPct val="100000"/>
              </a:lnSpc>
              <a:spcBef>
                <a:spcPts val="300"/>
              </a:spcBef>
              <a:spcAft>
                <a:spcPts val="0"/>
              </a:spcAft>
              <a:buClr>
                <a:schemeClr val="dk1"/>
              </a:buClr>
              <a:buSzPts val="1400"/>
              <a:buChar char="•"/>
              <a:defRPr/>
            </a:lvl8pPr>
            <a:lvl9pPr indent="-317500" lvl="8" marL="4114800" rtl="0" algn="l">
              <a:lnSpc>
                <a:spcPct val="100000"/>
              </a:lnSpc>
              <a:spcBef>
                <a:spcPts val="300"/>
              </a:spcBef>
              <a:spcAft>
                <a:spcPts val="0"/>
              </a:spcAft>
              <a:buClr>
                <a:schemeClr val="dk1"/>
              </a:buClr>
              <a:buSzPts val="1400"/>
              <a:buChar char="•"/>
              <a:defRPr/>
            </a:lvl9pPr>
          </a:lstStyle>
          <a:p/>
        </p:txBody>
      </p:sp>
      <p:sp>
        <p:nvSpPr>
          <p:cNvPr id="2299" name="Google Shape;2299;p30"/>
          <p:cNvSpPr txBox="1"/>
          <p:nvPr>
            <p:ph idx="10" type="dt"/>
          </p:nvPr>
        </p:nvSpPr>
        <p:spPr>
          <a:xfrm>
            <a:off x="457200" y="4767265"/>
            <a:ext cx="2133600" cy="273900"/>
          </a:xfrm>
          <a:prstGeom prst="rect">
            <a:avLst/>
          </a:prstGeom>
          <a:noFill/>
          <a:ln>
            <a:noFill/>
          </a:ln>
        </p:spPr>
        <p:txBody>
          <a:bodyPr anchorCtr="0" anchor="ctr" bIns="25700" lIns="51425" spcFirstLastPara="1" rIns="51425" wrap="square" tIns="25700">
            <a:noAutofit/>
          </a:bodyPr>
          <a:lstStyle>
            <a:lvl1pPr lvl="0" rtl="0" algn="l">
              <a:lnSpc>
                <a:spcPct val="100000"/>
              </a:lnSpc>
              <a:spcBef>
                <a:spcPts val="0"/>
              </a:spcBef>
              <a:spcAft>
                <a:spcPts val="0"/>
              </a:spcAft>
              <a:buSzPts val="1100"/>
              <a:buNone/>
              <a:defRPr sz="1100"/>
            </a:lvl1pPr>
            <a:lvl2pPr lvl="1" rtl="0" algn="l">
              <a:lnSpc>
                <a:spcPct val="100000"/>
              </a:lnSpc>
              <a:spcBef>
                <a:spcPts val="0"/>
              </a:spcBef>
              <a:spcAft>
                <a:spcPts val="0"/>
              </a:spcAft>
              <a:buSzPts val="1100"/>
              <a:buNone/>
              <a:defRPr sz="1100"/>
            </a:lvl2pPr>
            <a:lvl3pPr lvl="2" rtl="0" algn="l">
              <a:lnSpc>
                <a:spcPct val="100000"/>
              </a:lnSpc>
              <a:spcBef>
                <a:spcPts val="0"/>
              </a:spcBef>
              <a:spcAft>
                <a:spcPts val="0"/>
              </a:spcAft>
              <a:buSzPts val="1100"/>
              <a:buNone/>
              <a:defRPr sz="1100"/>
            </a:lvl3pPr>
            <a:lvl4pPr lvl="3" rtl="0" algn="l">
              <a:lnSpc>
                <a:spcPct val="100000"/>
              </a:lnSpc>
              <a:spcBef>
                <a:spcPts val="0"/>
              </a:spcBef>
              <a:spcAft>
                <a:spcPts val="0"/>
              </a:spcAft>
              <a:buSzPts val="1100"/>
              <a:buNone/>
              <a:defRPr sz="1100"/>
            </a:lvl4pPr>
            <a:lvl5pPr lvl="4" rtl="0" algn="l">
              <a:lnSpc>
                <a:spcPct val="100000"/>
              </a:lnSpc>
              <a:spcBef>
                <a:spcPts val="0"/>
              </a:spcBef>
              <a:spcAft>
                <a:spcPts val="0"/>
              </a:spcAft>
              <a:buSzPts val="1100"/>
              <a:buNone/>
              <a:defRPr sz="1100"/>
            </a:lvl5pPr>
            <a:lvl6pPr lvl="5" rtl="0" algn="l">
              <a:lnSpc>
                <a:spcPct val="100000"/>
              </a:lnSpc>
              <a:spcBef>
                <a:spcPts val="0"/>
              </a:spcBef>
              <a:spcAft>
                <a:spcPts val="0"/>
              </a:spcAft>
              <a:buSzPts val="1100"/>
              <a:buNone/>
              <a:defRPr sz="1100"/>
            </a:lvl6pPr>
            <a:lvl7pPr lvl="6" rtl="0" algn="l">
              <a:lnSpc>
                <a:spcPct val="100000"/>
              </a:lnSpc>
              <a:spcBef>
                <a:spcPts val="0"/>
              </a:spcBef>
              <a:spcAft>
                <a:spcPts val="0"/>
              </a:spcAft>
              <a:buSzPts val="1100"/>
              <a:buNone/>
              <a:defRPr sz="1100"/>
            </a:lvl7pPr>
            <a:lvl8pPr lvl="7" rtl="0" algn="l">
              <a:lnSpc>
                <a:spcPct val="100000"/>
              </a:lnSpc>
              <a:spcBef>
                <a:spcPts val="0"/>
              </a:spcBef>
              <a:spcAft>
                <a:spcPts val="0"/>
              </a:spcAft>
              <a:buSzPts val="1100"/>
              <a:buNone/>
              <a:defRPr sz="1100"/>
            </a:lvl8pPr>
            <a:lvl9pPr lvl="8" rtl="0" algn="l">
              <a:lnSpc>
                <a:spcPct val="100000"/>
              </a:lnSpc>
              <a:spcBef>
                <a:spcPts val="0"/>
              </a:spcBef>
              <a:spcAft>
                <a:spcPts val="0"/>
              </a:spcAft>
              <a:buSzPts val="1100"/>
              <a:buNone/>
              <a:defRPr sz="1100"/>
            </a:lvl9pPr>
          </a:lstStyle>
          <a:p/>
        </p:txBody>
      </p:sp>
      <p:sp>
        <p:nvSpPr>
          <p:cNvPr id="2300" name="Google Shape;2300;p30"/>
          <p:cNvSpPr txBox="1"/>
          <p:nvPr>
            <p:ph idx="11" type="ftr"/>
          </p:nvPr>
        </p:nvSpPr>
        <p:spPr>
          <a:xfrm>
            <a:off x="3124200" y="4767265"/>
            <a:ext cx="2895600" cy="273900"/>
          </a:xfrm>
          <a:prstGeom prst="rect">
            <a:avLst/>
          </a:prstGeom>
          <a:noFill/>
          <a:ln>
            <a:noFill/>
          </a:ln>
        </p:spPr>
        <p:txBody>
          <a:bodyPr anchorCtr="0" anchor="ctr" bIns="25700" lIns="51425" spcFirstLastPara="1" rIns="51425" wrap="square" tIns="25700">
            <a:noAutofit/>
          </a:bodyPr>
          <a:lstStyle>
            <a:lvl1pPr lvl="0" rtl="0" algn="ctr">
              <a:lnSpc>
                <a:spcPct val="100000"/>
              </a:lnSpc>
              <a:spcBef>
                <a:spcPts val="0"/>
              </a:spcBef>
              <a:spcAft>
                <a:spcPts val="0"/>
              </a:spcAft>
              <a:buSzPts val="1100"/>
              <a:buNone/>
              <a:defRPr sz="1100"/>
            </a:lvl1pPr>
            <a:lvl2pPr lvl="1" rtl="0" algn="l">
              <a:lnSpc>
                <a:spcPct val="100000"/>
              </a:lnSpc>
              <a:spcBef>
                <a:spcPts val="0"/>
              </a:spcBef>
              <a:spcAft>
                <a:spcPts val="0"/>
              </a:spcAft>
              <a:buSzPts val="1100"/>
              <a:buNone/>
              <a:defRPr sz="1100"/>
            </a:lvl2pPr>
            <a:lvl3pPr lvl="2" rtl="0" algn="l">
              <a:lnSpc>
                <a:spcPct val="100000"/>
              </a:lnSpc>
              <a:spcBef>
                <a:spcPts val="0"/>
              </a:spcBef>
              <a:spcAft>
                <a:spcPts val="0"/>
              </a:spcAft>
              <a:buSzPts val="1100"/>
              <a:buNone/>
              <a:defRPr sz="1100"/>
            </a:lvl3pPr>
            <a:lvl4pPr lvl="3" rtl="0" algn="l">
              <a:lnSpc>
                <a:spcPct val="100000"/>
              </a:lnSpc>
              <a:spcBef>
                <a:spcPts val="0"/>
              </a:spcBef>
              <a:spcAft>
                <a:spcPts val="0"/>
              </a:spcAft>
              <a:buSzPts val="1100"/>
              <a:buNone/>
              <a:defRPr sz="1100"/>
            </a:lvl4pPr>
            <a:lvl5pPr lvl="4" rtl="0" algn="l">
              <a:lnSpc>
                <a:spcPct val="100000"/>
              </a:lnSpc>
              <a:spcBef>
                <a:spcPts val="0"/>
              </a:spcBef>
              <a:spcAft>
                <a:spcPts val="0"/>
              </a:spcAft>
              <a:buSzPts val="1100"/>
              <a:buNone/>
              <a:defRPr sz="1100"/>
            </a:lvl5pPr>
            <a:lvl6pPr lvl="5" rtl="0" algn="l">
              <a:lnSpc>
                <a:spcPct val="100000"/>
              </a:lnSpc>
              <a:spcBef>
                <a:spcPts val="0"/>
              </a:spcBef>
              <a:spcAft>
                <a:spcPts val="0"/>
              </a:spcAft>
              <a:buSzPts val="1100"/>
              <a:buNone/>
              <a:defRPr sz="1100"/>
            </a:lvl6pPr>
            <a:lvl7pPr lvl="6" rtl="0" algn="l">
              <a:lnSpc>
                <a:spcPct val="100000"/>
              </a:lnSpc>
              <a:spcBef>
                <a:spcPts val="0"/>
              </a:spcBef>
              <a:spcAft>
                <a:spcPts val="0"/>
              </a:spcAft>
              <a:buSzPts val="1100"/>
              <a:buNone/>
              <a:defRPr sz="1100"/>
            </a:lvl7pPr>
            <a:lvl8pPr lvl="7" rtl="0" algn="l">
              <a:lnSpc>
                <a:spcPct val="100000"/>
              </a:lnSpc>
              <a:spcBef>
                <a:spcPts val="0"/>
              </a:spcBef>
              <a:spcAft>
                <a:spcPts val="0"/>
              </a:spcAft>
              <a:buSzPts val="1100"/>
              <a:buNone/>
              <a:defRPr sz="1100"/>
            </a:lvl8pPr>
            <a:lvl9pPr lvl="8" rtl="0" algn="l">
              <a:lnSpc>
                <a:spcPct val="100000"/>
              </a:lnSpc>
              <a:spcBef>
                <a:spcPts val="0"/>
              </a:spcBef>
              <a:spcAft>
                <a:spcPts val="0"/>
              </a:spcAft>
              <a:buSzPts val="1100"/>
              <a:buNone/>
              <a:defRPr sz="1100"/>
            </a:lvl9pPr>
          </a:lstStyle>
          <a:p/>
        </p:txBody>
      </p:sp>
      <p:sp>
        <p:nvSpPr>
          <p:cNvPr id="2301" name="Google Shape;2301;p30"/>
          <p:cNvSpPr txBox="1"/>
          <p:nvPr>
            <p:ph idx="12" type="sldNum"/>
          </p:nvPr>
        </p:nvSpPr>
        <p:spPr>
          <a:xfrm>
            <a:off x="6553200" y="4767265"/>
            <a:ext cx="2133600" cy="273900"/>
          </a:xfrm>
          <a:prstGeom prst="rect">
            <a:avLst/>
          </a:prstGeom>
          <a:noFill/>
          <a:ln>
            <a:noFill/>
          </a:ln>
        </p:spPr>
        <p:txBody>
          <a:bodyPr anchorCtr="0" anchor="ctr" bIns="25700" lIns="51425" spcFirstLastPara="1" rIns="51425" wrap="square" tIns="25700">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bg>
      <p:bgPr>
        <a:solidFill>
          <a:schemeClr val="lt2"/>
        </a:solidFill>
      </p:bgPr>
    </p:bg>
    <p:spTree>
      <p:nvGrpSpPr>
        <p:cNvPr id="18" name="Shape 18"/>
        <p:cNvGrpSpPr/>
        <p:nvPr/>
      </p:nvGrpSpPr>
      <p:grpSpPr>
        <a:xfrm>
          <a:off x="0" y="0"/>
          <a:ext cx="0" cy="0"/>
          <a:chOff x="0" y="0"/>
          <a:chExt cx="0" cy="0"/>
        </a:xfrm>
      </p:grpSpPr>
      <p:sp>
        <p:nvSpPr>
          <p:cNvPr id="19" name="Google Shape;19;p4"/>
          <p:cNvSpPr txBox="1"/>
          <p:nvPr>
            <p:ph idx="1" type="body"/>
          </p:nvPr>
        </p:nvSpPr>
        <p:spPr>
          <a:xfrm>
            <a:off x="781050" y="1152475"/>
            <a:ext cx="7581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Clr>
                <a:schemeClr val="accent3"/>
              </a:buClr>
              <a:buSzPts val="1400"/>
              <a:buChar char="●"/>
              <a:defRPr>
                <a:solidFill>
                  <a:schemeClr val="accent3"/>
                </a:solidFill>
              </a:defRPr>
            </a:lvl1pPr>
            <a:lvl2pPr indent="-317500" lvl="1" marL="914400">
              <a:spcBef>
                <a:spcPts val="1600"/>
              </a:spcBef>
              <a:spcAft>
                <a:spcPts val="0"/>
              </a:spcAft>
              <a:buClr>
                <a:schemeClr val="accent3"/>
              </a:buClr>
              <a:buSzPts val="1400"/>
              <a:buChar char="○"/>
              <a:defRPr>
                <a:solidFill>
                  <a:schemeClr val="accent3"/>
                </a:solidFill>
              </a:defRPr>
            </a:lvl2pPr>
            <a:lvl3pPr indent="-317500" lvl="2" marL="1371600">
              <a:spcBef>
                <a:spcPts val="1600"/>
              </a:spcBef>
              <a:spcAft>
                <a:spcPts val="0"/>
              </a:spcAft>
              <a:buClr>
                <a:schemeClr val="accent3"/>
              </a:buClr>
              <a:buSzPts val="1400"/>
              <a:buChar char="■"/>
              <a:defRPr>
                <a:solidFill>
                  <a:schemeClr val="accent3"/>
                </a:solidFill>
              </a:defRPr>
            </a:lvl3pPr>
            <a:lvl4pPr indent="-317500" lvl="3" marL="1828800">
              <a:spcBef>
                <a:spcPts val="1600"/>
              </a:spcBef>
              <a:spcAft>
                <a:spcPts val="0"/>
              </a:spcAft>
              <a:buClr>
                <a:schemeClr val="accent3"/>
              </a:buClr>
              <a:buSzPts val="1400"/>
              <a:buChar char="●"/>
              <a:defRPr>
                <a:solidFill>
                  <a:schemeClr val="accent3"/>
                </a:solidFill>
              </a:defRPr>
            </a:lvl4pPr>
            <a:lvl5pPr indent="-317500" lvl="4" marL="2286000">
              <a:spcBef>
                <a:spcPts val="1600"/>
              </a:spcBef>
              <a:spcAft>
                <a:spcPts val="0"/>
              </a:spcAft>
              <a:buClr>
                <a:schemeClr val="accent3"/>
              </a:buClr>
              <a:buSzPts val="1400"/>
              <a:buChar char="○"/>
              <a:defRPr>
                <a:solidFill>
                  <a:schemeClr val="accent3"/>
                </a:solidFill>
              </a:defRPr>
            </a:lvl5pPr>
            <a:lvl6pPr indent="-317500" lvl="5" marL="2743200">
              <a:spcBef>
                <a:spcPts val="1600"/>
              </a:spcBef>
              <a:spcAft>
                <a:spcPts val="0"/>
              </a:spcAft>
              <a:buClr>
                <a:schemeClr val="accent3"/>
              </a:buClr>
              <a:buSzPts val="1400"/>
              <a:buChar char="■"/>
              <a:defRPr>
                <a:solidFill>
                  <a:schemeClr val="accent3"/>
                </a:solidFill>
              </a:defRPr>
            </a:lvl6pPr>
            <a:lvl7pPr indent="-317500" lvl="6" marL="3200400">
              <a:spcBef>
                <a:spcPts val="1600"/>
              </a:spcBef>
              <a:spcAft>
                <a:spcPts val="0"/>
              </a:spcAft>
              <a:buClr>
                <a:schemeClr val="accent3"/>
              </a:buClr>
              <a:buSzPts val="1400"/>
              <a:buChar char="●"/>
              <a:defRPr>
                <a:solidFill>
                  <a:schemeClr val="accent3"/>
                </a:solidFill>
              </a:defRPr>
            </a:lvl7pPr>
            <a:lvl8pPr indent="-317500" lvl="7" marL="3657600">
              <a:spcBef>
                <a:spcPts val="1600"/>
              </a:spcBef>
              <a:spcAft>
                <a:spcPts val="0"/>
              </a:spcAft>
              <a:buClr>
                <a:schemeClr val="accent3"/>
              </a:buClr>
              <a:buSzPts val="1400"/>
              <a:buChar char="○"/>
              <a:defRPr>
                <a:solidFill>
                  <a:schemeClr val="accent3"/>
                </a:solidFill>
              </a:defRPr>
            </a:lvl8pPr>
            <a:lvl9pPr indent="-317500" lvl="8" marL="4114800">
              <a:spcBef>
                <a:spcPts val="1600"/>
              </a:spcBef>
              <a:spcAft>
                <a:spcPts val="1600"/>
              </a:spcAft>
              <a:buClr>
                <a:schemeClr val="accent3"/>
              </a:buClr>
              <a:buSzPts val="1400"/>
              <a:buChar char="■"/>
              <a:defRPr>
                <a:solidFill>
                  <a:schemeClr val="accent3"/>
                </a:solidFill>
              </a:defRPr>
            </a:lvl9pPr>
          </a:lstStyle>
          <a:p/>
        </p:txBody>
      </p:sp>
      <p:sp>
        <p:nvSpPr>
          <p:cNvPr id="20" name="Google Shape;20;p4"/>
          <p:cNvSpPr txBox="1"/>
          <p:nvPr>
            <p:ph type="title"/>
          </p:nvPr>
        </p:nvSpPr>
        <p:spPr>
          <a:xfrm>
            <a:off x="781050" y="673625"/>
            <a:ext cx="75819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accent4"/>
              </a:buClr>
              <a:buSzPts val="2800"/>
              <a:buNone/>
              <a:defRPr>
                <a:solidFill>
                  <a:schemeClr val="accent4"/>
                </a:solidFill>
              </a:defRPr>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grpSp>
        <p:nvGrpSpPr>
          <p:cNvPr id="21" name="Google Shape;21;p4"/>
          <p:cNvGrpSpPr/>
          <p:nvPr/>
        </p:nvGrpSpPr>
        <p:grpSpPr>
          <a:xfrm>
            <a:off x="8819633" y="-127668"/>
            <a:ext cx="500955" cy="490979"/>
            <a:chOff x="7972900" y="1017250"/>
            <a:chExt cx="754791" cy="739760"/>
          </a:xfrm>
        </p:grpSpPr>
        <p:sp>
          <p:nvSpPr>
            <p:cNvPr id="22" name="Google Shape;22;p4"/>
            <p:cNvSpPr/>
            <p:nvPr/>
          </p:nvSpPr>
          <p:spPr>
            <a:xfrm>
              <a:off x="7972900" y="1017250"/>
              <a:ext cx="754791" cy="739760"/>
            </a:xfrm>
            <a:custGeom>
              <a:rect b="b" l="l" r="r" t="t"/>
              <a:pathLst>
                <a:path extrusionOk="0" h="14715" w="15014">
                  <a:moveTo>
                    <a:pt x="7499" y="1"/>
                  </a:moveTo>
                  <a:cubicBezTo>
                    <a:pt x="7404" y="1"/>
                    <a:pt x="7308" y="3"/>
                    <a:pt x="7212" y="6"/>
                  </a:cubicBezTo>
                  <a:cubicBezTo>
                    <a:pt x="3149" y="161"/>
                    <a:pt x="0" y="3589"/>
                    <a:pt x="156" y="7637"/>
                  </a:cubicBezTo>
                  <a:cubicBezTo>
                    <a:pt x="307" y="11605"/>
                    <a:pt x="3578" y="14715"/>
                    <a:pt x="7501" y="14715"/>
                  </a:cubicBezTo>
                  <a:cubicBezTo>
                    <a:pt x="7596" y="14715"/>
                    <a:pt x="7691" y="14713"/>
                    <a:pt x="7786" y="14709"/>
                  </a:cubicBezTo>
                  <a:cubicBezTo>
                    <a:pt x="11850" y="14554"/>
                    <a:pt x="15014" y="11127"/>
                    <a:pt x="14859" y="7063"/>
                  </a:cubicBezTo>
                  <a:cubicBezTo>
                    <a:pt x="14707" y="3111"/>
                    <a:pt x="11436" y="1"/>
                    <a:pt x="749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 name="Google Shape;23;p4"/>
            <p:cNvSpPr/>
            <p:nvPr/>
          </p:nvSpPr>
          <p:spPr>
            <a:xfrm>
              <a:off x="8110900" y="1152989"/>
              <a:ext cx="478795" cy="468288"/>
            </a:xfrm>
            <a:custGeom>
              <a:rect b="b" l="l" r="r" t="t"/>
              <a:pathLst>
                <a:path extrusionOk="0" h="9315" w="9524">
                  <a:moveTo>
                    <a:pt x="4776" y="1"/>
                  </a:moveTo>
                  <a:cubicBezTo>
                    <a:pt x="4709" y="1"/>
                    <a:pt x="4643" y="2"/>
                    <a:pt x="4576" y="5"/>
                  </a:cubicBezTo>
                  <a:cubicBezTo>
                    <a:pt x="2001" y="114"/>
                    <a:pt x="1" y="2269"/>
                    <a:pt x="109" y="4844"/>
                  </a:cubicBezTo>
                  <a:cubicBezTo>
                    <a:pt x="215" y="7352"/>
                    <a:pt x="2278" y="9315"/>
                    <a:pt x="4764" y="9315"/>
                  </a:cubicBezTo>
                  <a:cubicBezTo>
                    <a:pt x="4830" y="9315"/>
                    <a:pt x="4897" y="9314"/>
                    <a:pt x="4964" y="9311"/>
                  </a:cubicBezTo>
                  <a:cubicBezTo>
                    <a:pt x="7523" y="9202"/>
                    <a:pt x="9523" y="7031"/>
                    <a:pt x="9415" y="4472"/>
                  </a:cubicBezTo>
                  <a:cubicBezTo>
                    <a:pt x="9309" y="1964"/>
                    <a:pt x="7261" y="1"/>
                    <a:pt x="477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 name="Google Shape;24;p4"/>
            <p:cNvSpPr/>
            <p:nvPr/>
          </p:nvSpPr>
          <p:spPr>
            <a:xfrm>
              <a:off x="8232560" y="1270126"/>
              <a:ext cx="236281" cy="234018"/>
            </a:xfrm>
            <a:custGeom>
              <a:rect b="b" l="l" r="r" t="t"/>
              <a:pathLst>
                <a:path extrusionOk="0" h="4655" w="4700">
                  <a:moveTo>
                    <a:pt x="2318" y="1"/>
                  </a:moveTo>
                  <a:cubicBezTo>
                    <a:pt x="1070" y="1"/>
                    <a:pt x="31" y="1028"/>
                    <a:pt x="16" y="2297"/>
                  </a:cubicBezTo>
                  <a:cubicBezTo>
                    <a:pt x="0" y="3569"/>
                    <a:pt x="1024" y="4639"/>
                    <a:pt x="2311" y="4654"/>
                  </a:cubicBezTo>
                  <a:cubicBezTo>
                    <a:pt x="2321" y="4654"/>
                    <a:pt x="2330" y="4654"/>
                    <a:pt x="2340" y="4654"/>
                  </a:cubicBezTo>
                  <a:cubicBezTo>
                    <a:pt x="3614" y="4654"/>
                    <a:pt x="4653" y="3637"/>
                    <a:pt x="4668" y="2359"/>
                  </a:cubicBezTo>
                  <a:cubicBezTo>
                    <a:pt x="4700" y="1072"/>
                    <a:pt x="3660" y="17"/>
                    <a:pt x="2373" y="1"/>
                  </a:cubicBezTo>
                  <a:cubicBezTo>
                    <a:pt x="2355" y="1"/>
                    <a:pt x="2336" y="1"/>
                    <a:pt x="2318" y="1"/>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 name="Google Shape;25;p4"/>
            <p:cNvSpPr/>
            <p:nvPr/>
          </p:nvSpPr>
          <p:spPr>
            <a:xfrm>
              <a:off x="8209938" y="1349005"/>
              <a:ext cx="61634" cy="56054"/>
            </a:xfrm>
            <a:custGeom>
              <a:rect b="b" l="l" r="r" t="t"/>
              <a:pathLst>
                <a:path extrusionOk="0" h="1115" w="1226">
                  <a:moveTo>
                    <a:pt x="614" y="0"/>
                  </a:moveTo>
                  <a:cubicBezTo>
                    <a:pt x="465" y="0"/>
                    <a:pt x="316" y="63"/>
                    <a:pt x="202" y="185"/>
                  </a:cubicBezTo>
                  <a:cubicBezTo>
                    <a:pt x="0" y="402"/>
                    <a:pt x="16" y="759"/>
                    <a:pt x="233" y="960"/>
                  </a:cubicBezTo>
                  <a:cubicBezTo>
                    <a:pt x="343" y="1063"/>
                    <a:pt x="478" y="1114"/>
                    <a:pt x="612" y="1114"/>
                  </a:cubicBezTo>
                  <a:cubicBezTo>
                    <a:pt x="761" y="1114"/>
                    <a:pt x="910" y="1052"/>
                    <a:pt x="1024" y="929"/>
                  </a:cubicBezTo>
                  <a:cubicBezTo>
                    <a:pt x="1226" y="712"/>
                    <a:pt x="1210" y="356"/>
                    <a:pt x="993" y="154"/>
                  </a:cubicBezTo>
                  <a:cubicBezTo>
                    <a:pt x="883" y="51"/>
                    <a:pt x="748" y="0"/>
                    <a:pt x="61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6" name="Google Shape;26;p4"/>
          <p:cNvSpPr/>
          <p:nvPr/>
        </p:nvSpPr>
        <p:spPr>
          <a:xfrm>
            <a:off x="-28000" y="4642252"/>
            <a:ext cx="435570" cy="349388"/>
          </a:xfrm>
          <a:custGeom>
            <a:rect b="b" l="l" r="r" t="t"/>
            <a:pathLst>
              <a:path extrusionOk="0" h="6600" w="8228">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rgbClr val="FFFFFF">
              <a:alpha val="763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4"/>
          <p:cNvSpPr/>
          <p:nvPr/>
        </p:nvSpPr>
        <p:spPr>
          <a:xfrm>
            <a:off x="1147427" y="4886225"/>
            <a:ext cx="90364" cy="69825"/>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 name="Google Shape;28;p4"/>
          <p:cNvSpPr/>
          <p:nvPr/>
        </p:nvSpPr>
        <p:spPr>
          <a:xfrm>
            <a:off x="382867" y="309542"/>
            <a:ext cx="105420" cy="81458"/>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 name="Google Shape;29;p4"/>
          <p:cNvSpPr/>
          <p:nvPr/>
        </p:nvSpPr>
        <p:spPr>
          <a:xfrm>
            <a:off x="8283351" y="4869034"/>
            <a:ext cx="134063" cy="104216"/>
          </a:xfrm>
          <a:custGeom>
            <a:rect b="b" l="l" r="r" t="t"/>
            <a:pathLst>
              <a:path extrusionOk="0" h="2653" w="3413">
                <a:moveTo>
                  <a:pt x="1707" y="0"/>
                </a:moveTo>
                <a:cubicBezTo>
                  <a:pt x="1" y="0"/>
                  <a:pt x="1" y="2652"/>
                  <a:pt x="1707" y="2652"/>
                </a:cubicBezTo>
                <a:cubicBezTo>
                  <a:pt x="3413" y="2652"/>
                  <a:pt x="3413" y="0"/>
                  <a:pt x="170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 name="Google Shape;30;p4"/>
          <p:cNvSpPr/>
          <p:nvPr/>
        </p:nvSpPr>
        <p:spPr>
          <a:xfrm>
            <a:off x="-12286" y="4586421"/>
            <a:ext cx="90364" cy="69825"/>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 name="Google Shape;31;p4"/>
          <p:cNvSpPr/>
          <p:nvPr/>
        </p:nvSpPr>
        <p:spPr>
          <a:xfrm>
            <a:off x="353563" y="4909709"/>
            <a:ext cx="134063" cy="104210"/>
          </a:xfrm>
          <a:custGeom>
            <a:rect b="b" l="l" r="r" t="t"/>
            <a:pathLst>
              <a:path extrusionOk="0" h="2653" w="3413">
                <a:moveTo>
                  <a:pt x="1707" y="0"/>
                </a:moveTo>
                <a:cubicBezTo>
                  <a:pt x="1" y="0"/>
                  <a:pt x="1" y="2652"/>
                  <a:pt x="1707" y="2652"/>
                </a:cubicBezTo>
                <a:cubicBezTo>
                  <a:pt x="3413" y="2652"/>
                  <a:pt x="3413" y="0"/>
                  <a:pt x="170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 name="Google Shape;32;p4"/>
          <p:cNvSpPr/>
          <p:nvPr/>
        </p:nvSpPr>
        <p:spPr>
          <a:xfrm>
            <a:off x="8941312" y="4762695"/>
            <a:ext cx="90364" cy="69825"/>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4"/>
          <p:cNvSpPr/>
          <p:nvPr/>
        </p:nvSpPr>
        <p:spPr>
          <a:xfrm>
            <a:off x="8583305" y="193217"/>
            <a:ext cx="105420" cy="81458"/>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 name="Google Shape;34;p4"/>
          <p:cNvSpPr/>
          <p:nvPr/>
        </p:nvSpPr>
        <p:spPr>
          <a:xfrm>
            <a:off x="5596732" y="5043608"/>
            <a:ext cx="90364" cy="69825"/>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5" name="Google Shape;35;p4"/>
          <p:cNvGrpSpPr/>
          <p:nvPr/>
        </p:nvGrpSpPr>
        <p:grpSpPr>
          <a:xfrm rot="-1984678">
            <a:off x="858576" y="110750"/>
            <a:ext cx="457956" cy="130588"/>
            <a:chOff x="3827225" y="3139400"/>
            <a:chExt cx="298975" cy="88200"/>
          </a:xfrm>
        </p:grpSpPr>
        <p:sp>
          <p:nvSpPr>
            <p:cNvPr id="36" name="Google Shape;36;p4"/>
            <p:cNvSpPr/>
            <p:nvPr/>
          </p:nvSpPr>
          <p:spPr>
            <a:xfrm>
              <a:off x="3827225" y="3143250"/>
              <a:ext cx="153950" cy="84350"/>
            </a:xfrm>
            <a:custGeom>
              <a:rect b="b" l="l" r="r" t="t"/>
              <a:pathLst>
                <a:path extrusionOk="0" h="3374" w="6158">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4"/>
            <p:cNvSpPr/>
            <p:nvPr/>
          </p:nvSpPr>
          <p:spPr>
            <a:xfrm>
              <a:off x="3973775" y="3139400"/>
              <a:ext cx="152425" cy="67325"/>
            </a:xfrm>
            <a:custGeom>
              <a:rect b="b" l="l" r="r" t="t"/>
              <a:pathLst>
                <a:path extrusionOk="0" h="2693" w="6097">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8" name="Google Shape;38;p4"/>
          <p:cNvGrpSpPr/>
          <p:nvPr/>
        </p:nvGrpSpPr>
        <p:grpSpPr>
          <a:xfrm>
            <a:off x="-57152" y="3993504"/>
            <a:ext cx="406380" cy="398287"/>
            <a:chOff x="7972900" y="1017250"/>
            <a:chExt cx="754791" cy="739760"/>
          </a:xfrm>
        </p:grpSpPr>
        <p:sp>
          <p:nvSpPr>
            <p:cNvPr id="39" name="Google Shape;39;p4"/>
            <p:cNvSpPr/>
            <p:nvPr/>
          </p:nvSpPr>
          <p:spPr>
            <a:xfrm>
              <a:off x="7972900" y="1017250"/>
              <a:ext cx="754791" cy="739760"/>
            </a:xfrm>
            <a:custGeom>
              <a:rect b="b" l="l" r="r" t="t"/>
              <a:pathLst>
                <a:path extrusionOk="0" h="14715" w="15014">
                  <a:moveTo>
                    <a:pt x="7499" y="1"/>
                  </a:moveTo>
                  <a:cubicBezTo>
                    <a:pt x="7404" y="1"/>
                    <a:pt x="7308" y="3"/>
                    <a:pt x="7212" y="6"/>
                  </a:cubicBezTo>
                  <a:cubicBezTo>
                    <a:pt x="3149" y="161"/>
                    <a:pt x="0" y="3589"/>
                    <a:pt x="156" y="7637"/>
                  </a:cubicBezTo>
                  <a:cubicBezTo>
                    <a:pt x="307" y="11605"/>
                    <a:pt x="3578" y="14715"/>
                    <a:pt x="7501" y="14715"/>
                  </a:cubicBezTo>
                  <a:cubicBezTo>
                    <a:pt x="7596" y="14715"/>
                    <a:pt x="7691" y="14713"/>
                    <a:pt x="7786" y="14709"/>
                  </a:cubicBezTo>
                  <a:cubicBezTo>
                    <a:pt x="11850" y="14554"/>
                    <a:pt x="15014" y="11127"/>
                    <a:pt x="14859" y="7063"/>
                  </a:cubicBezTo>
                  <a:cubicBezTo>
                    <a:pt x="14707" y="3111"/>
                    <a:pt x="11436" y="1"/>
                    <a:pt x="749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 name="Google Shape;40;p4"/>
            <p:cNvSpPr/>
            <p:nvPr/>
          </p:nvSpPr>
          <p:spPr>
            <a:xfrm>
              <a:off x="8110900" y="1152989"/>
              <a:ext cx="478795" cy="468288"/>
            </a:xfrm>
            <a:custGeom>
              <a:rect b="b" l="l" r="r" t="t"/>
              <a:pathLst>
                <a:path extrusionOk="0" h="9315" w="9524">
                  <a:moveTo>
                    <a:pt x="4776" y="1"/>
                  </a:moveTo>
                  <a:cubicBezTo>
                    <a:pt x="4709" y="1"/>
                    <a:pt x="4643" y="2"/>
                    <a:pt x="4576" y="5"/>
                  </a:cubicBezTo>
                  <a:cubicBezTo>
                    <a:pt x="2001" y="114"/>
                    <a:pt x="1" y="2269"/>
                    <a:pt x="109" y="4844"/>
                  </a:cubicBezTo>
                  <a:cubicBezTo>
                    <a:pt x="215" y="7352"/>
                    <a:pt x="2278" y="9315"/>
                    <a:pt x="4764" y="9315"/>
                  </a:cubicBezTo>
                  <a:cubicBezTo>
                    <a:pt x="4830" y="9315"/>
                    <a:pt x="4897" y="9314"/>
                    <a:pt x="4964" y="9311"/>
                  </a:cubicBezTo>
                  <a:cubicBezTo>
                    <a:pt x="7523" y="9202"/>
                    <a:pt x="9523" y="7031"/>
                    <a:pt x="9415" y="4472"/>
                  </a:cubicBezTo>
                  <a:cubicBezTo>
                    <a:pt x="9309" y="1964"/>
                    <a:pt x="7261" y="1"/>
                    <a:pt x="477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 name="Google Shape;41;p4"/>
            <p:cNvSpPr/>
            <p:nvPr/>
          </p:nvSpPr>
          <p:spPr>
            <a:xfrm>
              <a:off x="8232560" y="1270126"/>
              <a:ext cx="236281" cy="234018"/>
            </a:xfrm>
            <a:custGeom>
              <a:rect b="b" l="l" r="r" t="t"/>
              <a:pathLst>
                <a:path extrusionOk="0" h="4655" w="4700">
                  <a:moveTo>
                    <a:pt x="2318" y="1"/>
                  </a:moveTo>
                  <a:cubicBezTo>
                    <a:pt x="1070" y="1"/>
                    <a:pt x="31" y="1028"/>
                    <a:pt x="16" y="2297"/>
                  </a:cubicBezTo>
                  <a:cubicBezTo>
                    <a:pt x="0" y="3569"/>
                    <a:pt x="1024" y="4639"/>
                    <a:pt x="2311" y="4654"/>
                  </a:cubicBezTo>
                  <a:cubicBezTo>
                    <a:pt x="2321" y="4654"/>
                    <a:pt x="2330" y="4654"/>
                    <a:pt x="2340" y="4654"/>
                  </a:cubicBezTo>
                  <a:cubicBezTo>
                    <a:pt x="3614" y="4654"/>
                    <a:pt x="4653" y="3637"/>
                    <a:pt x="4668" y="2359"/>
                  </a:cubicBezTo>
                  <a:cubicBezTo>
                    <a:pt x="4700" y="1072"/>
                    <a:pt x="3660" y="17"/>
                    <a:pt x="2373" y="1"/>
                  </a:cubicBezTo>
                  <a:cubicBezTo>
                    <a:pt x="2355" y="1"/>
                    <a:pt x="2336" y="1"/>
                    <a:pt x="2318" y="1"/>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 name="Google Shape;42;p4"/>
            <p:cNvSpPr/>
            <p:nvPr/>
          </p:nvSpPr>
          <p:spPr>
            <a:xfrm>
              <a:off x="8209938" y="1349005"/>
              <a:ext cx="61634" cy="56054"/>
            </a:xfrm>
            <a:custGeom>
              <a:rect b="b" l="l" r="r" t="t"/>
              <a:pathLst>
                <a:path extrusionOk="0" h="1115" w="1226">
                  <a:moveTo>
                    <a:pt x="614" y="0"/>
                  </a:moveTo>
                  <a:cubicBezTo>
                    <a:pt x="465" y="0"/>
                    <a:pt x="316" y="63"/>
                    <a:pt x="202" y="185"/>
                  </a:cubicBezTo>
                  <a:cubicBezTo>
                    <a:pt x="0" y="402"/>
                    <a:pt x="16" y="759"/>
                    <a:pt x="233" y="960"/>
                  </a:cubicBezTo>
                  <a:cubicBezTo>
                    <a:pt x="343" y="1063"/>
                    <a:pt x="478" y="1114"/>
                    <a:pt x="612" y="1114"/>
                  </a:cubicBezTo>
                  <a:cubicBezTo>
                    <a:pt x="761" y="1114"/>
                    <a:pt x="910" y="1052"/>
                    <a:pt x="1024" y="929"/>
                  </a:cubicBezTo>
                  <a:cubicBezTo>
                    <a:pt x="1226" y="712"/>
                    <a:pt x="1210" y="356"/>
                    <a:pt x="993" y="154"/>
                  </a:cubicBezTo>
                  <a:cubicBezTo>
                    <a:pt x="883" y="51"/>
                    <a:pt x="748" y="0"/>
                    <a:pt x="61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3" name="Google Shape;43;p4"/>
          <p:cNvSpPr/>
          <p:nvPr/>
        </p:nvSpPr>
        <p:spPr>
          <a:xfrm rot="5400000">
            <a:off x="8154970" y="175975"/>
            <a:ext cx="291271" cy="233657"/>
          </a:xfrm>
          <a:custGeom>
            <a:rect b="b" l="l" r="r" t="t"/>
            <a:pathLst>
              <a:path extrusionOk="0" h="6600" w="8228">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rgbClr val="FFFFFF">
              <a:alpha val="763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4" name="Google Shape;44;p4"/>
          <p:cNvGrpSpPr/>
          <p:nvPr/>
        </p:nvGrpSpPr>
        <p:grpSpPr>
          <a:xfrm>
            <a:off x="7709962" y="4915518"/>
            <a:ext cx="248024" cy="243085"/>
            <a:chOff x="7972900" y="1017250"/>
            <a:chExt cx="754791" cy="739760"/>
          </a:xfrm>
        </p:grpSpPr>
        <p:sp>
          <p:nvSpPr>
            <p:cNvPr id="45" name="Google Shape;45;p4"/>
            <p:cNvSpPr/>
            <p:nvPr/>
          </p:nvSpPr>
          <p:spPr>
            <a:xfrm>
              <a:off x="7972900" y="1017250"/>
              <a:ext cx="754791" cy="739760"/>
            </a:xfrm>
            <a:custGeom>
              <a:rect b="b" l="l" r="r" t="t"/>
              <a:pathLst>
                <a:path extrusionOk="0" h="14715" w="15014">
                  <a:moveTo>
                    <a:pt x="7499" y="1"/>
                  </a:moveTo>
                  <a:cubicBezTo>
                    <a:pt x="7404" y="1"/>
                    <a:pt x="7308" y="3"/>
                    <a:pt x="7212" y="6"/>
                  </a:cubicBezTo>
                  <a:cubicBezTo>
                    <a:pt x="3149" y="161"/>
                    <a:pt x="0" y="3589"/>
                    <a:pt x="156" y="7637"/>
                  </a:cubicBezTo>
                  <a:cubicBezTo>
                    <a:pt x="307" y="11605"/>
                    <a:pt x="3578" y="14715"/>
                    <a:pt x="7501" y="14715"/>
                  </a:cubicBezTo>
                  <a:cubicBezTo>
                    <a:pt x="7596" y="14715"/>
                    <a:pt x="7691" y="14713"/>
                    <a:pt x="7786" y="14709"/>
                  </a:cubicBezTo>
                  <a:cubicBezTo>
                    <a:pt x="11850" y="14554"/>
                    <a:pt x="15014" y="11127"/>
                    <a:pt x="14859" y="7063"/>
                  </a:cubicBezTo>
                  <a:cubicBezTo>
                    <a:pt x="14707" y="3111"/>
                    <a:pt x="11436" y="1"/>
                    <a:pt x="749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 name="Google Shape;46;p4"/>
            <p:cNvSpPr/>
            <p:nvPr/>
          </p:nvSpPr>
          <p:spPr>
            <a:xfrm>
              <a:off x="8110900" y="1152989"/>
              <a:ext cx="478795" cy="468288"/>
            </a:xfrm>
            <a:custGeom>
              <a:rect b="b" l="l" r="r" t="t"/>
              <a:pathLst>
                <a:path extrusionOk="0" h="9315" w="9524">
                  <a:moveTo>
                    <a:pt x="4776" y="1"/>
                  </a:moveTo>
                  <a:cubicBezTo>
                    <a:pt x="4709" y="1"/>
                    <a:pt x="4643" y="2"/>
                    <a:pt x="4576" y="5"/>
                  </a:cubicBezTo>
                  <a:cubicBezTo>
                    <a:pt x="2001" y="114"/>
                    <a:pt x="1" y="2269"/>
                    <a:pt x="109" y="4844"/>
                  </a:cubicBezTo>
                  <a:cubicBezTo>
                    <a:pt x="215" y="7352"/>
                    <a:pt x="2278" y="9315"/>
                    <a:pt x="4764" y="9315"/>
                  </a:cubicBezTo>
                  <a:cubicBezTo>
                    <a:pt x="4830" y="9315"/>
                    <a:pt x="4897" y="9314"/>
                    <a:pt x="4964" y="9311"/>
                  </a:cubicBezTo>
                  <a:cubicBezTo>
                    <a:pt x="7523" y="9202"/>
                    <a:pt x="9523" y="7031"/>
                    <a:pt x="9415" y="4472"/>
                  </a:cubicBezTo>
                  <a:cubicBezTo>
                    <a:pt x="9309" y="1964"/>
                    <a:pt x="7261" y="1"/>
                    <a:pt x="477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p4"/>
            <p:cNvSpPr/>
            <p:nvPr/>
          </p:nvSpPr>
          <p:spPr>
            <a:xfrm>
              <a:off x="8232560" y="1270126"/>
              <a:ext cx="236281" cy="234018"/>
            </a:xfrm>
            <a:custGeom>
              <a:rect b="b" l="l" r="r" t="t"/>
              <a:pathLst>
                <a:path extrusionOk="0" h="4655" w="4700">
                  <a:moveTo>
                    <a:pt x="2318" y="1"/>
                  </a:moveTo>
                  <a:cubicBezTo>
                    <a:pt x="1070" y="1"/>
                    <a:pt x="31" y="1028"/>
                    <a:pt x="16" y="2297"/>
                  </a:cubicBezTo>
                  <a:cubicBezTo>
                    <a:pt x="0" y="3569"/>
                    <a:pt x="1024" y="4639"/>
                    <a:pt x="2311" y="4654"/>
                  </a:cubicBezTo>
                  <a:cubicBezTo>
                    <a:pt x="2321" y="4654"/>
                    <a:pt x="2330" y="4654"/>
                    <a:pt x="2340" y="4654"/>
                  </a:cubicBezTo>
                  <a:cubicBezTo>
                    <a:pt x="3614" y="4654"/>
                    <a:pt x="4653" y="3637"/>
                    <a:pt x="4668" y="2359"/>
                  </a:cubicBezTo>
                  <a:cubicBezTo>
                    <a:pt x="4700" y="1072"/>
                    <a:pt x="3660" y="17"/>
                    <a:pt x="2373" y="1"/>
                  </a:cubicBezTo>
                  <a:cubicBezTo>
                    <a:pt x="2355" y="1"/>
                    <a:pt x="2336" y="1"/>
                    <a:pt x="2318" y="1"/>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p4"/>
            <p:cNvSpPr/>
            <p:nvPr/>
          </p:nvSpPr>
          <p:spPr>
            <a:xfrm>
              <a:off x="8209938" y="1349005"/>
              <a:ext cx="61634" cy="56054"/>
            </a:xfrm>
            <a:custGeom>
              <a:rect b="b" l="l" r="r" t="t"/>
              <a:pathLst>
                <a:path extrusionOk="0" h="1115" w="1226">
                  <a:moveTo>
                    <a:pt x="614" y="0"/>
                  </a:moveTo>
                  <a:cubicBezTo>
                    <a:pt x="465" y="0"/>
                    <a:pt x="316" y="63"/>
                    <a:pt x="202" y="185"/>
                  </a:cubicBezTo>
                  <a:cubicBezTo>
                    <a:pt x="0" y="402"/>
                    <a:pt x="16" y="759"/>
                    <a:pt x="233" y="960"/>
                  </a:cubicBezTo>
                  <a:cubicBezTo>
                    <a:pt x="343" y="1063"/>
                    <a:pt x="478" y="1114"/>
                    <a:pt x="612" y="1114"/>
                  </a:cubicBezTo>
                  <a:cubicBezTo>
                    <a:pt x="761" y="1114"/>
                    <a:pt x="910" y="1052"/>
                    <a:pt x="1024" y="929"/>
                  </a:cubicBezTo>
                  <a:cubicBezTo>
                    <a:pt x="1226" y="712"/>
                    <a:pt x="1210" y="356"/>
                    <a:pt x="993" y="154"/>
                  </a:cubicBezTo>
                  <a:cubicBezTo>
                    <a:pt x="883" y="51"/>
                    <a:pt x="748" y="0"/>
                    <a:pt x="61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9" name="Google Shape;49;p4"/>
          <p:cNvGrpSpPr/>
          <p:nvPr/>
        </p:nvGrpSpPr>
        <p:grpSpPr>
          <a:xfrm rot="-1984659">
            <a:off x="528966" y="4981126"/>
            <a:ext cx="392553" cy="111935"/>
            <a:chOff x="3827225" y="3139400"/>
            <a:chExt cx="298975" cy="88200"/>
          </a:xfrm>
        </p:grpSpPr>
        <p:sp>
          <p:nvSpPr>
            <p:cNvPr id="50" name="Google Shape;50;p4"/>
            <p:cNvSpPr/>
            <p:nvPr/>
          </p:nvSpPr>
          <p:spPr>
            <a:xfrm>
              <a:off x="3827225" y="3143250"/>
              <a:ext cx="153950" cy="84350"/>
            </a:xfrm>
            <a:custGeom>
              <a:rect b="b" l="l" r="r" t="t"/>
              <a:pathLst>
                <a:path extrusionOk="0" h="3374" w="6158">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4"/>
            <p:cNvSpPr/>
            <p:nvPr/>
          </p:nvSpPr>
          <p:spPr>
            <a:xfrm>
              <a:off x="3973775" y="3139400"/>
              <a:ext cx="152425" cy="67325"/>
            </a:xfrm>
            <a:custGeom>
              <a:rect b="b" l="l" r="r" t="t"/>
              <a:pathLst>
                <a:path extrusionOk="0" h="2693" w="6097">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2" name="Google Shape;52;p4"/>
          <p:cNvSpPr/>
          <p:nvPr/>
        </p:nvSpPr>
        <p:spPr>
          <a:xfrm rot="4276707">
            <a:off x="7124838" y="4978372"/>
            <a:ext cx="249684" cy="200297"/>
          </a:xfrm>
          <a:custGeom>
            <a:rect b="b" l="l" r="r" t="t"/>
            <a:pathLst>
              <a:path extrusionOk="0" h="6600" w="8228">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rgbClr val="FFFFFF">
              <a:alpha val="763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4"/>
          <p:cNvSpPr/>
          <p:nvPr/>
        </p:nvSpPr>
        <p:spPr>
          <a:xfrm rot="5400000">
            <a:off x="2848030" y="4901544"/>
            <a:ext cx="249679" cy="200294"/>
          </a:xfrm>
          <a:custGeom>
            <a:rect b="b" l="l" r="r" t="t"/>
            <a:pathLst>
              <a:path extrusionOk="0" h="6600" w="8228">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rgbClr val="FFFFFF">
              <a:alpha val="763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4" name="Google Shape;54;p4"/>
          <p:cNvGrpSpPr/>
          <p:nvPr/>
        </p:nvGrpSpPr>
        <p:grpSpPr>
          <a:xfrm rot="-1984659">
            <a:off x="6572202" y="4945722"/>
            <a:ext cx="392553" cy="111935"/>
            <a:chOff x="3827225" y="3139400"/>
            <a:chExt cx="298975" cy="88200"/>
          </a:xfrm>
        </p:grpSpPr>
        <p:sp>
          <p:nvSpPr>
            <p:cNvPr id="55" name="Google Shape;55;p4"/>
            <p:cNvSpPr/>
            <p:nvPr/>
          </p:nvSpPr>
          <p:spPr>
            <a:xfrm>
              <a:off x="3827225" y="3143250"/>
              <a:ext cx="153950" cy="84350"/>
            </a:xfrm>
            <a:custGeom>
              <a:rect b="b" l="l" r="r" t="t"/>
              <a:pathLst>
                <a:path extrusionOk="0" h="3374" w="6158">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4"/>
            <p:cNvSpPr/>
            <p:nvPr/>
          </p:nvSpPr>
          <p:spPr>
            <a:xfrm>
              <a:off x="3973775" y="3139400"/>
              <a:ext cx="152425" cy="67325"/>
            </a:xfrm>
            <a:custGeom>
              <a:rect b="b" l="l" r="r" t="t"/>
              <a:pathLst>
                <a:path extrusionOk="0" h="2693" w="6097">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7" name="Google Shape;57;p4"/>
          <p:cNvGrpSpPr/>
          <p:nvPr/>
        </p:nvGrpSpPr>
        <p:grpSpPr>
          <a:xfrm>
            <a:off x="2483740" y="4986604"/>
            <a:ext cx="187566" cy="183830"/>
            <a:chOff x="7972900" y="1017250"/>
            <a:chExt cx="754791" cy="739760"/>
          </a:xfrm>
        </p:grpSpPr>
        <p:sp>
          <p:nvSpPr>
            <p:cNvPr id="58" name="Google Shape;58;p4"/>
            <p:cNvSpPr/>
            <p:nvPr/>
          </p:nvSpPr>
          <p:spPr>
            <a:xfrm>
              <a:off x="7972900" y="1017250"/>
              <a:ext cx="754791" cy="739760"/>
            </a:xfrm>
            <a:custGeom>
              <a:rect b="b" l="l" r="r" t="t"/>
              <a:pathLst>
                <a:path extrusionOk="0" h="14715" w="15014">
                  <a:moveTo>
                    <a:pt x="7499" y="1"/>
                  </a:moveTo>
                  <a:cubicBezTo>
                    <a:pt x="7404" y="1"/>
                    <a:pt x="7308" y="3"/>
                    <a:pt x="7212" y="6"/>
                  </a:cubicBezTo>
                  <a:cubicBezTo>
                    <a:pt x="3149" y="161"/>
                    <a:pt x="0" y="3589"/>
                    <a:pt x="156" y="7637"/>
                  </a:cubicBezTo>
                  <a:cubicBezTo>
                    <a:pt x="307" y="11605"/>
                    <a:pt x="3578" y="14715"/>
                    <a:pt x="7501" y="14715"/>
                  </a:cubicBezTo>
                  <a:cubicBezTo>
                    <a:pt x="7596" y="14715"/>
                    <a:pt x="7691" y="14713"/>
                    <a:pt x="7786" y="14709"/>
                  </a:cubicBezTo>
                  <a:cubicBezTo>
                    <a:pt x="11850" y="14554"/>
                    <a:pt x="15014" y="11127"/>
                    <a:pt x="14859" y="7063"/>
                  </a:cubicBezTo>
                  <a:cubicBezTo>
                    <a:pt x="14707" y="3111"/>
                    <a:pt x="11436" y="1"/>
                    <a:pt x="749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4"/>
            <p:cNvSpPr/>
            <p:nvPr/>
          </p:nvSpPr>
          <p:spPr>
            <a:xfrm>
              <a:off x="8110900" y="1152989"/>
              <a:ext cx="478795" cy="468288"/>
            </a:xfrm>
            <a:custGeom>
              <a:rect b="b" l="l" r="r" t="t"/>
              <a:pathLst>
                <a:path extrusionOk="0" h="9315" w="9524">
                  <a:moveTo>
                    <a:pt x="4776" y="1"/>
                  </a:moveTo>
                  <a:cubicBezTo>
                    <a:pt x="4709" y="1"/>
                    <a:pt x="4643" y="2"/>
                    <a:pt x="4576" y="5"/>
                  </a:cubicBezTo>
                  <a:cubicBezTo>
                    <a:pt x="2001" y="114"/>
                    <a:pt x="1" y="2269"/>
                    <a:pt x="109" y="4844"/>
                  </a:cubicBezTo>
                  <a:cubicBezTo>
                    <a:pt x="215" y="7352"/>
                    <a:pt x="2278" y="9315"/>
                    <a:pt x="4764" y="9315"/>
                  </a:cubicBezTo>
                  <a:cubicBezTo>
                    <a:pt x="4830" y="9315"/>
                    <a:pt x="4897" y="9314"/>
                    <a:pt x="4964" y="9311"/>
                  </a:cubicBezTo>
                  <a:cubicBezTo>
                    <a:pt x="7523" y="9202"/>
                    <a:pt x="9523" y="7031"/>
                    <a:pt x="9415" y="4472"/>
                  </a:cubicBezTo>
                  <a:cubicBezTo>
                    <a:pt x="9309" y="1964"/>
                    <a:pt x="7261" y="1"/>
                    <a:pt x="477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4"/>
            <p:cNvSpPr/>
            <p:nvPr/>
          </p:nvSpPr>
          <p:spPr>
            <a:xfrm>
              <a:off x="8232560" y="1270126"/>
              <a:ext cx="236281" cy="234018"/>
            </a:xfrm>
            <a:custGeom>
              <a:rect b="b" l="l" r="r" t="t"/>
              <a:pathLst>
                <a:path extrusionOk="0" h="4655" w="4700">
                  <a:moveTo>
                    <a:pt x="2318" y="1"/>
                  </a:moveTo>
                  <a:cubicBezTo>
                    <a:pt x="1070" y="1"/>
                    <a:pt x="31" y="1028"/>
                    <a:pt x="16" y="2297"/>
                  </a:cubicBezTo>
                  <a:cubicBezTo>
                    <a:pt x="0" y="3569"/>
                    <a:pt x="1024" y="4639"/>
                    <a:pt x="2311" y="4654"/>
                  </a:cubicBezTo>
                  <a:cubicBezTo>
                    <a:pt x="2321" y="4654"/>
                    <a:pt x="2330" y="4654"/>
                    <a:pt x="2340" y="4654"/>
                  </a:cubicBezTo>
                  <a:cubicBezTo>
                    <a:pt x="3614" y="4654"/>
                    <a:pt x="4653" y="3637"/>
                    <a:pt x="4668" y="2359"/>
                  </a:cubicBezTo>
                  <a:cubicBezTo>
                    <a:pt x="4700" y="1072"/>
                    <a:pt x="3660" y="17"/>
                    <a:pt x="2373" y="1"/>
                  </a:cubicBezTo>
                  <a:cubicBezTo>
                    <a:pt x="2355" y="1"/>
                    <a:pt x="2336" y="1"/>
                    <a:pt x="2318" y="1"/>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p4"/>
            <p:cNvSpPr/>
            <p:nvPr/>
          </p:nvSpPr>
          <p:spPr>
            <a:xfrm>
              <a:off x="8209938" y="1349005"/>
              <a:ext cx="61634" cy="56054"/>
            </a:xfrm>
            <a:custGeom>
              <a:rect b="b" l="l" r="r" t="t"/>
              <a:pathLst>
                <a:path extrusionOk="0" h="1115" w="1226">
                  <a:moveTo>
                    <a:pt x="614" y="0"/>
                  </a:moveTo>
                  <a:cubicBezTo>
                    <a:pt x="465" y="0"/>
                    <a:pt x="316" y="63"/>
                    <a:pt x="202" y="185"/>
                  </a:cubicBezTo>
                  <a:cubicBezTo>
                    <a:pt x="0" y="402"/>
                    <a:pt x="16" y="759"/>
                    <a:pt x="233" y="960"/>
                  </a:cubicBezTo>
                  <a:cubicBezTo>
                    <a:pt x="343" y="1063"/>
                    <a:pt x="478" y="1114"/>
                    <a:pt x="612" y="1114"/>
                  </a:cubicBezTo>
                  <a:cubicBezTo>
                    <a:pt x="761" y="1114"/>
                    <a:pt x="910" y="1052"/>
                    <a:pt x="1024" y="929"/>
                  </a:cubicBezTo>
                  <a:cubicBezTo>
                    <a:pt x="1226" y="712"/>
                    <a:pt x="1210" y="356"/>
                    <a:pt x="993" y="154"/>
                  </a:cubicBezTo>
                  <a:cubicBezTo>
                    <a:pt x="883" y="51"/>
                    <a:pt x="748" y="0"/>
                    <a:pt x="61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2" name="Google Shape;62;p4"/>
          <p:cNvSpPr/>
          <p:nvPr/>
        </p:nvSpPr>
        <p:spPr>
          <a:xfrm>
            <a:off x="6077611" y="5026410"/>
            <a:ext cx="134063" cy="104210"/>
          </a:xfrm>
          <a:custGeom>
            <a:rect b="b" l="l" r="r" t="t"/>
            <a:pathLst>
              <a:path extrusionOk="0" h="2653" w="3413">
                <a:moveTo>
                  <a:pt x="1707" y="0"/>
                </a:moveTo>
                <a:cubicBezTo>
                  <a:pt x="1" y="0"/>
                  <a:pt x="1" y="2652"/>
                  <a:pt x="1707" y="2652"/>
                </a:cubicBezTo>
                <a:cubicBezTo>
                  <a:pt x="3413" y="2652"/>
                  <a:pt x="3413" y="0"/>
                  <a:pt x="170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3" name="Google Shape;63;p4"/>
          <p:cNvGrpSpPr/>
          <p:nvPr/>
        </p:nvGrpSpPr>
        <p:grpSpPr>
          <a:xfrm rot="3704533">
            <a:off x="3279878" y="133095"/>
            <a:ext cx="299645" cy="85878"/>
            <a:chOff x="3827225" y="3139400"/>
            <a:chExt cx="298975" cy="88200"/>
          </a:xfrm>
        </p:grpSpPr>
        <p:sp>
          <p:nvSpPr>
            <p:cNvPr id="64" name="Google Shape;64;p4"/>
            <p:cNvSpPr/>
            <p:nvPr/>
          </p:nvSpPr>
          <p:spPr>
            <a:xfrm>
              <a:off x="3827225" y="3143250"/>
              <a:ext cx="153950" cy="84350"/>
            </a:xfrm>
            <a:custGeom>
              <a:rect b="b" l="l" r="r" t="t"/>
              <a:pathLst>
                <a:path extrusionOk="0" h="3374" w="6158">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4"/>
            <p:cNvSpPr/>
            <p:nvPr/>
          </p:nvSpPr>
          <p:spPr>
            <a:xfrm>
              <a:off x="3973775" y="3139400"/>
              <a:ext cx="152425" cy="67325"/>
            </a:xfrm>
            <a:custGeom>
              <a:rect b="b" l="l" r="r" t="t"/>
              <a:pathLst>
                <a:path extrusionOk="0" h="2693" w="6097">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6" name="Google Shape;66;p4"/>
          <p:cNvGrpSpPr/>
          <p:nvPr/>
        </p:nvGrpSpPr>
        <p:grpSpPr>
          <a:xfrm>
            <a:off x="1417299" y="4899080"/>
            <a:ext cx="403224" cy="410256"/>
            <a:chOff x="1634175" y="4169925"/>
            <a:chExt cx="308275" cy="313675"/>
          </a:xfrm>
        </p:grpSpPr>
        <p:sp>
          <p:nvSpPr>
            <p:cNvPr id="67" name="Google Shape;67;p4"/>
            <p:cNvSpPr/>
            <p:nvPr/>
          </p:nvSpPr>
          <p:spPr>
            <a:xfrm>
              <a:off x="1634175" y="4353375"/>
              <a:ext cx="131850" cy="130225"/>
            </a:xfrm>
            <a:custGeom>
              <a:rect b="b" l="l" r="r" t="t"/>
              <a:pathLst>
                <a:path extrusionOk="0" h="5209" w="5274">
                  <a:moveTo>
                    <a:pt x="3983" y="1"/>
                  </a:moveTo>
                  <a:cubicBezTo>
                    <a:pt x="3890" y="1"/>
                    <a:pt x="3805" y="8"/>
                    <a:pt x="3754" y="25"/>
                  </a:cubicBezTo>
                  <a:cubicBezTo>
                    <a:pt x="3211" y="211"/>
                    <a:pt x="652" y="1250"/>
                    <a:pt x="202" y="1901"/>
                  </a:cubicBezTo>
                  <a:cubicBezTo>
                    <a:pt x="93" y="2041"/>
                    <a:pt x="0" y="2243"/>
                    <a:pt x="47" y="2413"/>
                  </a:cubicBezTo>
                  <a:cubicBezTo>
                    <a:pt x="78" y="2568"/>
                    <a:pt x="202" y="2677"/>
                    <a:pt x="342" y="2754"/>
                  </a:cubicBezTo>
                  <a:cubicBezTo>
                    <a:pt x="508" y="2845"/>
                    <a:pt x="679" y="2883"/>
                    <a:pt x="853" y="2883"/>
                  </a:cubicBezTo>
                  <a:cubicBezTo>
                    <a:pt x="1361" y="2883"/>
                    <a:pt x="1892" y="2563"/>
                    <a:pt x="2389" y="2320"/>
                  </a:cubicBezTo>
                  <a:lnTo>
                    <a:pt x="2389" y="2320"/>
                  </a:lnTo>
                  <a:cubicBezTo>
                    <a:pt x="2187" y="2584"/>
                    <a:pt x="1986" y="2878"/>
                    <a:pt x="1768" y="3204"/>
                  </a:cubicBezTo>
                  <a:cubicBezTo>
                    <a:pt x="1520" y="3576"/>
                    <a:pt x="1567" y="4042"/>
                    <a:pt x="1846" y="4243"/>
                  </a:cubicBezTo>
                  <a:cubicBezTo>
                    <a:pt x="1951" y="4315"/>
                    <a:pt x="2057" y="4346"/>
                    <a:pt x="2163" y="4346"/>
                  </a:cubicBezTo>
                  <a:cubicBezTo>
                    <a:pt x="2742" y="4346"/>
                    <a:pt x="3300" y="3403"/>
                    <a:pt x="3537" y="3049"/>
                  </a:cubicBezTo>
                  <a:lnTo>
                    <a:pt x="3537" y="3049"/>
                  </a:lnTo>
                  <a:cubicBezTo>
                    <a:pt x="3397" y="3530"/>
                    <a:pt x="3319" y="3980"/>
                    <a:pt x="3350" y="4476"/>
                  </a:cubicBezTo>
                  <a:cubicBezTo>
                    <a:pt x="3366" y="4848"/>
                    <a:pt x="3490" y="5019"/>
                    <a:pt x="3645" y="5112"/>
                  </a:cubicBezTo>
                  <a:cubicBezTo>
                    <a:pt x="3714" y="5163"/>
                    <a:pt x="3831" y="5208"/>
                    <a:pt x="3967" y="5208"/>
                  </a:cubicBezTo>
                  <a:cubicBezTo>
                    <a:pt x="4200" y="5208"/>
                    <a:pt x="4488" y="5076"/>
                    <a:pt x="4684" y="4615"/>
                  </a:cubicBezTo>
                  <a:cubicBezTo>
                    <a:pt x="4963" y="3949"/>
                    <a:pt x="5274" y="180"/>
                    <a:pt x="4421" y="40"/>
                  </a:cubicBezTo>
                  <a:cubicBezTo>
                    <a:pt x="4332" y="21"/>
                    <a:pt x="4145" y="1"/>
                    <a:pt x="3983"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4"/>
            <p:cNvSpPr/>
            <p:nvPr/>
          </p:nvSpPr>
          <p:spPr>
            <a:xfrm>
              <a:off x="1807500" y="4169925"/>
              <a:ext cx="134950" cy="124500"/>
            </a:xfrm>
            <a:custGeom>
              <a:rect b="b" l="l" r="r" t="t"/>
              <a:pathLst>
                <a:path extrusionOk="0" h="4980" w="5398">
                  <a:moveTo>
                    <a:pt x="2051" y="0"/>
                  </a:moveTo>
                  <a:cubicBezTo>
                    <a:pt x="1900" y="0"/>
                    <a:pt x="1759" y="93"/>
                    <a:pt x="1629" y="197"/>
                  </a:cubicBezTo>
                  <a:cubicBezTo>
                    <a:pt x="1024" y="709"/>
                    <a:pt x="171" y="3346"/>
                    <a:pt x="47" y="3889"/>
                  </a:cubicBezTo>
                  <a:cubicBezTo>
                    <a:pt x="0" y="4028"/>
                    <a:pt x="78" y="4416"/>
                    <a:pt x="109" y="4555"/>
                  </a:cubicBezTo>
                  <a:cubicBezTo>
                    <a:pt x="184" y="4868"/>
                    <a:pt x="753" y="4980"/>
                    <a:pt x="1469" y="4980"/>
                  </a:cubicBezTo>
                  <a:cubicBezTo>
                    <a:pt x="2670" y="4980"/>
                    <a:pt x="4286" y="4666"/>
                    <a:pt x="4684" y="4462"/>
                  </a:cubicBezTo>
                  <a:cubicBezTo>
                    <a:pt x="5397" y="4106"/>
                    <a:pt x="5258" y="3563"/>
                    <a:pt x="5103" y="3377"/>
                  </a:cubicBezTo>
                  <a:cubicBezTo>
                    <a:pt x="5000" y="3245"/>
                    <a:pt x="4829" y="3127"/>
                    <a:pt x="4511" y="3127"/>
                  </a:cubicBezTo>
                  <a:cubicBezTo>
                    <a:pt x="4491" y="3127"/>
                    <a:pt x="4472" y="3128"/>
                    <a:pt x="4451" y="3129"/>
                  </a:cubicBezTo>
                  <a:cubicBezTo>
                    <a:pt x="3955" y="3160"/>
                    <a:pt x="3505" y="3253"/>
                    <a:pt x="3040" y="3439"/>
                  </a:cubicBezTo>
                  <a:cubicBezTo>
                    <a:pt x="3443" y="3129"/>
                    <a:pt x="4606" y="2307"/>
                    <a:pt x="4095" y="1671"/>
                  </a:cubicBezTo>
                  <a:cubicBezTo>
                    <a:pt x="3983" y="1535"/>
                    <a:pt x="3805" y="1465"/>
                    <a:pt x="3613" y="1465"/>
                  </a:cubicBezTo>
                  <a:cubicBezTo>
                    <a:pt x="3431" y="1465"/>
                    <a:pt x="3237" y="1527"/>
                    <a:pt x="3071" y="1655"/>
                  </a:cubicBezTo>
                  <a:cubicBezTo>
                    <a:pt x="2761" y="1903"/>
                    <a:pt x="2482" y="2120"/>
                    <a:pt x="2233" y="2353"/>
                  </a:cubicBezTo>
                  <a:cubicBezTo>
                    <a:pt x="2513" y="1671"/>
                    <a:pt x="2900" y="895"/>
                    <a:pt x="2497" y="275"/>
                  </a:cubicBezTo>
                  <a:cubicBezTo>
                    <a:pt x="2420" y="151"/>
                    <a:pt x="2296" y="27"/>
                    <a:pt x="2140" y="11"/>
                  </a:cubicBezTo>
                  <a:cubicBezTo>
                    <a:pt x="2110" y="4"/>
                    <a:pt x="2081" y="0"/>
                    <a:pt x="2051"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4"/>
            <p:cNvSpPr/>
            <p:nvPr/>
          </p:nvSpPr>
          <p:spPr>
            <a:xfrm>
              <a:off x="1693875" y="4239500"/>
              <a:ext cx="174525" cy="165775"/>
            </a:xfrm>
            <a:custGeom>
              <a:rect b="b" l="l" r="r" t="t"/>
              <a:pathLst>
                <a:path extrusionOk="0" h="6631" w="6981">
                  <a:moveTo>
                    <a:pt x="4451" y="1"/>
                  </a:moveTo>
                  <a:cubicBezTo>
                    <a:pt x="3837" y="1"/>
                    <a:pt x="3224" y="246"/>
                    <a:pt x="2777" y="733"/>
                  </a:cubicBezTo>
                  <a:lnTo>
                    <a:pt x="854" y="2812"/>
                  </a:lnTo>
                  <a:cubicBezTo>
                    <a:pt x="1" y="3727"/>
                    <a:pt x="63" y="5185"/>
                    <a:pt x="978" y="6022"/>
                  </a:cubicBezTo>
                  <a:cubicBezTo>
                    <a:pt x="1414" y="6428"/>
                    <a:pt x="1972" y="6630"/>
                    <a:pt x="2530" y="6630"/>
                  </a:cubicBezTo>
                  <a:cubicBezTo>
                    <a:pt x="3144" y="6630"/>
                    <a:pt x="3757" y="6386"/>
                    <a:pt x="4204" y="5898"/>
                  </a:cubicBezTo>
                  <a:lnTo>
                    <a:pt x="6127" y="3820"/>
                  </a:lnTo>
                  <a:cubicBezTo>
                    <a:pt x="6980" y="2905"/>
                    <a:pt x="6918" y="1462"/>
                    <a:pt x="6003" y="609"/>
                  </a:cubicBezTo>
                  <a:cubicBezTo>
                    <a:pt x="5567" y="203"/>
                    <a:pt x="5009" y="1"/>
                    <a:pt x="4451" y="1"/>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4"/>
            <p:cNvSpPr/>
            <p:nvPr/>
          </p:nvSpPr>
          <p:spPr>
            <a:xfrm>
              <a:off x="1727225" y="4305900"/>
              <a:ext cx="51975" cy="40725"/>
            </a:xfrm>
            <a:custGeom>
              <a:rect b="b" l="l" r="r" t="t"/>
              <a:pathLst>
                <a:path extrusionOk="0" h="1629" w="2079">
                  <a:moveTo>
                    <a:pt x="1040" y="0"/>
                  </a:moveTo>
                  <a:cubicBezTo>
                    <a:pt x="1" y="0"/>
                    <a:pt x="1" y="1629"/>
                    <a:pt x="1040" y="1629"/>
                  </a:cubicBezTo>
                  <a:cubicBezTo>
                    <a:pt x="2079" y="1629"/>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4"/>
            <p:cNvSpPr/>
            <p:nvPr/>
          </p:nvSpPr>
          <p:spPr>
            <a:xfrm>
              <a:off x="1716375" y="4362900"/>
              <a:ext cx="52375" cy="40725"/>
            </a:xfrm>
            <a:custGeom>
              <a:rect b="b" l="l" r="r" t="t"/>
              <a:pathLst>
                <a:path extrusionOk="0" h="1629" w="2095">
                  <a:moveTo>
                    <a:pt x="1039" y="0"/>
                  </a:moveTo>
                  <a:cubicBezTo>
                    <a:pt x="0" y="0"/>
                    <a:pt x="0" y="1629"/>
                    <a:pt x="1039" y="1629"/>
                  </a:cubicBezTo>
                  <a:cubicBezTo>
                    <a:pt x="2094" y="1629"/>
                    <a:pt x="2094"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4"/>
            <p:cNvSpPr/>
            <p:nvPr/>
          </p:nvSpPr>
          <p:spPr>
            <a:xfrm>
              <a:off x="1826500" y="4282250"/>
              <a:ext cx="51975" cy="40725"/>
            </a:xfrm>
            <a:custGeom>
              <a:rect b="b" l="l" r="r" t="t"/>
              <a:pathLst>
                <a:path extrusionOk="0" h="1629" w="2079">
                  <a:moveTo>
                    <a:pt x="1039" y="0"/>
                  </a:moveTo>
                  <a:cubicBezTo>
                    <a:pt x="0" y="0"/>
                    <a:pt x="0" y="1629"/>
                    <a:pt x="1039" y="1629"/>
                  </a:cubicBezTo>
                  <a:cubicBezTo>
                    <a:pt x="2078" y="1629"/>
                    <a:pt x="2078"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4"/>
            <p:cNvSpPr/>
            <p:nvPr/>
          </p:nvSpPr>
          <p:spPr>
            <a:xfrm>
              <a:off x="1783850" y="4239200"/>
              <a:ext cx="52350" cy="40750"/>
            </a:xfrm>
            <a:custGeom>
              <a:rect b="b" l="l" r="r" t="t"/>
              <a:pathLst>
                <a:path extrusionOk="0" h="1630" w="2094">
                  <a:moveTo>
                    <a:pt x="1055" y="1"/>
                  </a:moveTo>
                  <a:cubicBezTo>
                    <a:pt x="16" y="1"/>
                    <a:pt x="0" y="1629"/>
                    <a:pt x="1055" y="1629"/>
                  </a:cubicBezTo>
                  <a:cubicBezTo>
                    <a:pt x="2094" y="1629"/>
                    <a:pt x="2094" y="1"/>
                    <a:pt x="1055"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4"/>
            <p:cNvSpPr/>
            <p:nvPr/>
          </p:nvSpPr>
          <p:spPr>
            <a:xfrm>
              <a:off x="1776850" y="4297750"/>
              <a:ext cx="52375" cy="40350"/>
            </a:xfrm>
            <a:custGeom>
              <a:rect b="b" l="l" r="r" t="t"/>
              <a:pathLst>
                <a:path extrusionOk="0" h="1614" w="2095">
                  <a:moveTo>
                    <a:pt x="1040" y="1"/>
                  </a:moveTo>
                  <a:cubicBezTo>
                    <a:pt x="1" y="1"/>
                    <a:pt x="1" y="1614"/>
                    <a:pt x="1040" y="1614"/>
                  </a:cubicBezTo>
                  <a:cubicBezTo>
                    <a:pt x="2095" y="1614"/>
                    <a:pt x="2095" y="1"/>
                    <a:pt x="1040"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4"/>
            <p:cNvSpPr/>
            <p:nvPr/>
          </p:nvSpPr>
          <p:spPr>
            <a:xfrm>
              <a:off x="1769500" y="4348175"/>
              <a:ext cx="51975" cy="40325"/>
            </a:xfrm>
            <a:custGeom>
              <a:rect b="b" l="l" r="r" t="t"/>
              <a:pathLst>
                <a:path extrusionOk="0" h="1613" w="2079">
                  <a:moveTo>
                    <a:pt x="1039" y="0"/>
                  </a:moveTo>
                  <a:cubicBezTo>
                    <a:pt x="0" y="0"/>
                    <a:pt x="0" y="1613"/>
                    <a:pt x="1039" y="1613"/>
                  </a:cubicBezTo>
                  <a:cubicBezTo>
                    <a:pt x="2078" y="1613"/>
                    <a:pt x="2078"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4"/>
            <p:cNvSpPr/>
            <p:nvPr/>
          </p:nvSpPr>
          <p:spPr>
            <a:xfrm>
              <a:off x="1738475" y="4252400"/>
              <a:ext cx="51975" cy="40725"/>
            </a:xfrm>
            <a:custGeom>
              <a:rect b="b" l="l" r="r" t="t"/>
              <a:pathLst>
                <a:path extrusionOk="0" h="1629" w="2079">
                  <a:moveTo>
                    <a:pt x="1040" y="0"/>
                  </a:moveTo>
                  <a:cubicBezTo>
                    <a:pt x="0" y="0"/>
                    <a:pt x="0" y="1629"/>
                    <a:pt x="1040" y="1629"/>
                  </a:cubicBezTo>
                  <a:cubicBezTo>
                    <a:pt x="2079" y="1629"/>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4"/>
            <p:cNvSpPr/>
            <p:nvPr/>
          </p:nvSpPr>
          <p:spPr>
            <a:xfrm>
              <a:off x="1679925" y="4322575"/>
              <a:ext cx="51975" cy="40350"/>
            </a:xfrm>
            <a:custGeom>
              <a:rect b="b" l="l" r="r" t="t"/>
              <a:pathLst>
                <a:path extrusionOk="0" h="1614" w="2079">
                  <a:moveTo>
                    <a:pt x="1040" y="0"/>
                  </a:moveTo>
                  <a:cubicBezTo>
                    <a:pt x="0" y="0"/>
                    <a:pt x="0" y="1613"/>
                    <a:pt x="1040" y="1613"/>
                  </a:cubicBezTo>
                  <a:cubicBezTo>
                    <a:pt x="2079" y="1613"/>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8" name="Google Shape;78;p4"/>
          <p:cNvGrpSpPr/>
          <p:nvPr/>
        </p:nvGrpSpPr>
        <p:grpSpPr>
          <a:xfrm rot="4880212">
            <a:off x="7469069" y="-106834"/>
            <a:ext cx="562827" cy="572686"/>
            <a:chOff x="1634175" y="4169925"/>
            <a:chExt cx="308275" cy="313675"/>
          </a:xfrm>
        </p:grpSpPr>
        <p:sp>
          <p:nvSpPr>
            <p:cNvPr id="79" name="Google Shape;79;p4"/>
            <p:cNvSpPr/>
            <p:nvPr/>
          </p:nvSpPr>
          <p:spPr>
            <a:xfrm>
              <a:off x="1634175" y="4353375"/>
              <a:ext cx="131850" cy="130225"/>
            </a:xfrm>
            <a:custGeom>
              <a:rect b="b" l="l" r="r" t="t"/>
              <a:pathLst>
                <a:path extrusionOk="0" h="5209" w="5274">
                  <a:moveTo>
                    <a:pt x="3983" y="1"/>
                  </a:moveTo>
                  <a:cubicBezTo>
                    <a:pt x="3890" y="1"/>
                    <a:pt x="3805" y="8"/>
                    <a:pt x="3754" y="25"/>
                  </a:cubicBezTo>
                  <a:cubicBezTo>
                    <a:pt x="3211" y="211"/>
                    <a:pt x="652" y="1250"/>
                    <a:pt x="202" y="1901"/>
                  </a:cubicBezTo>
                  <a:cubicBezTo>
                    <a:pt x="93" y="2041"/>
                    <a:pt x="0" y="2243"/>
                    <a:pt x="47" y="2413"/>
                  </a:cubicBezTo>
                  <a:cubicBezTo>
                    <a:pt x="78" y="2568"/>
                    <a:pt x="202" y="2677"/>
                    <a:pt x="342" y="2754"/>
                  </a:cubicBezTo>
                  <a:cubicBezTo>
                    <a:pt x="508" y="2845"/>
                    <a:pt x="679" y="2883"/>
                    <a:pt x="853" y="2883"/>
                  </a:cubicBezTo>
                  <a:cubicBezTo>
                    <a:pt x="1361" y="2883"/>
                    <a:pt x="1892" y="2563"/>
                    <a:pt x="2389" y="2320"/>
                  </a:cubicBezTo>
                  <a:lnTo>
                    <a:pt x="2389" y="2320"/>
                  </a:lnTo>
                  <a:cubicBezTo>
                    <a:pt x="2187" y="2584"/>
                    <a:pt x="1986" y="2878"/>
                    <a:pt x="1768" y="3204"/>
                  </a:cubicBezTo>
                  <a:cubicBezTo>
                    <a:pt x="1520" y="3576"/>
                    <a:pt x="1567" y="4042"/>
                    <a:pt x="1846" y="4243"/>
                  </a:cubicBezTo>
                  <a:cubicBezTo>
                    <a:pt x="1951" y="4315"/>
                    <a:pt x="2057" y="4346"/>
                    <a:pt x="2163" y="4346"/>
                  </a:cubicBezTo>
                  <a:cubicBezTo>
                    <a:pt x="2742" y="4346"/>
                    <a:pt x="3300" y="3403"/>
                    <a:pt x="3537" y="3049"/>
                  </a:cubicBezTo>
                  <a:lnTo>
                    <a:pt x="3537" y="3049"/>
                  </a:lnTo>
                  <a:cubicBezTo>
                    <a:pt x="3397" y="3530"/>
                    <a:pt x="3319" y="3980"/>
                    <a:pt x="3350" y="4476"/>
                  </a:cubicBezTo>
                  <a:cubicBezTo>
                    <a:pt x="3366" y="4848"/>
                    <a:pt x="3490" y="5019"/>
                    <a:pt x="3645" y="5112"/>
                  </a:cubicBezTo>
                  <a:cubicBezTo>
                    <a:pt x="3714" y="5163"/>
                    <a:pt x="3831" y="5208"/>
                    <a:pt x="3967" y="5208"/>
                  </a:cubicBezTo>
                  <a:cubicBezTo>
                    <a:pt x="4200" y="5208"/>
                    <a:pt x="4488" y="5076"/>
                    <a:pt x="4684" y="4615"/>
                  </a:cubicBezTo>
                  <a:cubicBezTo>
                    <a:pt x="4963" y="3949"/>
                    <a:pt x="5274" y="180"/>
                    <a:pt x="4421" y="40"/>
                  </a:cubicBezTo>
                  <a:cubicBezTo>
                    <a:pt x="4332" y="21"/>
                    <a:pt x="4145" y="1"/>
                    <a:pt x="3983"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4"/>
            <p:cNvSpPr/>
            <p:nvPr/>
          </p:nvSpPr>
          <p:spPr>
            <a:xfrm>
              <a:off x="1807500" y="4169925"/>
              <a:ext cx="134950" cy="124500"/>
            </a:xfrm>
            <a:custGeom>
              <a:rect b="b" l="l" r="r" t="t"/>
              <a:pathLst>
                <a:path extrusionOk="0" h="4980" w="5398">
                  <a:moveTo>
                    <a:pt x="2051" y="0"/>
                  </a:moveTo>
                  <a:cubicBezTo>
                    <a:pt x="1900" y="0"/>
                    <a:pt x="1759" y="93"/>
                    <a:pt x="1629" y="197"/>
                  </a:cubicBezTo>
                  <a:cubicBezTo>
                    <a:pt x="1024" y="709"/>
                    <a:pt x="171" y="3346"/>
                    <a:pt x="47" y="3889"/>
                  </a:cubicBezTo>
                  <a:cubicBezTo>
                    <a:pt x="0" y="4028"/>
                    <a:pt x="78" y="4416"/>
                    <a:pt x="109" y="4555"/>
                  </a:cubicBezTo>
                  <a:cubicBezTo>
                    <a:pt x="184" y="4868"/>
                    <a:pt x="753" y="4980"/>
                    <a:pt x="1469" y="4980"/>
                  </a:cubicBezTo>
                  <a:cubicBezTo>
                    <a:pt x="2670" y="4980"/>
                    <a:pt x="4286" y="4666"/>
                    <a:pt x="4684" y="4462"/>
                  </a:cubicBezTo>
                  <a:cubicBezTo>
                    <a:pt x="5397" y="4106"/>
                    <a:pt x="5258" y="3563"/>
                    <a:pt x="5103" y="3377"/>
                  </a:cubicBezTo>
                  <a:cubicBezTo>
                    <a:pt x="5000" y="3245"/>
                    <a:pt x="4829" y="3127"/>
                    <a:pt x="4511" y="3127"/>
                  </a:cubicBezTo>
                  <a:cubicBezTo>
                    <a:pt x="4491" y="3127"/>
                    <a:pt x="4472" y="3128"/>
                    <a:pt x="4451" y="3129"/>
                  </a:cubicBezTo>
                  <a:cubicBezTo>
                    <a:pt x="3955" y="3160"/>
                    <a:pt x="3505" y="3253"/>
                    <a:pt x="3040" y="3439"/>
                  </a:cubicBezTo>
                  <a:cubicBezTo>
                    <a:pt x="3443" y="3129"/>
                    <a:pt x="4606" y="2307"/>
                    <a:pt x="4095" y="1671"/>
                  </a:cubicBezTo>
                  <a:cubicBezTo>
                    <a:pt x="3983" y="1535"/>
                    <a:pt x="3805" y="1465"/>
                    <a:pt x="3613" y="1465"/>
                  </a:cubicBezTo>
                  <a:cubicBezTo>
                    <a:pt x="3431" y="1465"/>
                    <a:pt x="3237" y="1527"/>
                    <a:pt x="3071" y="1655"/>
                  </a:cubicBezTo>
                  <a:cubicBezTo>
                    <a:pt x="2761" y="1903"/>
                    <a:pt x="2482" y="2120"/>
                    <a:pt x="2233" y="2353"/>
                  </a:cubicBezTo>
                  <a:cubicBezTo>
                    <a:pt x="2513" y="1671"/>
                    <a:pt x="2900" y="895"/>
                    <a:pt x="2497" y="275"/>
                  </a:cubicBezTo>
                  <a:cubicBezTo>
                    <a:pt x="2420" y="151"/>
                    <a:pt x="2296" y="27"/>
                    <a:pt x="2140" y="11"/>
                  </a:cubicBezTo>
                  <a:cubicBezTo>
                    <a:pt x="2110" y="4"/>
                    <a:pt x="2081" y="0"/>
                    <a:pt x="2051"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4"/>
            <p:cNvSpPr/>
            <p:nvPr/>
          </p:nvSpPr>
          <p:spPr>
            <a:xfrm>
              <a:off x="1693875" y="4239500"/>
              <a:ext cx="174525" cy="165775"/>
            </a:xfrm>
            <a:custGeom>
              <a:rect b="b" l="l" r="r" t="t"/>
              <a:pathLst>
                <a:path extrusionOk="0" h="6631" w="6981">
                  <a:moveTo>
                    <a:pt x="4451" y="1"/>
                  </a:moveTo>
                  <a:cubicBezTo>
                    <a:pt x="3837" y="1"/>
                    <a:pt x="3224" y="246"/>
                    <a:pt x="2777" y="733"/>
                  </a:cubicBezTo>
                  <a:lnTo>
                    <a:pt x="854" y="2812"/>
                  </a:lnTo>
                  <a:cubicBezTo>
                    <a:pt x="1" y="3727"/>
                    <a:pt x="63" y="5185"/>
                    <a:pt x="978" y="6022"/>
                  </a:cubicBezTo>
                  <a:cubicBezTo>
                    <a:pt x="1414" y="6428"/>
                    <a:pt x="1972" y="6630"/>
                    <a:pt x="2530" y="6630"/>
                  </a:cubicBezTo>
                  <a:cubicBezTo>
                    <a:pt x="3144" y="6630"/>
                    <a:pt x="3757" y="6386"/>
                    <a:pt x="4204" y="5898"/>
                  </a:cubicBezTo>
                  <a:lnTo>
                    <a:pt x="6127" y="3820"/>
                  </a:lnTo>
                  <a:cubicBezTo>
                    <a:pt x="6980" y="2905"/>
                    <a:pt x="6918" y="1462"/>
                    <a:pt x="6003" y="609"/>
                  </a:cubicBezTo>
                  <a:cubicBezTo>
                    <a:pt x="5567" y="203"/>
                    <a:pt x="5009" y="1"/>
                    <a:pt x="4451" y="1"/>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4"/>
            <p:cNvSpPr/>
            <p:nvPr/>
          </p:nvSpPr>
          <p:spPr>
            <a:xfrm>
              <a:off x="1727225" y="4305900"/>
              <a:ext cx="51975" cy="40725"/>
            </a:xfrm>
            <a:custGeom>
              <a:rect b="b" l="l" r="r" t="t"/>
              <a:pathLst>
                <a:path extrusionOk="0" h="1629" w="2079">
                  <a:moveTo>
                    <a:pt x="1040" y="0"/>
                  </a:moveTo>
                  <a:cubicBezTo>
                    <a:pt x="1" y="0"/>
                    <a:pt x="1" y="1629"/>
                    <a:pt x="1040" y="1629"/>
                  </a:cubicBezTo>
                  <a:cubicBezTo>
                    <a:pt x="2079" y="1629"/>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4"/>
            <p:cNvSpPr/>
            <p:nvPr/>
          </p:nvSpPr>
          <p:spPr>
            <a:xfrm>
              <a:off x="1716375" y="4362900"/>
              <a:ext cx="52375" cy="40725"/>
            </a:xfrm>
            <a:custGeom>
              <a:rect b="b" l="l" r="r" t="t"/>
              <a:pathLst>
                <a:path extrusionOk="0" h="1629" w="2095">
                  <a:moveTo>
                    <a:pt x="1039" y="0"/>
                  </a:moveTo>
                  <a:cubicBezTo>
                    <a:pt x="0" y="0"/>
                    <a:pt x="0" y="1629"/>
                    <a:pt x="1039" y="1629"/>
                  </a:cubicBezTo>
                  <a:cubicBezTo>
                    <a:pt x="2094" y="1629"/>
                    <a:pt x="2094"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4"/>
            <p:cNvSpPr/>
            <p:nvPr/>
          </p:nvSpPr>
          <p:spPr>
            <a:xfrm>
              <a:off x="1826500" y="4282250"/>
              <a:ext cx="51975" cy="40725"/>
            </a:xfrm>
            <a:custGeom>
              <a:rect b="b" l="l" r="r" t="t"/>
              <a:pathLst>
                <a:path extrusionOk="0" h="1629" w="2079">
                  <a:moveTo>
                    <a:pt x="1039" y="0"/>
                  </a:moveTo>
                  <a:cubicBezTo>
                    <a:pt x="0" y="0"/>
                    <a:pt x="0" y="1629"/>
                    <a:pt x="1039" y="1629"/>
                  </a:cubicBezTo>
                  <a:cubicBezTo>
                    <a:pt x="2078" y="1629"/>
                    <a:pt x="2078"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4"/>
            <p:cNvSpPr/>
            <p:nvPr/>
          </p:nvSpPr>
          <p:spPr>
            <a:xfrm>
              <a:off x="1783850" y="4239200"/>
              <a:ext cx="52350" cy="40750"/>
            </a:xfrm>
            <a:custGeom>
              <a:rect b="b" l="l" r="r" t="t"/>
              <a:pathLst>
                <a:path extrusionOk="0" h="1630" w="2094">
                  <a:moveTo>
                    <a:pt x="1055" y="1"/>
                  </a:moveTo>
                  <a:cubicBezTo>
                    <a:pt x="16" y="1"/>
                    <a:pt x="0" y="1629"/>
                    <a:pt x="1055" y="1629"/>
                  </a:cubicBezTo>
                  <a:cubicBezTo>
                    <a:pt x="2094" y="1629"/>
                    <a:pt x="2094" y="1"/>
                    <a:pt x="1055"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4"/>
            <p:cNvSpPr/>
            <p:nvPr/>
          </p:nvSpPr>
          <p:spPr>
            <a:xfrm>
              <a:off x="1776850" y="4297750"/>
              <a:ext cx="52375" cy="40350"/>
            </a:xfrm>
            <a:custGeom>
              <a:rect b="b" l="l" r="r" t="t"/>
              <a:pathLst>
                <a:path extrusionOk="0" h="1614" w="2095">
                  <a:moveTo>
                    <a:pt x="1040" y="1"/>
                  </a:moveTo>
                  <a:cubicBezTo>
                    <a:pt x="1" y="1"/>
                    <a:pt x="1" y="1614"/>
                    <a:pt x="1040" y="1614"/>
                  </a:cubicBezTo>
                  <a:cubicBezTo>
                    <a:pt x="2095" y="1614"/>
                    <a:pt x="2095" y="1"/>
                    <a:pt x="1040"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4"/>
            <p:cNvSpPr/>
            <p:nvPr/>
          </p:nvSpPr>
          <p:spPr>
            <a:xfrm>
              <a:off x="1769500" y="4348175"/>
              <a:ext cx="51975" cy="40325"/>
            </a:xfrm>
            <a:custGeom>
              <a:rect b="b" l="l" r="r" t="t"/>
              <a:pathLst>
                <a:path extrusionOk="0" h="1613" w="2079">
                  <a:moveTo>
                    <a:pt x="1039" y="0"/>
                  </a:moveTo>
                  <a:cubicBezTo>
                    <a:pt x="0" y="0"/>
                    <a:pt x="0" y="1613"/>
                    <a:pt x="1039" y="1613"/>
                  </a:cubicBezTo>
                  <a:cubicBezTo>
                    <a:pt x="2078" y="1613"/>
                    <a:pt x="2078"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4"/>
            <p:cNvSpPr/>
            <p:nvPr/>
          </p:nvSpPr>
          <p:spPr>
            <a:xfrm>
              <a:off x="1738475" y="4252400"/>
              <a:ext cx="51975" cy="40725"/>
            </a:xfrm>
            <a:custGeom>
              <a:rect b="b" l="l" r="r" t="t"/>
              <a:pathLst>
                <a:path extrusionOk="0" h="1629" w="2079">
                  <a:moveTo>
                    <a:pt x="1040" y="0"/>
                  </a:moveTo>
                  <a:cubicBezTo>
                    <a:pt x="0" y="0"/>
                    <a:pt x="0" y="1629"/>
                    <a:pt x="1040" y="1629"/>
                  </a:cubicBezTo>
                  <a:cubicBezTo>
                    <a:pt x="2079" y="1629"/>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p4"/>
            <p:cNvSpPr/>
            <p:nvPr/>
          </p:nvSpPr>
          <p:spPr>
            <a:xfrm>
              <a:off x="1679925" y="4322575"/>
              <a:ext cx="51975" cy="40350"/>
            </a:xfrm>
            <a:custGeom>
              <a:rect b="b" l="l" r="r" t="t"/>
              <a:pathLst>
                <a:path extrusionOk="0" h="1614" w="2079">
                  <a:moveTo>
                    <a:pt x="1040" y="0"/>
                  </a:moveTo>
                  <a:cubicBezTo>
                    <a:pt x="0" y="0"/>
                    <a:pt x="0" y="1613"/>
                    <a:pt x="1040" y="1613"/>
                  </a:cubicBezTo>
                  <a:cubicBezTo>
                    <a:pt x="2079" y="1613"/>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0" name="Google Shape;90;p4"/>
          <p:cNvSpPr/>
          <p:nvPr/>
        </p:nvSpPr>
        <p:spPr>
          <a:xfrm rot="5400000">
            <a:off x="-111708" y="1146182"/>
            <a:ext cx="249679" cy="200294"/>
          </a:xfrm>
          <a:custGeom>
            <a:rect b="b" l="l" r="r" t="t"/>
            <a:pathLst>
              <a:path extrusionOk="0" h="6600" w="8228">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rgbClr val="FFFFFF">
              <a:alpha val="763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1" name="Google Shape;91;p4"/>
          <p:cNvGrpSpPr/>
          <p:nvPr/>
        </p:nvGrpSpPr>
        <p:grpSpPr>
          <a:xfrm rot="-1984659">
            <a:off x="-129298" y="1689510"/>
            <a:ext cx="392553" cy="111935"/>
            <a:chOff x="3827225" y="3139400"/>
            <a:chExt cx="298975" cy="88200"/>
          </a:xfrm>
        </p:grpSpPr>
        <p:sp>
          <p:nvSpPr>
            <p:cNvPr id="92" name="Google Shape;92;p4"/>
            <p:cNvSpPr/>
            <p:nvPr/>
          </p:nvSpPr>
          <p:spPr>
            <a:xfrm>
              <a:off x="3827225" y="3143250"/>
              <a:ext cx="153950" cy="84350"/>
            </a:xfrm>
            <a:custGeom>
              <a:rect b="b" l="l" r="r" t="t"/>
              <a:pathLst>
                <a:path extrusionOk="0" h="3374" w="6158">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p4"/>
            <p:cNvSpPr/>
            <p:nvPr/>
          </p:nvSpPr>
          <p:spPr>
            <a:xfrm>
              <a:off x="3973775" y="3139400"/>
              <a:ext cx="152425" cy="67325"/>
            </a:xfrm>
            <a:custGeom>
              <a:rect b="b" l="l" r="r" t="t"/>
              <a:pathLst>
                <a:path extrusionOk="0" h="2693" w="6097">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4" name="Google Shape;94;p4"/>
          <p:cNvGrpSpPr/>
          <p:nvPr/>
        </p:nvGrpSpPr>
        <p:grpSpPr>
          <a:xfrm>
            <a:off x="-95204" y="1943536"/>
            <a:ext cx="482481" cy="490933"/>
            <a:chOff x="1634175" y="4169925"/>
            <a:chExt cx="308275" cy="313675"/>
          </a:xfrm>
        </p:grpSpPr>
        <p:sp>
          <p:nvSpPr>
            <p:cNvPr id="95" name="Google Shape;95;p4"/>
            <p:cNvSpPr/>
            <p:nvPr/>
          </p:nvSpPr>
          <p:spPr>
            <a:xfrm>
              <a:off x="1634175" y="4353375"/>
              <a:ext cx="131850" cy="130225"/>
            </a:xfrm>
            <a:custGeom>
              <a:rect b="b" l="l" r="r" t="t"/>
              <a:pathLst>
                <a:path extrusionOk="0" h="5209" w="5274">
                  <a:moveTo>
                    <a:pt x="3983" y="1"/>
                  </a:moveTo>
                  <a:cubicBezTo>
                    <a:pt x="3890" y="1"/>
                    <a:pt x="3805" y="8"/>
                    <a:pt x="3754" y="25"/>
                  </a:cubicBezTo>
                  <a:cubicBezTo>
                    <a:pt x="3211" y="211"/>
                    <a:pt x="652" y="1250"/>
                    <a:pt x="202" y="1901"/>
                  </a:cubicBezTo>
                  <a:cubicBezTo>
                    <a:pt x="93" y="2041"/>
                    <a:pt x="0" y="2243"/>
                    <a:pt x="47" y="2413"/>
                  </a:cubicBezTo>
                  <a:cubicBezTo>
                    <a:pt x="78" y="2568"/>
                    <a:pt x="202" y="2677"/>
                    <a:pt x="342" y="2754"/>
                  </a:cubicBezTo>
                  <a:cubicBezTo>
                    <a:pt x="508" y="2845"/>
                    <a:pt x="679" y="2883"/>
                    <a:pt x="853" y="2883"/>
                  </a:cubicBezTo>
                  <a:cubicBezTo>
                    <a:pt x="1361" y="2883"/>
                    <a:pt x="1892" y="2563"/>
                    <a:pt x="2389" y="2320"/>
                  </a:cubicBezTo>
                  <a:lnTo>
                    <a:pt x="2389" y="2320"/>
                  </a:lnTo>
                  <a:cubicBezTo>
                    <a:pt x="2187" y="2584"/>
                    <a:pt x="1986" y="2878"/>
                    <a:pt x="1768" y="3204"/>
                  </a:cubicBezTo>
                  <a:cubicBezTo>
                    <a:pt x="1520" y="3576"/>
                    <a:pt x="1567" y="4042"/>
                    <a:pt x="1846" y="4243"/>
                  </a:cubicBezTo>
                  <a:cubicBezTo>
                    <a:pt x="1951" y="4315"/>
                    <a:pt x="2057" y="4346"/>
                    <a:pt x="2163" y="4346"/>
                  </a:cubicBezTo>
                  <a:cubicBezTo>
                    <a:pt x="2742" y="4346"/>
                    <a:pt x="3300" y="3403"/>
                    <a:pt x="3537" y="3049"/>
                  </a:cubicBezTo>
                  <a:lnTo>
                    <a:pt x="3537" y="3049"/>
                  </a:lnTo>
                  <a:cubicBezTo>
                    <a:pt x="3397" y="3530"/>
                    <a:pt x="3319" y="3980"/>
                    <a:pt x="3350" y="4476"/>
                  </a:cubicBezTo>
                  <a:cubicBezTo>
                    <a:pt x="3366" y="4848"/>
                    <a:pt x="3490" y="5019"/>
                    <a:pt x="3645" y="5112"/>
                  </a:cubicBezTo>
                  <a:cubicBezTo>
                    <a:pt x="3714" y="5163"/>
                    <a:pt x="3831" y="5208"/>
                    <a:pt x="3967" y="5208"/>
                  </a:cubicBezTo>
                  <a:cubicBezTo>
                    <a:pt x="4200" y="5208"/>
                    <a:pt x="4488" y="5076"/>
                    <a:pt x="4684" y="4615"/>
                  </a:cubicBezTo>
                  <a:cubicBezTo>
                    <a:pt x="4963" y="3949"/>
                    <a:pt x="5274" y="180"/>
                    <a:pt x="4421" y="40"/>
                  </a:cubicBezTo>
                  <a:cubicBezTo>
                    <a:pt x="4332" y="21"/>
                    <a:pt x="4145" y="1"/>
                    <a:pt x="3983"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p4"/>
            <p:cNvSpPr/>
            <p:nvPr/>
          </p:nvSpPr>
          <p:spPr>
            <a:xfrm>
              <a:off x="1807500" y="4169925"/>
              <a:ext cx="134950" cy="124500"/>
            </a:xfrm>
            <a:custGeom>
              <a:rect b="b" l="l" r="r" t="t"/>
              <a:pathLst>
                <a:path extrusionOk="0" h="4980" w="5398">
                  <a:moveTo>
                    <a:pt x="2051" y="0"/>
                  </a:moveTo>
                  <a:cubicBezTo>
                    <a:pt x="1900" y="0"/>
                    <a:pt x="1759" y="93"/>
                    <a:pt x="1629" y="197"/>
                  </a:cubicBezTo>
                  <a:cubicBezTo>
                    <a:pt x="1024" y="709"/>
                    <a:pt x="171" y="3346"/>
                    <a:pt x="47" y="3889"/>
                  </a:cubicBezTo>
                  <a:cubicBezTo>
                    <a:pt x="0" y="4028"/>
                    <a:pt x="78" y="4416"/>
                    <a:pt x="109" y="4555"/>
                  </a:cubicBezTo>
                  <a:cubicBezTo>
                    <a:pt x="184" y="4868"/>
                    <a:pt x="753" y="4980"/>
                    <a:pt x="1469" y="4980"/>
                  </a:cubicBezTo>
                  <a:cubicBezTo>
                    <a:pt x="2670" y="4980"/>
                    <a:pt x="4286" y="4666"/>
                    <a:pt x="4684" y="4462"/>
                  </a:cubicBezTo>
                  <a:cubicBezTo>
                    <a:pt x="5397" y="4106"/>
                    <a:pt x="5258" y="3563"/>
                    <a:pt x="5103" y="3377"/>
                  </a:cubicBezTo>
                  <a:cubicBezTo>
                    <a:pt x="5000" y="3245"/>
                    <a:pt x="4829" y="3127"/>
                    <a:pt x="4511" y="3127"/>
                  </a:cubicBezTo>
                  <a:cubicBezTo>
                    <a:pt x="4491" y="3127"/>
                    <a:pt x="4472" y="3128"/>
                    <a:pt x="4451" y="3129"/>
                  </a:cubicBezTo>
                  <a:cubicBezTo>
                    <a:pt x="3955" y="3160"/>
                    <a:pt x="3505" y="3253"/>
                    <a:pt x="3040" y="3439"/>
                  </a:cubicBezTo>
                  <a:cubicBezTo>
                    <a:pt x="3443" y="3129"/>
                    <a:pt x="4606" y="2307"/>
                    <a:pt x="4095" y="1671"/>
                  </a:cubicBezTo>
                  <a:cubicBezTo>
                    <a:pt x="3983" y="1535"/>
                    <a:pt x="3805" y="1465"/>
                    <a:pt x="3613" y="1465"/>
                  </a:cubicBezTo>
                  <a:cubicBezTo>
                    <a:pt x="3431" y="1465"/>
                    <a:pt x="3237" y="1527"/>
                    <a:pt x="3071" y="1655"/>
                  </a:cubicBezTo>
                  <a:cubicBezTo>
                    <a:pt x="2761" y="1903"/>
                    <a:pt x="2482" y="2120"/>
                    <a:pt x="2233" y="2353"/>
                  </a:cubicBezTo>
                  <a:cubicBezTo>
                    <a:pt x="2513" y="1671"/>
                    <a:pt x="2900" y="895"/>
                    <a:pt x="2497" y="275"/>
                  </a:cubicBezTo>
                  <a:cubicBezTo>
                    <a:pt x="2420" y="151"/>
                    <a:pt x="2296" y="27"/>
                    <a:pt x="2140" y="11"/>
                  </a:cubicBezTo>
                  <a:cubicBezTo>
                    <a:pt x="2110" y="4"/>
                    <a:pt x="2081" y="0"/>
                    <a:pt x="2051"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p4"/>
            <p:cNvSpPr/>
            <p:nvPr/>
          </p:nvSpPr>
          <p:spPr>
            <a:xfrm>
              <a:off x="1693875" y="4239500"/>
              <a:ext cx="174525" cy="165775"/>
            </a:xfrm>
            <a:custGeom>
              <a:rect b="b" l="l" r="r" t="t"/>
              <a:pathLst>
                <a:path extrusionOk="0" h="6631" w="6981">
                  <a:moveTo>
                    <a:pt x="4451" y="1"/>
                  </a:moveTo>
                  <a:cubicBezTo>
                    <a:pt x="3837" y="1"/>
                    <a:pt x="3224" y="246"/>
                    <a:pt x="2777" y="733"/>
                  </a:cubicBezTo>
                  <a:lnTo>
                    <a:pt x="854" y="2812"/>
                  </a:lnTo>
                  <a:cubicBezTo>
                    <a:pt x="1" y="3727"/>
                    <a:pt x="63" y="5185"/>
                    <a:pt x="978" y="6022"/>
                  </a:cubicBezTo>
                  <a:cubicBezTo>
                    <a:pt x="1414" y="6428"/>
                    <a:pt x="1972" y="6630"/>
                    <a:pt x="2530" y="6630"/>
                  </a:cubicBezTo>
                  <a:cubicBezTo>
                    <a:pt x="3144" y="6630"/>
                    <a:pt x="3757" y="6386"/>
                    <a:pt x="4204" y="5898"/>
                  </a:cubicBezTo>
                  <a:lnTo>
                    <a:pt x="6127" y="3820"/>
                  </a:lnTo>
                  <a:cubicBezTo>
                    <a:pt x="6980" y="2905"/>
                    <a:pt x="6918" y="1462"/>
                    <a:pt x="6003" y="609"/>
                  </a:cubicBezTo>
                  <a:cubicBezTo>
                    <a:pt x="5567" y="203"/>
                    <a:pt x="5009" y="1"/>
                    <a:pt x="4451" y="1"/>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4"/>
            <p:cNvSpPr/>
            <p:nvPr/>
          </p:nvSpPr>
          <p:spPr>
            <a:xfrm>
              <a:off x="1727225" y="4305900"/>
              <a:ext cx="51975" cy="40725"/>
            </a:xfrm>
            <a:custGeom>
              <a:rect b="b" l="l" r="r" t="t"/>
              <a:pathLst>
                <a:path extrusionOk="0" h="1629" w="2079">
                  <a:moveTo>
                    <a:pt x="1040" y="0"/>
                  </a:moveTo>
                  <a:cubicBezTo>
                    <a:pt x="1" y="0"/>
                    <a:pt x="1" y="1629"/>
                    <a:pt x="1040" y="1629"/>
                  </a:cubicBezTo>
                  <a:cubicBezTo>
                    <a:pt x="2079" y="1629"/>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4"/>
            <p:cNvSpPr/>
            <p:nvPr/>
          </p:nvSpPr>
          <p:spPr>
            <a:xfrm>
              <a:off x="1716375" y="4362900"/>
              <a:ext cx="52375" cy="40725"/>
            </a:xfrm>
            <a:custGeom>
              <a:rect b="b" l="l" r="r" t="t"/>
              <a:pathLst>
                <a:path extrusionOk="0" h="1629" w="2095">
                  <a:moveTo>
                    <a:pt x="1039" y="0"/>
                  </a:moveTo>
                  <a:cubicBezTo>
                    <a:pt x="0" y="0"/>
                    <a:pt x="0" y="1629"/>
                    <a:pt x="1039" y="1629"/>
                  </a:cubicBezTo>
                  <a:cubicBezTo>
                    <a:pt x="2094" y="1629"/>
                    <a:pt x="2094"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p4"/>
            <p:cNvSpPr/>
            <p:nvPr/>
          </p:nvSpPr>
          <p:spPr>
            <a:xfrm>
              <a:off x="1826500" y="4282250"/>
              <a:ext cx="51975" cy="40725"/>
            </a:xfrm>
            <a:custGeom>
              <a:rect b="b" l="l" r="r" t="t"/>
              <a:pathLst>
                <a:path extrusionOk="0" h="1629" w="2079">
                  <a:moveTo>
                    <a:pt x="1039" y="0"/>
                  </a:moveTo>
                  <a:cubicBezTo>
                    <a:pt x="0" y="0"/>
                    <a:pt x="0" y="1629"/>
                    <a:pt x="1039" y="1629"/>
                  </a:cubicBezTo>
                  <a:cubicBezTo>
                    <a:pt x="2078" y="1629"/>
                    <a:pt x="2078"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4"/>
            <p:cNvSpPr/>
            <p:nvPr/>
          </p:nvSpPr>
          <p:spPr>
            <a:xfrm>
              <a:off x="1783850" y="4239200"/>
              <a:ext cx="52350" cy="40750"/>
            </a:xfrm>
            <a:custGeom>
              <a:rect b="b" l="l" r="r" t="t"/>
              <a:pathLst>
                <a:path extrusionOk="0" h="1630" w="2094">
                  <a:moveTo>
                    <a:pt x="1055" y="1"/>
                  </a:moveTo>
                  <a:cubicBezTo>
                    <a:pt x="16" y="1"/>
                    <a:pt x="0" y="1629"/>
                    <a:pt x="1055" y="1629"/>
                  </a:cubicBezTo>
                  <a:cubicBezTo>
                    <a:pt x="2094" y="1629"/>
                    <a:pt x="2094" y="1"/>
                    <a:pt x="1055"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4"/>
            <p:cNvSpPr/>
            <p:nvPr/>
          </p:nvSpPr>
          <p:spPr>
            <a:xfrm>
              <a:off x="1776850" y="4297750"/>
              <a:ext cx="52375" cy="40350"/>
            </a:xfrm>
            <a:custGeom>
              <a:rect b="b" l="l" r="r" t="t"/>
              <a:pathLst>
                <a:path extrusionOk="0" h="1614" w="2095">
                  <a:moveTo>
                    <a:pt x="1040" y="1"/>
                  </a:moveTo>
                  <a:cubicBezTo>
                    <a:pt x="1" y="1"/>
                    <a:pt x="1" y="1614"/>
                    <a:pt x="1040" y="1614"/>
                  </a:cubicBezTo>
                  <a:cubicBezTo>
                    <a:pt x="2095" y="1614"/>
                    <a:pt x="2095" y="1"/>
                    <a:pt x="1040"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p4"/>
            <p:cNvSpPr/>
            <p:nvPr/>
          </p:nvSpPr>
          <p:spPr>
            <a:xfrm>
              <a:off x="1769500" y="4348175"/>
              <a:ext cx="51975" cy="40325"/>
            </a:xfrm>
            <a:custGeom>
              <a:rect b="b" l="l" r="r" t="t"/>
              <a:pathLst>
                <a:path extrusionOk="0" h="1613" w="2079">
                  <a:moveTo>
                    <a:pt x="1039" y="0"/>
                  </a:moveTo>
                  <a:cubicBezTo>
                    <a:pt x="0" y="0"/>
                    <a:pt x="0" y="1613"/>
                    <a:pt x="1039" y="1613"/>
                  </a:cubicBezTo>
                  <a:cubicBezTo>
                    <a:pt x="2078" y="1613"/>
                    <a:pt x="2078"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4"/>
            <p:cNvSpPr/>
            <p:nvPr/>
          </p:nvSpPr>
          <p:spPr>
            <a:xfrm>
              <a:off x="1738475" y="4252400"/>
              <a:ext cx="51975" cy="40725"/>
            </a:xfrm>
            <a:custGeom>
              <a:rect b="b" l="l" r="r" t="t"/>
              <a:pathLst>
                <a:path extrusionOk="0" h="1629" w="2079">
                  <a:moveTo>
                    <a:pt x="1040" y="0"/>
                  </a:moveTo>
                  <a:cubicBezTo>
                    <a:pt x="0" y="0"/>
                    <a:pt x="0" y="1629"/>
                    <a:pt x="1040" y="1629"/>
                  </a:cubicBezTo>
                  <a:cubicBezTo>
                    <a:pt x="2079" y="1629"/>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4"/>
            <p:cNvSpPr/>
            <p:nvPr/>
          </p:nvSpPr>
          <p:spPr>
            <a:xfrm>
              <a:off x="1679925" y="4322575"/>
              <a:ext cx="51975" cy="40350"/>
            </a:xfrm>
            <a:custGeom>
              <a:rect b="b" l="l" r="r" t="t"/>
              <a:pathLst>
                <a:path extrusionOk="0" h="1614" w="2079">
                  <a:moveTo>
                    <a:pt x="1040" y="0"/>
                  </a:moveTo>
                  <a:cubicBezTo>
                    <a:pt x="0" y="0"/>
                    <a:pt x="0" y="1613"/>
                    <a:pt x="1040" y="1613"/>
                  </a:cubicBezTo>
                  <a:cubicBezTo>
                    <a:pt x="2079" y="1613"/>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6" name="Google Shape;106;p4"/>
          <p:cNvSpPr/>
          <p:nvPr/>
        </p:nvSpPr>
        <p:spPr>
          <a:xfrm rot="5400000">
            <a:off x="4392192" y="3169"/>
            <a:ext cx="249679" cy="200293"/>
          </a:xfrm>
          <a:custGeom>
            <a:rect b="b" l="l" r="r" t="t"/>
            <a:pathLst>
              <a:path extrusionOk="0" h="6600" w="8228">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rgbClr val="FFFFFF">
              <a:alpha val="763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4"/>
          <p:cNvSpPr/>
          <p:nvPr/>
        </p:nvSpPr>
        <p:spPr>
          <a:xfrm>
            <a:off x="4863227" y="159112"/>
            <a:ext cx="90364" cy="69825"/>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4"/>
          <p:cNvSpPr/>
          <p:nvPr/>
        </p:nvSpPr>
        <p:spPr>
          <a:xfrm>
            <a:off x="3010964" y="199046"/>
            <a:ext cx="90364" cy="69825"/>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4"/>
          <p:cNvSpPr/>
          <p:nvPr/>
        </p:nvSpPr>
        <p:spPr>
          <a:xfrm>
            <a:off x="1460263" y="123934"/>
            <a:ext cx="134063" cy="104210"/>
          </a:xfrm>
          <a:custGeom>
            <a:rect b="b" l="l" r="r" t="t"/>
            <a:pathLst>
              <a:path extrusionOk="0" h="2653" w="3413">
                <a:moveTo>
                  <a:pt x="1707" y="0"/>
                </a:moveTo>
                <a:cubicBezTo>
                  <a:pt x="1" y="0"/>
                  <a:pt x="1" y="2652"/>
                  <a:pt x="1707" y="2652"/>
                </a:cubicBezTo>
                <a:cubicBezTo>
                  <a:pt x="3413" y="2652"/>
                  <a:pt x="3413" y="0"/>
                  <a:pt x="170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4"/>
          <p:cNvSpPr/>
          <p:nvPr/>
        </p:nvSpPr>
        <p:spPr>
          <a:xfrm>
            <a:off x="5813963" y="200134"/>
            <a:ext cx="134063" cy="104210"/>
          </a:xfrm>
          <a:custGeom>
            <a:rect b="b" l="l" r="r" t="t"/>
            <a:pathLst>
              <a:path extrusionOk="0" h="2653" w="3413">
                <a:moveTo>
                  <a:pt x="1707" y="0"/>
                </a:moveTo>
                <a:cubicBezTo>
                  <a:pt x="1" y="0"/>
                  <a:pt x="1" y="2652"/>
                  <a:pt x="1707" y="2652"/>
                </a:cubicBezTo>
                <a:cubicBezTo>
                  <a:pt x="3413" y="2652"/>
                  <a:pt x="3413" y="0"/>
                  <a:pt x="170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4"/>
          <p:cNvSpPr/>
          <p:nvPr/>
        </p:nvSpPr>
        <p:spPr>
          <a:xfrm>
            <a:off x="175952" y="759887"/>
            <a:ext cx="90364" cy="69825"/>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4"/>
          <p:cNvSpPr/>
          <p:nvPr/>
        </p:nvSpPr>
        <p:spPr>
          <a:xfrm>
            <a:off x="188475" y="3329784"/>
            <a:ext cx="134063" cy="104210"/>
          </a:xfrm>
          <a:custGeom>
            <a:rect b="b" l="l" r="r" t="t"/>
            <a:pathLst>
              <a:path extrusionOk="0" h="2653" w="3413">
                <a:moveTo>
                  <a:pt x="1707" y="0"/>
                </a:moveTo>
                <a:cubicBezTo>
                  <a:pt x="1" y="0"/>
                  <a:pt x="1" y="2652"/>
                  <a:pt x="1707" y="2652"/>
                </a:cubicBezTo>
                <a:cubicBezTo>
                  <a:pt x="3413" y="2652"/>
                  <a:pt x="3413" y="0"/>
                  <a:pt x="170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3" name="Google Shape;113;p4"/>
          <p:cNvGrpSpPr/>
          <p:nvPr/>
        </p:nvGrpSpPr>
        <p:grpSpPr>
          <a:xfrm>
            <a:off x="1756609" y="-145627"/>
            <a:ext cx="482481" cy="490933"/>
            <a:chOff x="1634175" y="4169925"/>
            <a:chExt cx="308275" cy="313675"/>
          </a:xfrm>
        </p:grpSpPr>
        <p:sp>
          <p:nvSpPr>
            <p:cNvPr id="114" name="Google Shape;114;p4"/>
            <p:cNvSpPr/>
            <p:nvPr/>
          </p:nvSpPr>
          <p:spPr>
            <a:xfrm>
              <a:off x="1634175" y="4353375"/>
              <a:ext cx="131850" cy="130225"/>
            </a:xfrm>
            <a:custGeom>
              <a:rect b="b" l="l" r="r" t="t"/>
              <a:pathLst>
                <a:path extrusionOk="0" h="5209" w="5274">
                  <a:moveTo>
                    <a:pt x="3983" y="1"/>
                  </a:moveTo>
                  <a:cubicBezTo>
                    <a:pt x="3890" y="1"/>
                    <a:pt x="3805" y="8"/>
                    <a:pt x="3754" y="25"/>
                  </a:cubicBezTo>
                  <a:cubicBezTo>
                    <a:pt x="3211" y="211"/>
                    <a:pt x="652" y="1250"/>
                    <a:pt x="202" y="1901"/>
                  </a:cubicBezTo>
                  <a:cubicBezTo>
                    <a:pt x="93" y="2041"/>
                    <a:pt x="0" y="2243"/>
                    <a:pt x="47" y="2413"/>
                  </a:cubicBezTo>
                  <a:cubicBezTo>
                    <a:pt x="78" y="2568"/>
                    <a:pt x="202" y="2677"/>
                    <a:pt x="342" y="2754"/>
                  </a:cubicBezTo>
                  <a:cubicBezTo>
                    <a:pt x="508" y="2845"/>
                    <a:pt x="679" y="2883"/>
                    <a:pt x="853" y="2883"/>
                  </a:cubicBezTo>
                  <a:cubicBezTo>
                    <a:pt x="1361" y="2883"/>
                    <a:pt x="1892" y="2563"/>
                    <a:pt x="2389" y="2320"/>
                  </a:cubicBezTo>
                  <a:lnTo>
                    <a:pt x="2389" y="2320"/>
                  </a:lnTo>
                  <a:cubicBezTo>
                    <a:pt x="2187" y="2584"/>
                    <a:pt x="1986" y="2878"/>
                    <a:pt x="1768" y="3204"/>
                  </a:cubicBezTo>
                  <a:cubicBezTo>
                    <a:pt x="1520" y="3576"/>
                    <a:pt x="1567" y="4042"/>
                    <a:pt x="1846" y="4243"/>
                  </a:cubicBezTo>
                  <a:cubicBezTo>
                    <a:pt x="1951" y="4315"/>
                    <a:pt x="2057" y="4346"/>
                    <a:pt x="2163" y="4346"/>
                  </a:cubicBezTo>
                  <a:cubicBezTo>
                    <a:pt x="2742" y="4346"/>
                    <a:pt x="3300" y="3403"/>
                    <a:pt x="3537" y="3049"/>
                  </a:cubicBezTo>
                  <a:lnTo>
                    <a:pt x="3537" y="3049"/>
                  </a:lnTo>
                  <a:cubicBezTo>
                    <a:pt x="3397" y="3530"/>
                    <a:pt x="3319" y="3980"/>
                    <a:pt x="3350" y="4476"/>
                  </a:cubicBezTo>
                  <a:cubicBezTo>
                    <a:pt x="3366" y="4848"/>
                    <a:pt x="3490" y="5019"/>
                    <a:pt x="3645" y="5112"/>
                  </a:cubicBezTo>
                  <a:cubicBezTo>
                    <a:pt x="3714" y="5163"/>
                    <a:pt x="3831" y="5208"/>
                    <a:pt x="3967" y="5208"/>
                  </a:cubicBezTo>
                  <a:cubicBezTo>
                    <a:pt x="4200" y="5208"/>
                    <a:pt x="4488" y="5076"/>
                    <a:pt x="4684" y="4615"/>
                  </a:cubicBezTo>
                  <a:cubicBezTo>
                    <a:pt x="4963" y="3949"/>
                    <a:pt x="5274" y="180"/>
                    <a:pt x="4421" y="40"/>
                  </a:cubicBezTo>
                  <a:cubicBezTo>
                    <a:pt x="4332" y="21"/>
                    <a:pt x="4145" y="1"/>
                    <a:pt x="3983"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4"/>
            <p:cNvSpPr/>
            <p:nvPr/>
          </p:nvSpPr>
          <p:spPr>
            <a:xfrm>
              <a:off x="1807500" y="4169925"/>
              <a:ext cx="134950" cy="124500"/>
            </a:xfrm>
            <a:custGeom>
              <a:rect b="b" l="l" r="r" t="t"/>
              <a:pathLst>
                <a:path extrusionOk="0" h="4980" w="5398">
                  <a:moveTo>
                    <a:pt x="2051" y="0"/>
                  </a:moveTo>
                  <a:cubicBezTo>
                    <a:pt x="1900" y="0"/>
                    <a:pt x="1759" y="93"/>
                    <a:pt x="1629" y="197"/>
                  </a:cubicBezTo>
                  <a:cubicBezTo>
                    <a:pt x="1024" y="709"/>
                    <a:pt x="171" y="3346"/>
                    <a:pt x="47" y="3889"/>
                  </a:cubicBezTo>
                  <a:cubicBezTo>
                    <a:pt x="0" y="4028"/>
                    <a:pt x="78" y="4416"/>
                    <a:pt x="109" y="4555"/>
                  </a:cubicBezTo>
                  <a:cubicBezTo>
                    <a:pt x="184" y="4868"/>
                    <a:pt x="753" y="4980"/>
                    <a:pt x="1469" y="4980"/>
                  </a:cubicBezTo>
                  <a:cubicBezTo>
                    <a:pt x="2670" y="4980"/>
                    <a:pt x="4286" y="4666"/>
                    <a:pt x="4684" y="4462"/>
                  </a:cubicBezTo>
                  <a:cubicBezTo>
                    <a:pt x="5397" y="4106"/>
                    <a:pt x="5258" y="3563"/>
                    <a:pt x="5103" y="3377"/>
                  </a:cubicBezTo>
                  <a:cubicBezTo>
                    <a:pt x="5000" y="3245"/>
                    <a:pt x="4829" y="3127"/>
                    <a:pt x="4511" y="3127"/>
                  </a:cubicBezTo>
                  <a:cubicBezTo>
                    <a:pt x="4491" y="3127"/>
                    <a:pt x="4472" y="3128"/>
                    <a:pt x="4451" y="3129"/>
                  </a:cubicBezTo>
                  <a:cubicBezTo>
                    <a:pt x="3955" y="3160"/>
                    <a:pt x="3505" y="3253"/>
                    <a:pt x="3040" y="3439"/>
                  </a:cubicBezTo>
                  <a:cubicBezTo>
                    <a:pt x="3443" y="3129"/>
                    <a:pt x="4606" y="2307"/>
                    <a:pt x="4095" y="1671"/>
                  </a:cubicBezTo>
                  <a:cubicBezTo>
                    <a:pt x="3983" y="1535"/>
                    <a:pt x="3805" y="1465"/>
                    <a:pt x="3613" y="1465"/>
                  </a:cubicBezTo>
                  <a:cubicBezTo>
                    <a:pt x="3431" y="1465"/>
                    <a:pt x="3237" y="1527"/>
                    <a:pt x="3071" y="1655"/>
                  </a:cubicBezTo>
                  <a:cubicBezTo>
                    <a:pt x="2761" y="1903"/>
                    <a:pt x="2482" y="2120"/>
                    <a:pt x="2233" y="2353"/>
                  </a:cubicBezTo>
                  <a:cubicBezTo>
                    <a:pt x="2513" y="1671"/>
                    <a:pt x="2900" y="895"/>
                    <a:pt x="2497" y="275"/>
                  </a:cubicBezTo>
                  <a:cubicBezTo>
                    <a:pt x="2420" y="151"/>
                    <a:pt x="2296" y="27"/>
                    <a:pt x="2140" y="11"/>
                  </a:cubicBezTo>
                  <a:cubicBezTo>
                    <a:pt x="2110" y="4"/>
                    <a:pt x="2081" y="0"/>
                    <a:pt x="2051"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4"/>
            <p:cNvSpPr/>
            <p:nvPr/>
          </p:nvSpPr>
          <p:spPr>
            <a:xfrm>
              <a:off x="1693875" y="4239500"/>
              <a:ext cx="174525" cy="165775"/>
            </a:xfrm>
            <a:custGeom>
              <a:rect b="b" l="l" r="r" t="t"/>
              <a:pathLst>
                <a:path extrusionOk="0" h="6631" w="6981">
                  <a:moveTo>
                    <a:pt x="4451" y="1"/>
                  </a:moveTo>
                  <a:cubicBezTo>
                    <a:pt x="3837" y="1"/>
                    <a:pt x="3224" y="246"/>
                    <a:pt x="2777" y="733"/>
                  </a:cubicBezTo>
                  <a:lnTo>
                    <a:pt x="854" y="2812"/>
                  </a:lnTo>
                  <a:cubicBezTo>
                    <a:pt x="1" y="3727"/>
                    <a:pt x="63" y="5185"/>
                    <a:pt x="978" y="6022"/>
                  </a:cubicBezTo>
                  <a:cubicBezTo>
                    <a:pt x="1414" y="6428"/>
                    <a:pt x="1972" y="6630"/>
                    <a:pt x="2530" y="6630"/>
                  </a:cubicBezTo>
                  <a:cubicBezTo>
                    <a:pt x="3144" y="6630"/>
                    <a:pt x="3757" y="6386"/>
                    <a:pt x="4204" y="5898"/>
                  </a:cubicBezTo>
                  <a:lnTo>
                    <a:pt x="6127" y="3820"/>
                  </a:lnTo>
                  <a:cubicBezTo>
                    <a:pt x="6980" y="2905"/>
                    <a:pt x="6918" y="1462"/>
                    <a:pt x="6003" y="609"/>
                  </a:cubicBezTo>
                  <a:cubicBezTo>
                    <a:pt x="5567" y="203"/>
                    <a:pt x="5009" y="1"/>
                    <a:pt x="4451" y="1"/>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4"/>
            <p:cNvSpPr/>
            <p:nvPr/>
          </p:nvSpPr>
          <p:spPr>
            <a:xfrm>
              <a:off x="1727225" y="4305900"/>
              <a:ext cx="51975" cy="40725"/>
            </a:xfrm>
            <a:custGeom>
              <a:rect b="b" l="l" r="r" t="t"/>
              <a:pathLst>
                <a:path extrusionOk="0" h="1629" w="2079">
                  <a:moveTo>
                    <a:pt x="1040" y="0"/>
                  </a:moveTo>
                  <a:cubicBezTo>
                    <a:pt x="1" y="0"/>
                    <a:pt x="1" y="1629"/>
                    <a:pt x="1040" y="1629"/>
                  </a:cubicBezTo>
                  <a:cubicBezTo>
                    <a:pt x="2079" y="1629"/>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4"/>
            <p:cNvSpPr/>
            <p:nvPr/>
          </p:nvSpPr>
          <p:spPr>
            <a:xfrm>
              <a:off x="1716375" y="4362900"/>
              <a:ext cx="52375" cy="40725"/>
            </a:xfrm>
            <a:custGeom>
              <a:rect b="b" l="l" r="r" t="t"/>
              <a:pathLst>
                <a:path extrusionOk="0" h="1629" w="2095">
                  <a:moveTo>
                    <a:pt x="1039" y="0"/>
                  </a:moveTo>
                  <a:cubicBezTo>
                    <a:pt x="0" y="0"/>
                    <a:pt x="0" y="1629"/>
                    <a:pt x="1039" y="1629"/>
                  </a:cubicBezTo>
                  <a:cubicBezTo>
                    <a:pt x="2094" y="1629"/>
                    <a:pt x="2094"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4"/>
            <p:cNvSpPr/>
            <p:nvPr/>
          </p:nvSpPr>
          <p:spPr>
            <a:xfrm>
              <a:off x="1826500" y="4282250"/>
              <a:ext cx="51975" cy="40725"/>
            </a:xfrm>
            <a:custGeom>
              <a:rect b="b" l="l" r="r" t="t"/>
              <a:pathLst>
                <a:path extrusionOk="0" h="1629" w="2079">
                  <a:moveTo>
                    <a:pt x="1039" y="0"/>
                  </a:moveTo>
                  <a:cubicBezTo>
                    <a:pt x="0" y="0"/>
                    <a:pt x="0" y="1629"/>
                    <a:pt x="1039" y="1629"/>
                  </a:cubicBezTo>
                  <a:cubicBezTo>
                    <a:pt x="2078" y="1629"/>
                    <a:pt x="2078"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4"/>
            <p:cNvSpPr/>
            <p:nvPr/>
          </p:nvSpPr>
          <p:spPr>
            <a:xfrm>
              <a:off x="1783850" y="4239200"/>
              <a:ext cx="52350" cy="40750"/>
            </a:xfrm>
            <a:custGeom>
              <a:rect b="b" l="l" r="r" t="t"/>
              <a:pathLst>
                <a:path extrusionOk="0" h="1630" w="2094">
                  <a:moveTo>
                    <a:pt x="1055" y="1"/>
                  </a:moveTo>
                  <a:cubicBezTo>
                    <a:pt x="16" y="1"/>
                    <a:pt x="0" y="1629"/>
                    <a:pt x="1055" y="1629"/>
                  </a:cubicBezTo>
                  <a:cubicBezTo>
                    <a:pt x="2094" y="1629"/>
                    <a:pt x="2094" y="1"/>
                    <a:pt x="1055"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4"/>
            <p:cNvSpPr/>
            <p:nvPr/>
          </p:nvSpPr>
          <p:spPr>
            <a:xfrm>
              <a:off x="1776850" y="4297750"/>
              <a:ext cx="52375" cy="40350"/>
            </a:xfrm>
            <a:custGeom>
              <a:rect b="b" l="l" r="r" t="t"/>
              <a:pathLst>
                <a:path extrusionOk="0" h="1614" w="2095">
                  <a:moveTo>
                    <a:pt x="1040" y="1"/>
                  </a:moveTo>
                  <a:cubicBezTo>
                    <a:pt x="1" y="1"/>
                    <a:pt x="1" y="1614"/>
                    <a:pt x="1040" y="1614"/>
                  </a:cubicBezTo>
                  <a:cubicBezTo>
                    <a:pt x="2095" y="1614"/>
                    <a:pt x="2095" y="1"/>
                    <a:pt x="1040"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4"/>
            <p:cNvSpPr/>
            <p:nvPr/>
          </p:nvSpPr>
          <p:spPr>
            <a:xfrm>
              <a:off x="1769500" y="4348175"/>
              <a:ext cx="51975" cy="40325"/>
            </a:xfrm>
            <a:custGeom>
              <a:rect b="b" l="l" r="r" t="t"/>
              <a:pathLst>
                <a:path extrusionOk="0" h="1613" w="2079">
                  <a:moveTo>
                    <a:pt x="1039" y="0"/>
                  </a:moveTo>
                  <a:cubicBezTo>
                    <a:pt x="0" y="0"/>
                    <a:pt x="0" y="1613"/>
                    <a:pt x="1039" y="1613"/>
                  </a:cubicBezTo>
                  <a:cubicBezTo>
                    <a:pt x="2078" y="1613"/>
                    <a:pt x="2078"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4"/>
            <p:cNvSpPr/>
            <p:nvPr/>
          </p:nvSpPr>
          <p:spPr>
            <a:xfrm>
              <a:off x="1738475" y="4252400"/>
              <a:ext cx="51975" cy="40725"/>
            </a:xfrm>
            <a:custGeom>
              <a:rect b="b" l="l" r="r" t="t"/>
              <a:pathLst>
                <a:path extrusionOk="0" h="1629" w="2079">
                  <a:moveTo>
                    <a:pt x="1040" y="0"/>
                  </a:moveTo>
                  <a:cubicBezTo>
                    <a:pt x="0" y="0"/>
                    <a:pt x="0" y="1629"/>
                    <a:pt x="1040" y="1629"/>
                  </a:cubicBezTo>
                  <a:cubicBezTo>
                    <a:pt x="2079" y="1629"/>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4"/>
            <p:cNvSpPr/>
            <p:nvPr/>
          </p:nvSpPr>
          <p:spPr>
            <a:xfrm>
              <a:off x="1679925" y="4322575"/>
              <a:ext cx="51975" cy="40350"/>
            </a:xfrm>
            <a:custGeom>
              <a:rect b="b" l="l" r="r" t="t"/>
              <a:pathLst>
                <a:path extrusionOk="0" h="1614" w="2079">
                  <a:moveTo>
                    <a:pt x="1040" y="0"/>
                  </a:moveTo>
                  <a:cubicBezTo>
                    <a:pt x="0" y="0"/>
                    <a:pt x="0" y="1613"/>
                    <a:pt x="1040" y="1613"/>
                  </a:cubicBezTo>
                  <a:cubicBezTo>
                    <a:pt x="2079" y="1613"/>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5" name="Google Shape;125;p4"/>
          <p:cNvGrpSpPr/>
          <p:nvPr/>
        </p:nvGrpSpPr>
        <p:grpSpPr>
          <a:xfrm>
            <a:off x="8745246" y="3824673"/>
            <a:ext cx="482481" cy="490933"/>
            <a:chOff x="1634175" y="4169925"/>
            <a:chExt cx="308275" cy="313675"/>
          </a:xfrm>
        </p:grpSpPr>
        <p:sp>
          <p:nvSpPr>
            <p:cNvPr id="126" name="Google Shape;126;p4"/>
            <p:cNvSpPr/>
            <p:nvPr/>
          </p:nvSpPr>
          <p:spPr>
            <a:xfrm>
              <a:off x="1634175" y="4353375"/>
              <a:ext cx="131850" cy="130225"/>
            </a:xfrm>
            <a:custGeom>
              <a:rect b="b" l="l" r="r" t="t"/>
              <a:pathLst>
                <a:path extrusionOk="0" h="5209" w="5274">
                  <a:moveTo>
                    <a:pt x="3983" y="1"/>
                  </a:moveTo>
                  <a:cubicBezTo>
                    <a:pt x="3890" y="1"/>
                    <a:pt x="3805" y="8"/>
                    <a:pt x="3754" y="25"/>
                  </a:cubicBezTo>
                  <a:cubicBezTo>
                    <a:pt x="3211" y="211"/>
                    <a:pt x="652" y="1250"/>
                    <a:pt x="202" y="1901"/>
                  </a:cubicBezTo>
                  <a:cubicBezTo>
                    <a:pt x="93" y="2041"/>
                    <a:pt x="0" y="2243"/>
                    <a:pt x="47" y="2413"/>
                  </a:cubicBezTo>
                  <a:cubicBezTo>
                    <a:pt x="78" y="2568"/>
                    <a:pt x="202" y="2677"/>
                    <a:pt x="342" y="2754"/>
                  </a:cubicBezTo>
                  <a:cubicBezTo>
                    <a:pt x="508" y="2845"/>
                    <a:pt x="679" y="2883"/>
                    <a:pt x="853" y="2883"/>
                  </a:cubicBezTo>
                  <a:cubicBezTo>
                    <a:pt x="1361" y="2883"/>
                    <a:pt x="1892" y="2563"/>
                    <a:pt x="2389" y="2320"/>
                  </a:cubicBezTo>
                  <a:lnTo>
                    <a:pt x="2389" y="2320"/>
                  </a:lnTo>
                  <a:cubicBezTo>
                    <a:pt x="2187" y="2584"/>
                    <a:pt x="1986" y="2878"/>
                    <a:pt x="1768" y="3204"/>
                  </a:cubicBezTo>
                  <a:cubicBezTo>
                    <a:pt x="1520" y="3576"/>
                    <a:pt x="1567" y="4042"/>
                    <a:pt x="1846" y="4243"/>
                  </a:cubicBezTo>
                  <a:cubicBezTo>
                    <a:pt x="1951" y="4315"/>
                    <a:pt x="2057" y="4346"/>
                    <a:pt x="2163" y="4346"/>
                  </a:cubicBezTo>
                  <a:cubicBezTo>
                    <a:pt x="2742" y="4346"/>
                    <a:pt x="3300" y="3403"/>
                    <a:pt x="3537" y="3049"/>
                  </a:cubicBezTo>
                  <a:lnTo>
                    <a:pt x="3537" y="3049"/>
                  </a:lnTo>
                  <a:cubicBezTo>
                    <a:pt x="3397" y="3530"/>
                    <a:pt x="3319" y="3980"/>
                    <a:pt x="3350" y="4476"/>
                  </a:cubicBezTo>
                  <a:cubicBezTo>
                    <a:pt x="3366" y="4848"/>
                    <a:pt x="3490" y="5019"/>
                    <a:pt x="3645" y="5112"/>
                  </a:cubicBezTo>
                  <a:cubicBezTo>
                    <a:pt x="3714" y="5163"/>
                    <a:pt x="3831" y="5208"/>
                    <a:pt x="3967" y="5208"/>
                  </a:cubicBezTo>
                  <a:cubicBezTo>
                    <a:pt x="4200" y="5208"/>
                    <a:pt x="4488" y="5076"/>
                    <a:pt x="4684" y="4615"/>
                  </a:cubicBezTo>
                  <a:cubicBezTo>
                    <a:pt x="4963" y="3949"/>
                    <a:pt x="5274" y="180"/>
                    <a:pt x="4421" y="40"/>
                  </a:cubicBezTo>
                  <a:cubicBezTo>
                    <a:pt x="4332" y="21"/>
                    <a:pt x="4145" y="1"/>
                    <a:pt x="3983"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4"/>
            <p:cNvSpPr/>
            <p:nvPr/>
          </p:nvSpPr>
          <p:spPr>
            <a:xfrm>
              <a:off x="1807500" y="4169925"/>
              <a:ext cx="134950" cy="124500"/>
            </a:xfrm>
            <a:custGeom>
              <a:rect b="b" l="l" r="r" t="t"/>
              <a:pathLst>
                <a:path extrusionOk="0" h="4980" w="5398">
                  <a:moveTo>
                    <a:pt x="2051" y="0"/>
                  </a:moveTo>
                  <a:cubicBezTo>
                    <a:pt x="1900" y="0"/>
                    <a:pt x="1759" y="93"/>
                    <a:pt x="1629" y="197"/>
                  </a:cubicBezTo>
                  <a:cubicBezTo>
                    <a:pt x="1024" y="709"/>
                    <a:pt x="171" y="3346"/>
                    <a:pt x="47" y="3889"/>
                  </a:cubicBezTo>
                  <a:cubicBezTo>
                    <a:pt x="0" y="4028"/>
                    <a:pt x="78" y="4416"/>
                    <a:pt x="109" y="4555"/>
                  </a:cubicBezTo>
                  <a:cubicBezTo>
                    <a:pt x="184" y="4868"/>
                    <a:pt x="753" y="4980"/>
                    <a:pt x="1469" y="4980"/>
                  </a:cubicBezTo>
                  <a:cubicBezTo>
                    <a:pt x="2670" y="4980"/>
                    <a:pt x="4286" y="4666"/>
                    <a:pt x="4684" y="4462"/>
                  </a:cubicBezTo>
                  <a:cubicBezTo>
                    <a:pt x="5397" y="4106"/>
                    <a:pt x="5258" y="3563"/>
                    <a:pt x="5103" y="3377"/>
                  </a:cubicBezTo>
                  <a:cubicBezTo>
                    <a:pt x="5000" y="3245"/>
                    <a:pt x="4829" y="3127"/>
                    <a:pt x="4511" y="3127"/>
                  </a:cubicBezTo>
                  <a:cubicBezTo>
                    <a:pt x="4491" y="3127"/>
                    <a:pt x="4472" y="3128"/>
                    <a:pt x="4451" y="3129"/>
                  </a:cubicBezTo>
                  <a:cubicBezTo>
                    <a:pt x="3955" y="3160"/>
                    <a:pt x="3505" y="3253"/>
                    <a:pt x="3040" y="3439"/>
                  </a:cubicBezTo>
                  <a:cubicBezTo>
                    <a:pt x="3443" y="3129"/>
                    <a:pt x="4606" y="2307"/>
                    <a:pt x="4095" y="1671"/>
                  </a:cubicBezTo>
                  <a:cubicBezTo>
                    <a:pt x="3983" y="1535"/>
                    <a:pt x="3805" y="1465"/>
                    <a:pt x="3613" y="1465"/>
                  </a:cubicBezTo>
                  <a:cubicBezTo>
                    <a:pt x="3431" y="1465"/>
                    <a:pt x="3237" y="1527"/>
                    <a:pt x="3071" y="1655"/>
                  </a:cubicBezTo>
                  <a:cubicBezTo>
                    <a:pt x="2761" y="1903"/>
                    <a:pt x="2482" y="2120"/>
                    <a:pt x="2233" y="2353"/>
                  </a:cubicBezTo>
                  <a:cubicBezTo>
                    <a:pt x="2513" y="1671"/>
                    <a:pt x="2900" y="895"/>
                    <a:pt x="2497" y="275"/>
                  </a:cubicBezTo>
                  <a:cubicBezTo>
                    <a:pt x="2420" y="151"/>
                    <a:pt x="2296" y="27"/>
                    <a:pt x="2140" y="11"/>
                  </a:cubicBezTo>
                  <a:cubicBezTo>
                    <a:pt x="2110" y="4"/>
                    <a:pt x="2081" y="0"/>
                    <a:pt x="2051"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4"/>
            <p:cNvSpPr/>
            <p:nvPr/>
          </p:nvSpPr>
          <p:spPr>
            <a:xfrm>
              <a:off x="1693875" y="4239500"/>
              <a:ext cx="174525" cy="165775"/>
            </a:xfrm>
            <a:custGeom>
              <a:rect b="b" l="l" r="r" t="t"/>
              <a:pathLst>
                <a:path extrusionOk="0" h="6631" w="6981">
                  <a:moveTo>
                    <a:pt x="4451" y="1"/>
                  </a:moveTo>
                  <a:cubicBezTo>
                    <a:pt x="3837" y="1"/>
                    <a:pt x="3224" y="246"/>
                    <a:pt x="2777" y="733"/>
                  </a:cubicBezTo>
                  <a:lnTo>
                    <a:pt x="854" y="2812"/>
                  </a:lnTo>
                  <a:cubicBezTo>
                    <a:pt x="1" y="3727"/>
                    <a:pt x="63" y="5185"/>
                    <a:pt x="978" y="6022"/>
                  </a:cubicBezTo>
                  <a:cubicBezTo>
                    <a:pt x="1414" y="6428"/>
                    <a:pt x="1972" y="6630"/>
                    <a:pt x="2530" y="6630"/>
                  </a:cubicBezTo>
                  <a:cubicBezTo>
                    <a:pt x="3144" y="6630"/>
                    <a:pt x="3757" y="6386"/>
                    <a:pt x="4204" y="5898"/>
                  </a:cubicBezTo>
                  <a:lnTo>
                    <a:pt x="6127" y="3820"/>
                  </a:lnTo>
                  <a:cubicBezTo>
                    <a:pt x="6980" y="2905"/>
                    <a:pt x="6918" y="1462"/>
                    <a:pt x="6003" y="609"/>
                  </a:cubicBezTo>
                  <a:cubicBezTo>
                    <a:pt x="5567" y="203"/>
                    <a:pt x="5009" y="1"/>
                    <a:pt x="4451" y="1"/>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p4"/>
            <p:cNvSpPr/>
            <p:nvPr/>
          </p:nvSpPr>
          <p:spPr>
            <a:xfrm>
              <a:off x="1727225" y="4305900"/>
              <a:ext cx="51975" cy="40725"/>
            </a:xfrm>
            <a:custGeom>
              <a:rect b="b" l="l" r="r" t="t"/>
              <a:pathLst>
                <a:path extrusionOk="0" h="1629" w="2079">
                  <a:moveTo>
                    <a:pt x="1040" y="0"/>
                  </a:moveTo>
                  <a:cubicBezTo>
                    <a:pt x="1" y="0"/>
                    <a:pt x="1" y="1629"/>
                    <a:pt x="1040" y="1629"/>
                  </a:cubicBezTo>
                  <a:cubicBezTo>
                    <a:pt x="2079" y="1629"/>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4"/>
            <p:cNvSpPr/>
            <p:nvPr/>
          </p:nvSpPr>
          <p:spPr>
            <a:xfrm>
              <a:off x="1716375" y="4362900"/>
              <a:ext cx="52375" cy="40725"/>
            </a:xfrm>
            <a:custGeom>
              <a:rect b="b" l="l" r="r" t="t"/>
              <a:pathLst>
                <a:path extrusionOk="0" h="1629" w="2095">
                  <a:moveTo>
                    <a:pt x="1039" y="0"/>
                  </a:moveTo>
                  <a:cubicBezTo>
                    <a:pt x="0" y="0"/>
                    <a:pt x="0" y="1629"/>
                    <a:pt x="1039" y="1629"/>
                  </a:cubicBezTo>
                  <a:cubicBezTo>
                    <a:pt x="2094" y="1629"/>
                    <a:pt x="2094"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4"/>
            <p:cNvSpPr/>
            <p:nvPr/>
          </p:nvSpPr>
          <p:spPr>
            <a:xfrm>
              <a:off x="1826500" y="4282250"/>
              <a:ext cx="51975" cy="40725"/>
            </a:xfrm>
            <a:custGeom>
              <a:rect b="b" l="l" r="r" t="t"/>
              <a:pathLst>
                <a:path extrusionOk="0" h="1629" w="2079">
                  <a:moveTo>
                    <a:pt x="1039" y="0"/>
                  </a:moveTo>
                  <a:cubicBezTo>
                    <a:pt x="0" y="0"/>
                    <a:pt x="0" y="1629"/>
                    <a:pt x="1039" y="1629"/>
                  </a:cubicBezTo>
                  <a:cubicBezTo>
                    <a:pt x="2078" y="1629"/>
                    <a:pt x="2078"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p4"/>
            <p:cNvSpPr/>
            <p:nvPr/>
          </p:nvSpPr>
          <p:spPr>
            <a:xfrm>
              <a:off x="1783850" y="4239200"/>
              <a:ext cx="52350" cy="40750"/>
            </a:xfrm>
            <a:custGeom>
              <a:rect b="b" l="l" r="r" t="t"/>
              <a:pathLst>
                <a:path extrusionOk="0" h="1630" w="2094">
                  <a:moveTo>
                    <a:pt x="1055" y="1"/>
                  </a:moveTo>
                  <a:cubicBezTo>
                    <a:pt x="16" y="1"/>
                    <a:pt x="0" y="1629"/>
                    <a:pt x="1055" y="1629"/>
                  </a:cubicBezTo>
                  <a:cubicBezTo>
                    <a:pt x="2094" y="1629"/>
                    <a:pt x="2094" y="1"/>
                    <a:pt x="1055"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p4"/>
            <p:cNvSpPr/>
            <p:nvPr/>
          </p:nvSpPr>
          <p:spPr>
            <a:xfrm>
              <a:off x="1776850" y="4297750"/>
              <a:ext cx="52375" cy="40350"/>
            </a:xfrm>
            <a:custGeom>
              <a:rect b="b" l="l" r="r" t="t"/>
              <a:pathLst>
                <a:path extrusionOk="0" h="1614" w="2095">
                  <a:moveTo>
                    <a:pt x="1040" y="1"/>
                  </a:moveTo>
                  <a:cubicBezTo>
                    <a:pt x="1" y="1"/>
                    <a:pt x="1" y="1614"/>
                    <a:pt x="1040" y="1614"/>
                  </a:cubicBezTo>
                  <a:cubicBezTo>
                    <a:pt x="2095" y="1614"/>
                    <a:pt x="2095" y="1"/>
                    <a:pt x="1040"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4"/>
            <p:cNvSpPr/>
            <p:nvPr/>
          </p:nvSpPr>
          <p:spPr>
            <a:xfrm>
              <a:off x="1769500" y="4348175"/>
              <a:ext cx="51975" cy="40325"/>
            </a:xfrm>
            <a:custGeom>
              <a:rect b="b" l="l" r="r" t="t"/>
              <a:pathLst>
                <a:path extrusionOk="0" h="1613" w="2079">
                  <a:moveTo>
                    <a:pt x="1039" y="0"/>
                  </a:moveTo>
                  <a:cubicBezTo>
                    <a:pt x="0" y="0"/>
                    <a:pt x="0" y="1613"/>
                    <a:pt x="1039" y="1613"/>
                  </a:cubicBezTo>
                  <a:cubicBezTo>
                    <a:pt x="2078" y="1613"/>
                    <a:pt x="2078"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4"/>
            <p:cNvSpPr/>
            <p:nvPr/>
          </p:nvSpPr>
          <p:spPr>
            <a:xfrm>
              <a:off x="1738475" y="4252400"/>
              <a:ext cx="51975" cy="40725"/>
            </a:xfrm>
            <a:custGeom>
              <a:rect b="b" l="l" r="r" t="t"/>
              <a:pathLst>
                <a:path extrusionOk="0" h="1629" w="2079">
                  <a:moveTo>
                    <a:pt x="1040" y="0"/>
                  </a:moveTo>
                  <a:cubicBezTo>
                    <a:pt x="0" y="0"/>
                    <a:pt x="0" y="1629"/>
                    <a:pt x="1040" y="1629"/>
                  </a:cubicBezTo>
                  <a:cubicBezTo>
                    <a:pt x="2079" y="1629"/>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p4"/>
            <p:cNvSpPr/>
            <p:nvPr/>
          </p:nvSpPr>
          <p:spPr>
            <a:xfrm>
              <a:off x="1679925" y="4322575"/>
              <a:ext cx="51975" cy="40350"/>
            </a:xfrm>
            <a:custGeom>
              <a:rect b="b" l="l" r="r" t="t"/>
              <a:pathLst>
                <a:path extrusionOk="0" h="1614" w="2079">
                  <a:moveTo>
                    <a:pt x="1040" y="0"/>
                  </a:moveTo>
                  <a:cubicBezTo>
                    <a:pt x="0" y="0"/>
                    <a:pt x="0" y="1613"/>
                    <a:pt x="1040" y="1613"/>
                  </a:cubicBezTo>
                  <a:cubicBezTo>
                    <a:pt x="2079" y="1613"/>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37" name="Google Shape;137;p4"/>
          <p:cNvSpPr/>
          <p:nvPr/>
        </p:nvSpPr>
        <p:spPr>
          <a:xfrm rot="10660333">
            <a:off x="8899794" y="2150405"/>
            <a:ext cx="249679" cy="200294"/>
          </a:xfrm>
          <a:custGeom>
            <a:rect b="b" l="l" r="r" t="t"/>
            <a:pathLst>
              <a:path extrusionOk="0" h="6600" w="8228">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rgbClr val="FFFFFF">
              <a:alpha val="763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38" name="Google Shape;138;p4"/>
          <p:cNvGrpSpPr/>
          <p:nvPr/>
        </p:nvGrpSpPr>
        <p:grpSpPr>
          <a:xfrm>
            <a:off x="8995374" y="2554868"/>
            <a:ext cx="248024" cy="243085"/>
            <a:chOff x="7972900" y="1017250"/>
            <a:chExt cx="754791" cy="739760"/>
          </a:xfrm>
        </p:grpSpPr>
        <p:sp>
          <p:nvSpPr>
            <p:cNvPr id="139" name="Google Shape;139;p4"/>
            <p:cNvSpPr/>
            <p:nvPr/>
          </p:nvSpPr>
          <p:spPr>
            <a:xfrm>
              <a:off x="7972900" y="1017250"/>
              <a:ext cx="754791" cy="739760"/>
            </a:xfrm>
            <a:custGeom>
              <a:rect b="b" l="l" r="r" t="t"/>
              <a:pathLst>
                <a:path extrusionOk="0" h="14715" w="15014">
                  <a:moveTo>
                    <a:pt x="7499" y="1"/>
                  </a:moveTo>
                  <a:cubicBezTo>
                    <a:pt x="7404" y="1"/>
                    <a:pt x="7308" y="3"/>
                    <a:pt x="7212" y="6"/>
                  </a:cubicBezTo>
                  <a:cubicBezTo>
                    <a:pt x="3149" y="161"/>
                    <a:pt x="0" y="3589"/>
                    <a:pt x="156" y="7637"/>
                  </a:cubicBezTo>
                  <a:cubicBezTo>
                    <a:pt x="307" y="11605"/>
                    <a:pt x="3578" y="14715"/>
                    <a:pt x="7501" y="14715"/>
                  </a:cubicBezTo>
                  <a:cubicBezTo>
                    <a:pt x="7596" y="14715"/>
                    <a:pt x="7691" y="14713"/>
                    <a:pt x="7786" y="14709"/>
                  </a:cubicBezTo>
                  <a:cubicBezTo>
                    <a:pt x="11850" y="14554"/>
                    <a:pt x="15014" y="11127"/>
                    <a:pt x="14859" y="7063"/>
                  </a:cubicBezTo>
                  <a:cubicBezTo>
                    <a:pt x="14707" y="3111"/>
                    <a:pt x="11436" y="1"/>
                    <a:pt x="749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4"/>
            <p:cNvSpPr/>
            <p:nvPr/>
          </p:nvSpPr>
          <p:spPr>
            <a:xfrm>
              <a:off x="8110900" y="1152989"/>
              <a:ext cx="478795" cy="468288"/>
            </a:xfrm>
            <a:custGeom>
              <a:rect b="b" l="l" r="r" t="t"/>
              <a:pathLst>
                <a:path extrusionOk="0" h="9315" w="9524">
                  <a:moveTo>
                    <a:pt x="4776" y="1"/>
                  </a:moveTo>
                  <a:cubicBezTo>
                    <a:pt x="4709" y="1"/>
                    <a:pt x="4643" y="2"/>
                    <a:pt x="4576" y="5"/>
                  </a:cubicBezTo>
                  <a:cubicBezTo>
                    <a:pt x="2001" y="114"/>
                    <a:pt x="1" y="2269"/>
                    <a:pt x="109" y="4844"/>
                  </a:cubicBezTo>
                  <a:cubicBezTo>
                    <a:pt x="215" y="7352"/>
                    <a:pt x="2278" y="9315"/>
                    <a:pt x="4764" y="9315"/>
                  </a:cubicBezTo>
                  <a:cubicBezTo>
                    <a:pt x="4830" y="9315"/>
                    <a:pt x="4897" y="9314"/>
                    <a:pt x="4964" y="9311"/>
                  </a:cubicBezTo>
                  <a:cubicBezTo>
                    <a:pt x="7523" y="9202"/>
                    <a:pt x="9523" y="7031"/>
                    <a:pt x="9415" y="4472"/>
                  </a:cubicBezTo>
                  <a:cubicBezTo>
                    <a:pt x="9309" y="1964"/>
                    <a:pt x="7261" y="1"/>
                    <a:pt x="477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4"/>
            <p:cNvSpPr/>
            <p:nvPr/>
          </p:nvSpPr>
          <p:spPr>
            <a:xfrm>
              <a:off x="8232560" y="1270126"/>
              <a:ext cx="236281" cy="234018"/>
            </a:xfrm>
            <a:custGeom>
              <a:rect b="b" l="l" r="r" t="t"/>
              <a:pathLst>
                <a:path extrusionOk="0" h="4655" w="4700">
                  <a:moveTo>
                    <a:pt x="2318" y="1"/>
                  </a:moveTo>
                  <a:cubicBezTo>
                    <a:pt x="1070" y="1"/>
                    <a:pt x="31" y="1028"/>
                    <a:pt x="16" y="2297"/>
                  </a:cubicBezTo>
                  <a:cubicBezTo>
                    <a:pt x="0" y="3569"/>
                    <a:pt x="1024" y="4639"/>
                    <a:pt x="2311" y="4654"/>
                  </a:cubicBezTo>
                  <a:cubicBezTo>
                    <a:pt x="2321" y="4654"/>
                    <a:pt x="2330" y="4654"/>
                    <a:pt x="2340" y="4654"/>
                  </a:cubicBezTo>
                  <a:cubicBezTo>
                    <a:pt x="3614" y="4654"/>
                    <a:pt x="4653" y="3637"/>
                    <a:pt x="4668" y="2359"/>
                  </a:cubicBezTo>
                  <a:cubicBezTo>
                    <a:pt x="4700" y="1072"/>
                    <a:pt x="3660" y="17"/>
                    <a:pt x="2373" y="1"/>
                  </a:cubicBezTo>
                  <a:cubicBezTo>
                    <a:pt x="2355" y="1"/>
                    <a:pt x="2336" y="1"/>
                    <a:pt x="2318" y="1"/>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4"/>
            <p:cNvSpPr/>
            <p:nvPr/>
          </p:nvSpPr>
          <p:spPr>
            <a:xfrm>
              <a:off x="8209938" y="1349005"/>
              <a:ext cx="61634" cy="56054"/>
            </a:xfrm>
            <a:custGeom>
              <a:rect b="b" l="l" r="r" t="t"/>
              <a:pathLst>
                <a:path extrusionOk="0" h="1115" w="1226">
                  <a:moveTo>
                    <a:pt x="614" y="0"/>
                  </a:moveTo>
                  <a:cubicBezTo>
                    <a:pt x="465" y="0"/>
                    <a:pt x="316" y="63"/>
                    <a:pt x="202" y="185"/>
                  </a:cubicBezTo>
                  <a:cubicBezTo>
                    <a:pt x="0" y="402"/>
                    <a:pt x="16" y="759"/>
                    <a:pt x="233" y="960"/>
                  </a:cubicBezTo>
                  <a:cubicBezTo>
                    <a:pt x="343" y="1063"/>
                    <a:pt x="478" y="1114"/>
                    <a:pt x="612" y="1114"/>
                  </a:cubicBezTo>
                  <a:cubicBezTo>
                    <a:pt x="761" y="1114"/>
                    <a:pt x="910" y="1052"/>
                    <a:pt x="1024" y="929"/>
                  </a:cubicBezTo>
                  <a:cubicBezTo>
                    <a:pt x="1226" y="712"/>
                    <a:pt x="1210" y="356"/>
                    <a:pt x="993" y="154"/>
                  </a:cubicBezTo>
                  <a:cubicBezTo>
                    <a:pt x="883" y="51"/>
                    <a:pt x="748" y="0"/>
                    <a:pt x="61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3" name="Google Shape;143;p4"/>
          <p:cNvGrpSpPr/>
          <p:nvPr/>
        </p:nvGrpSpPr>
        <p:grpSpPr>
          <a:xfrm rot="941187">
            <a:off x="8873832" y="1728157"/>
            <a:ext cx="392555" cy="111937"/>
            <a:chOff x="3827225" y="3139400"/>
            <a:chExt cx="298975" cy="88200"/>
          </a:xfrm>
        </p:grpSpPr>
        <p:sp>
          <p:nvSpPr>
            <p:cNvPr id="144" name="Google Shape;144;p4"/>
            <p:cNvSpPr/>
            <p:nvPr/>
          </p:nvSpPr>
          <p:spPr>
            <a:xfrm>
              <a:off x="3827225" y="3143250"/>
              <a:ext cx="153950" cy="84350"/>
            </a:xfrm>
            <a:custGeom>
              <a:rect b="b" l="l" r="r" t="t"/>
              <a:pathLst>
                <a:path extrusionOk="0" h="3374" w="6158">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4"/>
            <p:cNvSpPr/>
            <p:nvPr/>
          </p:nvSpPr>
          <p:spPr>
            <a:xfrm>
              <a:off x="3973775" y="3139400"/>
              <a:ext cx="152425" cy="67325"/>
            </a:xfrm>
            <a:custGeom>
              <a:rect b="b" l="l" r="r" t="t"/>
              <a:pathLst>
                <a:path extrusionOk="0" h="2693" w="6097">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6" name="Google Shape;146;p4"/>
          <p:cNvSpPr/>
          <p:nvPr/>
        </p:nvSpPr>
        <p:spPr>
          <a:xfrm>
            <a:off x="8941303" y="2947775"/>
            <a:ext cx="90364" cy="69825"/>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47" name="Google Shape;147;p4"/>
          <p:cNvGrpSpPr/>
          <p:nvPr/>
        </p:nvGrpSpPr>
        <p:grpSpPr>
          <a:xfrm rot="3704533">
            <a:off x="1936265" y="4994120"/>
            <a:ext cx="299645" cy="85878"/>
            <a:chOff x="3827225" y="3139400"/>
            <a:chExt cx="298975" cy="88200"/>
          </a:xfrm>
        </p:grpSpPr>
        <p:sp>
          <p:nvSpPr>
            <p:cNvPr id="148" name="Google Shape;148;p4"/>
            <p:cNvSpPr/>
            <p:nvPr/>
          </p:nvSpPr>
          <p:spPr>
            <a:xfrm>
              <a:off x="3827225" y="3143250"/>
              <a:ext cx="153950" cy="84350"/>
            </a:xfrm>
            <a:custGeom>
              <a:rect b="b" l="l" r="r" t="t"/>
              <a:pathLst>
                <a:path extrusionOk="0" h="3374" w="6158">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4"/>
            <p:cNvSpPr/>
            <p:nvPr/>
          </p:nvSpPr>
          <p:spPr>
            <a:xfrm>
              <a:off x="3973775" y="3139400"/>
              <a:ext cx="152425" cy="67325"/>
            </a:xfrm>
            <a:custGeom>
              <a:rect b="b" l="l" r="r" t="t"/>
              <a:pathLst>
                <a:path extrusionOk="0" h="2693" w="6097">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0" name="Google Shape;150;p4"/>
          <p:cNvGrpSpPr/>
          <p:nvPr/>
        </p:nvGrpSpPr>
        <p:grpSpPr>
          <a:xfrm rot="4880212">
            <a:off x="3318507" y="4715341"/>
            <a:ext cx="562827" cy="572686"/>
            <a:chOff x="1634175" y="4169925"/>
            <a:chExt cx="308275" cy="313675"/>
          </a:xfrm>
        </p:grpSpPr>
        <p:sp>
          <p:nvSpPr>
            <p:cNvPr id="151" name="Google Shape;151;p4"/>
            <p:cNvSpPr/>
            <p:nvPr/>
          </p:nvSpPr>
          <p:spPr>
            <a:xfrm>
              <a:off x="1634175" y="4353375"/>
              <a:ext cx="131850" cy="130225"/>
            </a:xfrm>
            <a:custGeom>
              <a:rect b="b" l="l" r="r" t="t"/>
              <a:pathLst>
                <a:path extrusionOk="0" h="5209" w="5274">
                  <a:moveTo>
                    <a:pt x="3983" y="1"/>
                  </a:moveTo>
                  <a:cubicBezTo>
                    <a:pt x="3890" y="1"/>
                    <a:pt x="3805" y="8"/>
                    <a:pt x="3754" y="25"/>
                  </a:cubicBezTo>
                  <a:cubicBezTo>
                    <a:pt x="3211" y="211"/>
                    <a:pt x="652" y="1250"/>
                    <a:pt x="202" y="1901"/>
                  </a:cubicBezTo>
                  <a:cubicBezTo>
                    <a:pt x="93" y="2041"/>
                    <a:pt x="0" y="2243"/>
                    <a:pt x="47" y="2413"/>
                  </a:cubicBezTo>
                  <a:cubicBezTo>
                    <a:pt x="78" y="2568"/>
                    <a:pt x="202" y="2677"/>
                    <a:pt x="342" y="2754"/>
                  </a:cubicBezTo>
                  <a:cubicBezTo>
                    <a:pt x="508" y="2845"/>
                    <a:pt x="679" y="2883"/>
                    <a:pt x="853" y="2883"/>
                  </a:cubicBezTo>
                  <a:cubicBezTo>
                    <a:pt x="1361" y="2883"/>
                    <a:pt x="1892" y="2563"/>
                    <a:pt x="2389" y="2320"/>
                  </a:cubicBezTo>
                  <a:lnTo>
                    <a:pt x="2389" y="2320"/>
                  </a:lnTo>
                  <a:cubicBezTo>
                    <a:pt x="2187" y="2584"/>
                    <a:pt x="1986" y="2878"/>
                    <a:pt x="1768" y="3204"/>
                  </a:cubicBezTo>
                  <a:cubicBezTo>
                    <a:pt x="1520" y="3576"/>
                    <a:pt x="1567" y="4042"/>
                    <a:pt x="1846" y="4243"/>
                  </a:cubicBezTo>
                  <a:cubicBezTo>
                    <a:pt x="1951" y="4315"/>
                    <a:pt x="2057" y="4346"/>
                    <a:pt x="2163" y="4346"/>
                  </a:cubicBezTo>
                  <a:cubicBezTo>
                    <a:pt x="2742" y="4346"/>
                    <a:pt x="3300" y="3403"/>
                    <a:pt x="3537" y="3049"/>
                  </a:cubicBezTo>
                  <a:lnTo>
                    <a:pt x="3537" y="3049"/>
                  </a:lnTo>
                  <a:cubicBezTo>
                    <a:pt x="3397" y="3530"/>
                    <a:pt x="3319" y="3980"/>
                    <a:pt x="3350" y="4476"/>
                  </a:cubicBezTo>
                  <a:cubicBezTo>
                    <a:pt x="3366" y="4848"/>
                    <a:pt x="3490" y="5019"/>
                    <a:pt x="3645" y="5112"/>
                  </a:cubicBezTo>
                  <a:cubicBezTo>
                    <a:pt x="3714" y="5163"/>
                    <a:pt x="3831" y="5208"/>
                    <a:pt x="3967" y="5208"/>
                  </a:cubicBezTo>
                  <a:cubicBezTo>
                    <a:pt x="4200" y="5208"/>
                    <a:pt x="4488" y="5076"/>
                    <a:pt x="4684" y="4615"/>
                  </a:cubicBezTo>
                  <a:cubicBezTo>
                    <a:pt x="4963" y="3949"/>
                    <a:pt x="5274" y="180"/>
                    <a:pt x="4421" y="40"/>
                  </a:cubicBezTo>
                  <a:cubicBezTo>
                    <a:pt x="4332" y="21"/>
                    <a:pt x="4145" y="1"/>
                    <a:pt x="3983"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4"/>
            <p:cNvSpPr/>
            <p:nvPr/>
          </p:nvSpPr>
          <p:spPr>
            <a:xfrm>
              <a:off x="1807500" y="4169925"/>
              <a:ext cx="134950" cy="124500"/>
            </a:xfrm>
            <a:custGeom>
              <a:rect b="b" l="l" r="r" t="t"/>
              <a:pathLst>
                <a:path extrusionOk="0" h="4980" w="5398">
                  <a:moveTo>
                    <a:pt x="2051" y="0"/>
                  </a:moveTo>
                  <a:cubicBezTo>
                    <a:pt x="1900" y="0"/>
                    <a:pt x="1759" y="93"/>
                    <a:pt x="1629" y="197"/>
                  </a:cubicBezTo>
                  <a:cubicBezTo>
                    <a:pt x="1024" y="709"/>
                    <a:pt x="171" y="3346"/>
                    <a:pt x="47" y="3889"/>
                  </a:cubicBezTo>
                  <a:cubicBezTo>
                    <a:pt x="0" y="4028"/>
                    <a:pt x="78" y="4416"/>
                    <a:pt x="109" y="4555"/>
                  </a:cubicBezTo>
                  <a:cubicBezTo>
                    <a:pt x="184" y="4868"/>
                    <a:pt x="753" y="4980"/>
                    <a:pt x="1469" y="4980"/>
                  </a:cubicBezTo>
                  <a:cubicBezTo>
                    <a:pt x="2670" y="4980"/>
                    <a:pt x="4286" y="4666"/>
                    <a:pt x="4684" y="4462"/>
                  </a:cubicBezTo>
                  <a:cubicBezTo>
                    <a:pt x="5397" y="4106"/>
                    <a:pt x="5258" y="3563"/>
                    <a:pt x="5103" y="3377"/>
                  </a:cubicBezTo>
                  <a:cubicBezTo>
                    <a:pt x="5000" y="3245"/>
                    <a:pt x="4829" y="3127"/>
                    <a:pt x="4511" y="3127"/>
                  </a:cubicBezTo>
                  <a:cubicBezTo>
                    <a:pt x="4491" y="3127"/>
                    <a:pt x="4472" y="3128"/>
                    <a:pt x="4451" y="3129"/>
                  </a:cubicBezTo>
                  <a:cubicBezTo>
                    <a:pt x="3955" y="3160"/>
                    <a:pt x="3505" y="3253"/>
                    <a:pt x="3040" y="3439"/>
                  </a:cubicBezTo>
                  <a:cubicBezTo>
                    <a:pt x="3443" y="3129"/>
                    <a:pt x="4606" y="2307"/>
                    <a:pt x="4095" y="1671"/>
                  </a:cubicBezTo>
                  <a:cubicBezTo>
                    <a:pt x="3983" y="1535"/>
                    <a:pt x="3805" y="1465"/>
                    <a:pt x="3613" y="1465"/>
                  </a:cubicBezTo>
                  <a:cubicBezTo>
                    <a:pt x="3431" y="1465"/>
                    <a:pt x="3237" y="1527"/>
                    <a:pt x="3071" y="1655"/>
                  </a:cubicBezTo>
                  <a:cubicBezTo>
                    <a:pt x="2761" y="1903"/>
                    <a:pt x="2482" y="2120"/>
                    <a:pt x="2233" y="2353"/>
                  </a:cubicBezTo>
                  <a:cubicBezTo>
                    <a:pt x="2513" y="1671"/>
                    <a:pt x="2900" y="895"/>
                    <a:pt x="2497" y="275"/>
                  </a:cubicBezTo>
                  <a:cubicBezTo>
                    <a:pt x="2420" y="151"/>
                    <a:pt x="2296" y="27"/>
                    <a:pt x="2140" y="11"/>
                  </a:cubicBezTo>
                  <a:cubicBezTo>
                    <a:pt x="2110" y="4"/>
                    <a:pt x="2081" y="0"/>
                    <a:pt x="2051"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4"/>
            <p:cNvSpPr/>
            <p:nvPr/>
          </p:nvSpPr>
          <p:spPr>
            <a:xfrm>
              <a:off x="1693875" y="4239500"/>
              <a:ext cx="174525" cy="165775"/>
            </a:xfrm>
            <a:custGeom>
              <a:rect b="b" l="l" r="r" t="t"/>
              <a:pathLst>
                <a:path extrusionOk="0" h="6631" w="6981">
                  <a:moveTo>
                    <a:pt x="4451" y="1"/>
                  </a:moveTo>
                  <a:cubicBezTo>
                    <a:pt x="3837" y="1"/>
                    <a:pt x="3224" y="246"/>
                    <a:pt x="2777" y="733"/>
                  </a:cubicBezTo>
                  <a:lnTo>
                    <a:pt x="854" y="2812"/>
                  </a:lnTo>
                  <a:cubicBezTo>
                    <a:pt x="1" y="3727"/>
                    <a:pt x="63" y="5185"/>
                    <a:pt x="978" y="6022"/>
                  </a:cubicBezTo>
                  <a:cubicBezTo>
                    <a:pt x="1414" y="6428"/>
                    <a:pt x="1972" y="6630"/>
                    <a:pt x="2530" y="6630"/>
                  </a:cubicBezTo>
                  <a:cubicBezTo>
                    <a:pt x="3144" y="6630"/>
                    <a:pt x="3757" y="6386"/>
                    <a:pt x="4204" y="5898"/>
                  </a:cubicBezTo>
                  <a:lnTo>
                    <a:pt x="6127" y="3820"/>
                  </a:lnTo>
                  <a:cubicBezTo>
                    <a:pt x="6980" y="2905"/>
                    <a:pt x="6918" y="1462"/>
                    <a:pt x="6003" y="609"/>
                  </a:cubicBezTo>
                  <a:cubicBezTo>
                    <a:pt x="5567" y="203"/>
                    <a:pt x="5009" y="1"/>
                    <a:pt x="4451" y="1"/>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4"/>
            <p:cNvSpPr/>
            <p:nvPr/>
          </p:nvSpPr>
          <p:spPr>
            <a:xfrm>
              <a:off x="1727225" y="4305900"/>
              <a:ext cx="51975" cy="40725"/>
            </a:xfrm>
            <a:custGeom>
              <a:rect b="b" l="l" r="r" t="t"/>
              <a:pathLst>
                <a:path extrusionOk="0" h="1629" w="2079">
                  <a:moveTo>
                    <a:pt x="1040" y="0"/>
                  </a:moveTo>
                  <a:cubicBezTo>
                    <a:pt x="1" y="0"/>
                    <a:pt x="1" y="1629"/>
                    <a:pt x="1040" y="1629"/>
                  </a:cubicBezTo>
                  <a:cubicBezTo>
                    <a:pt x="2079" y="1629"/>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4"/>
            <p:cNvSpPr/>
            <p:nvPr/>
          </p:nvSpPr>
          <p:spPr>
            <a:xfrm>
              <a:off x="1716375" y="4362900"/>
              <a:ext cx="52375" cy="40725"/>
            </a:xfrm>
            <a:custGeom>
              <a:rect b="b" l="l" r="r" t="t"/>
              <a:pathLst>
                <a:path extrusionOk="0" h="1629" w="2095">
                  <a:moveTo>
                    <a:pt x="1039" y="0"/>
                  </a:moveTo>
                  <a:cubicBezTo>
                    <a:pt x="0" y="0"/>
                    <a:pt x="0" y="1629"/>
                    <a:pt x="1039" y="1629"/>
                  </a:cubicBezTo>
                  <a:cubicBezTo>
                    <a:pt x="2094" y="1629"/>
                    <a:pt x="2094"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4"/>
            <p:cNvSpPr/>
            <p:nvPr/>
          </p:nvSpPr>
          <p:spPr>
            <a:xfrm>
              <a:off x="1826500" y="4282250"/>
              <a:ext cx="51975" cy="40725"/>
            </a:xfrm>
            <a:custGeom>
              <a:rect b="b" l="l" r="r" t="t"/>
              <a:pathLst>
                <a:path extrusionOk="0" h="1629" w="2079">
                  <a:moveTo>
                    <a:pt x="1039" y="0"/>
                  </a:moveTo>
                  <a:cubicBezTo>
                    <a:pt x="0" y="0"/>
                    <a:pt x="0" y="1629"/>
                    <a:pt x="1039" y="1629"/>
                  </a:cubicBezTo>
                  <a:cubicBezTo>
                    <a:pt x="2078" y="1629"/>
                    <a:pt x="2078"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4"/>
            <p:cNvSpPr/>
            <p:nvPr/>
          </p:nvSpPr>
          <p:spPr>
            <a:xfrm>
              <a:off x="1783850" y="4239200"/>
              <a:ext cx="52350" cy="40750"/>
            </a:xfrm>
            <a:custGeom>
              <a:rect b="b" l="l" r="r" t="t"/>
              <a:pathLst>
                <a:path extrusionOk="0" h="1630" w="2094">
                  <a:moveTo>
                    <a:pt x="1055" y="1"/>
                  </a:moveTo>
                  <a:cubicBezTo>
                    <a:pt x="16" y="1"/>
                    <a:pt x="0" y="1629"/>
                    <a:pt x="1055" y="1629"/>
                  </a:cubicBezTo>
                  <a:cubicBezTo>
                    <a:pt x="2094" y="1629"/>
                    <a:pt x="2094" y="1"/>
                    <a:pt x="1055"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4"/>
            <p:cNvSpPr/>
            <p:nvPr/>
          </p:nvSpPr>
          <p:spPr>
            <a:xfrm>
              <a:off x="1776850" y="4297750"/>
              <a:ext cx="52375" cy="40350"/>
            </a:xfrm>
            <a:custGeom>
              <a:rect b="b" l="l" r="r" t="t"/>
              <a:pathLst>
                <a:path extrusionOk="0" h="1614" w="2095">
                  <a:moveTo>
                    <a:pt x="1040" y="1"/>
                  </a:moveTo>
                  <a:cubicBezTo>
                    <a:pt x="1" y="1"/>
                    <a:pt x="1" y="1614"/>
                    <a:pt x="1040" y="1614"/>
                  </a:cubicBezTo>
                  <a:cubicBezTo>
                    <a:pt x="2095" y="1614"/>
                    <a:pt x="2095" y="1"/>
                    <a:pt x="1040"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4"/>
            <p:cNvSpPr/>
            <p:nvPr/>
          </p:nvSpPr>
          <p:spPr>
            <a:xfrm>
              <a:off x="1769500" y="4348175"/>
              <a:ext cx="51975" cy="40325"/>
            </a:xfrm>
            <a:custGeom>
              <a:rect b="b" l="l" r="r" t="t"/>
              <a:pathLst>
                <a:path extrusionOk="0" h="1613" w="2079">
                  <a:moveTo>
                    <a:pt x="1039" y="0"/>
                  </a:moveTo>
                  <a:cubicBezTo>
                    <a:pt x="0" y="0"/>
                    <a:pt x="0" y="1613"/>
                    <a:pt x="1039" y="1613"/>
                  </a:cubicBezTo>
                  <a:cubicBezTo>
                    <a:pt x="2078" y="1613"/>
                    <a:pt x="2078"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4"/>
            <p:cNvSpPr/>
            <p:nvPr/>
          </p:nvSpPr>
          <p:spPr>
            <a:xfrm>
              <a:off x="1738475" y="4252400"/>
              <a:ext cx="51975" cy="40725"/>
            </a:xfrm>
            <a:custGeom>
              <a:rect b="b" l="l" r="r" t="t"/>
              <a:pathLst>
                <a:path extrusionOk="0" h="1629" w="2079">
                  <a:moveTo>
                    <a:pt x="1040" y="0"/>
                  </a:moveTo>
                  <a:cubicBezTo>
                    <a:pt x="0" y="0"/>
                    <a:pt x="0" y="1629"/>
                    <a:pt x="1040" y="1629"/>
                  </a:cubicBezTo>
                  <a:cubicBezTo>
                    <a:pt x="2079" y="1629"/>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4"/>
            <p:cNvSpPr/>
            <p:nvPr/>
          </p:nvSpPr>
          <p:spPr>
            <a:xfrm>
              <a:off x="1679925" y="4322575"/>
              <a:ext cx="51975" cy="40350"/>
            </a:xfrm>
            <a:custGeom>
              <a:rect b="b" l="l" r="r" t="t"/>
              <a:pathLst>
                <a:path extrusionOk="0" h="1614" w="2079">
                  <a:moveTo>
                    <a:pt x="1040" y="0"/>
                  </a:moveTo>
                  <a:cubicBezTo>
                    <a:pt x="0" y="0"/>
                    <a:pt x="0" y="1613"/>
                    <a:pt x="1040" y="1613"/>
                  </a:cubicBezTo>
                  <a:cubicBezTo>
                    <a:pt x="2079" y="1613"/>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2" name="Google Shape;162;p4"/>
          <p:cNvGrpSpPr/>
          <p:nvPr/>
        </p:nvGrpSpPr>
        <p:grpSpPr>
          <a:xfrm rot="-6937582">
            <a:off x="4120977" y="5000703"/>
            <a:ext cx="392572" cy="111932"/>
            <a:chOff x="3827225" y="3139400"/>
            <a:chExt cx="298975" cy="88200"/>
          </a:xfrm>
        </p:grpSpPr>
        <p:sp>
          <p:nvSpPr>
            <p:cNvPr id="163" name="Google Shape;163;p4"/>
            <p:cNvSpPr/>
            <p:nvPr/>
          </p:nvSpPr>
          <p:spPr>
            <a:xfrm>
              <a:off x="3827225" y="3143250"/>
              <a:ext cx="153950" cy="84350"/>
            </a:xfrm>
            <a:custGeom>
              <a:rect b="b" l="l" r="r" t="t"/>
              <a:pathLst>
                <a:path extrusionOk="0" h="3374" w="6158">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4"/>
            <p:cNvSpPr/>
            <p:nvPr/>
          </p:nvSpPr>
          <p:spPr>
            <a:xfrm>
              <a:off x="3973775" y="3139400"/>
              <a:ext cx="152425" cy="67325"/>
            </a:xfrm>
            <a:custGeom>
              <a:rect b="b" l="l" r="r" t="t"/>
              <a:pathLst>
                <a:path extrusionOk="0" h="2693" w="6097">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65" name="Google Shape;165;p4"/>
          <p:cNvSpPr/>
          <p:nvPr/>
        </p:nvSpPr>
        <p:spPr>
          <a:xfrm rot="10163395">
            <a:off x="5846281" y="4820993"/>
            <a:ext cx="249690" cy="200286"/>
          </a:xfrm>
          <a:custGeom>
            <a:rect b="b" l="l" r="r" t="t"/>
            <a:pathLst>
              <a:path extrusionOk="0" h="6600" w="8228">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rgbClr val="FFFFFF">
              <a:alpha val="763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66" name="Google Shape;166;p4"/>
          <p:cNvGrpSpPr/>
          <p:nvPr/>
        </p:nvGrpSpPr>
        <p:grpSpPr>
          <a:xfrm>
            <a:off x="4899387" y="4915556"/>
            <a:ext cx="248024" cy="243085"/>
            <a:chOff x="7972900" y="1017250"/>
            <a:chExt cx="754791" cy="739760"/>
          </a:xfrm>
        </p:grpSpPr>
        <p:sp>
          <p:nvSpPr>
            <p:cNvPr id="167" name="Google Shape;167;p4"/>
            <p:cNvSpPr/>
            <p:nvPr/>
          </p:nvSpPr>
          <p:spPr>
            <a:xfrm>
              <a:off x="7972900" y="1017250"/>
              <a:ext cx="754791" cy="739760"/>
            </a:xfrm>
            <a:custGeom>
              <a:rect b="b" l="l" r="r" t="t"/>
              <a:pathLst>
                <a:path extrusionOk="0" h="14715" w="15014">
                  <a:moveTo>
                    <a:pt x="7499" y="1"/>
                  </a:moveTo>
                  <a:cubicBezTo>
                    <a:pt x="7404" y="1"/>
                    <a:pt x="7308" y="3"/>
                    <a:pt x="7212" y="6"/>
                  </a:cubicBezTo>
                  <a:cubicBezTo>
                    <a:pt x="3149" y="161"/>
                    <a:pt x="0" y="3589"/>
                    <a:pt x="156" y="7637"/>
                  </a:cubicBezTo>
                  <a:cubicBezTo>
                    <a:pt x="307" y="11605"/>
                    <a:pt x="3578" y="14715"/>
                    <a:pt x="7501" y="14715"/>
                  </a:cubicBezTo>
                  <a:cubicBezTo>
                    <a:pt x="7596" y="14715"/>
                    <a:pt x="7691" y="14713"/>
                    <a:pt x="7786" y="14709"/>
                  </a:cubicBezTo>
                  <a:cubicBezTo>
                    <a:pt x="11850" y="14554"/>
                    <a:pt x="15014" y="11127"/>
                    <a:pt x="14859" y="7063"/>
                  </a:cubicBezTo>
                  <a:cubicBezTo>
                    <a:pt x="14707" y="3111"/>
                    <a:pt x="11436" y="1"/>
                    <a:pt x="749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4"/>
            <p:cNvSpPr/>
            <p:nvPr/>
          </p:nvSpPr>
          <p:spPr>
            <a:xfrm>
              <a:off x="8110900" y="1152989"/>
              <a:ext cx="478795" cy="468288"/>
            </a:xfrm>
            <a:custGeom>
              <a:rect b="b" l="l" r="r" t="t"/>
              <a:pathLst>
                <a:path extrusionOk="0" h="9315" w="9524">
                  <a:moveTo>
                    <a:pt x="4776" y="1"/>
                  </a:moveTo>
                  <a:cubicBezTo>
                    <a:pt x="4709" y="1"/>
                    <a:pt x="4643" y="2"/>
                    <a:pt x="4576" y="5"/>
                  </a:cubicBezTo>
                  <a:cubicBezTo>
                    <a:pt x="2001" y="114"/>
                    <a:pt x="1" y="2269"/>
                    <a:pt x="109" y="4844"/>
                  </a:cubicBezTo>
                  <a:cubicBezTo>
                    <a:pt x="215" y="7352"/>
                    <a:pt x="2278" y="9315"/>
                    <a:pt x="4764" y="9315"/>
                  </a:cubicBezTo>
                  <a:cubicBezTo>
                    <a:pt x="4830" y="9315"/>
                    <a:pt x="4897" y="9314"/>
                    <a:pt x="4964" y="9311"/>
                  </a:cubicBezTo>
                  <a:cubicBezTo>
                    <a:pt x="7523" y="9202"/>
                    <a:pt x="9523" y="7031"/>
                    <a:pt x="9415" y="4472"/>
                  </a:cubicBezTo>
                  <a:cubicBezTo>
                    <a:pt x="9309" y="1964"/>
                    <a:pt x="7261" y="1"/>
                    <a:pt x="477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4"/>
            <p:cNvSpPr/>
            <p:nvPr/>
          </p:nvSpPr>
          <p:spPr>
            <a:xfrm>
              <a:off x="8232560" y="1270126"/>
              <a:ext cx="236281" cy="234018"/>
            </a:xfrm>
            <a:custGeom>
              <a:rect b="b" l="l" r="r" t="t"/>
              <a:pathLst>
                <a:path extrusionOk="0" h="4655" w="4700">
                  <a:moveTo>
                    <a:pt x="2318" y="1"/>
                  </a:moveTo>
                  <a:cubicBezTo>
                    <a:pt x="1070" y="1"/>
                    <a:pt x="31" y="1028"/>
                    <a:pt x="16" y="2297"/>
                  </a:cubicBezTo>
                  <a:cubicBezTo>
                    <a:pt x="0" y="3569"/>
                    <a:pt x="1024" y="4639"/>
                    <a:pt x="2311" y="4654"/>
                  </a:cubicBezTo>
                  <a:cubicBezTo>
                    <a:pt x="2321" y="4654"/>
                    <a:pt x="2330" y="4654"/>
                    <a:pt x="2340" y="4654"/>
                  </a:cubicBezTo>
                  <a:cubicBezTo>
                    <a:pt x="3614" y="4654"/>
                    <a:pt x="4653" y="3637"/>
                    <a:pt x="4668" y="2359"/>
                  </a:cubicBezTo>
                  <a:cubicBezTo>
                    <a:pt x="4700" y="1072"/>
                    <a:pt x="3660" y="17"/>
                    <a:pt x="2373" y="1"/>
                  </a:cubicBezTo>
                  <a:cubicBezTo>
                    <a:pt x="2355" y="1"/>
                    <a:pt x="2336" y="1"/>
                    <a:pt x="2318" y="1"/>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4"/>
            <p:cNvSpPr/>
            <p:nvPr/>
          </p:nvSpPr>
          <p:spPr>
            <a:xfrm>
              <a:off x="8209938" y="1349005"/>
              <a:ext cx="61634" cy="56054"/>
            </a:xfrm>
            <a:custGeom>
              <a:rect b="b" l="l" r="r" t="t"/>
              <a:pathLst>
                <a:path extrusionOk="0" h="1115" w="1226">
                  <a:moveTo>
                    <a:pt x="614" y="0"/>
                  </a:moveTo>
                  <a:cubicBezTo>
                    <a:pt x="465" y="0"/>
                    <a:pt x="316" y="63"/>
                    <a:pt x="202" y="185"/>
                  </a:cubicBezTo>
                  <a:cubicBezTo>
                    <a:pt x="0" y="402"/>
                    <a:pt x="16" y="759"/>
                    <a:pt x="233" y="960"/>
                  </a:cubicBezTo>
                  <a:cubicBezTo>
                    <a:pt x="343" y="1063"/>
                    <a:pt x="478" y="1114"/>
                    <a:pt x="612" y="1114"/>
                  </a:cubicBezTo>
                  <a:cubicBezTo>
                    <a:pt x="761" y="1114"/>
                    <a:pt x="910" y="1052"/>
                    <a:pt x="1024" y="929"/>
                  </a:cubicBezTo>
                  <a:cubicBezTo>
                    <a:pt x="1226" y="712"/>
                    <a:pt x="1210" y="356"/>
                    <a:pt x="993" y="154"/>
                  </a:cubicBezTo>
                  <a:cubicBezTo>
                    <a:pt x="883" y="51"/>
                    <a:pt x="748" y="0"/>
                    <a:pt x="61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71" name="Google Shape;171;p4"/>
          <p:cNvSpPr/>
          <p:nvPr/>
        </p:nvSpPr>
        <p:spPr>
          <a:xfrm>
            <a:off x="4526814" y="4886221"/>
            <a:ext cx="90364" cy="69825"/>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4"/>
          <p:cNvSpPr/>
          <p:nvPr/>
        </p:nvSpPr>
        <p:spPr>
          <a:xfrm>
            <a:off x="5273613" y="4869034"/>
            <a:ext cx="134063" cy="104210"/>
          </a:xfrm>
          <a:custGeom>
            <a:rect b="b" l="l" r="r" t="t"/>
            <a:pathLst>
              <a:path extrusionOk="0" h="2653" w="3413">
                <a:moveTo>
                  <a:pt x="1707" y="0"/>
                </a:moveTo>
                <a:cubicBezTo>
                  <a:pt x="1" y="0"/>
                  <a:pt x="1" y="2652"/>
                  <a:pt x="1707" y="2652"/>
                </a:cubicBezTo>
                <a:cubicBezTo>
                  <a:pt x="3413" y="2652"/>
                  <a:pt x="3413" y="0"/>
                  <a:pt x="170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4"/>
          <p:cNvSpPr/>
          <p:nvPr/>
        </p:nvSpPr>
        <p:spPr>
          <a:xfrm>
            <a:off x="3876712" y="4900445"/>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4"/>
          <p:cNvSpPr/>
          <p:nvPr/>
        </p:nvSpPr>
        <p:spPr>
          <a:xfrm>
            <a:off x="2809912" y="5052845"/>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4"/>
          <p:cNvSpPr/>
          <p:nvPr/>
        </p:nvSpPr>
        <p:spPr>
          <a:xfrm>
            <a:off x="2276512" y="4900445"/>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4"/>
          <p:cNvSpPr/>
          <p:nvPr/>
        </p:nvSpPr>
        <p:spPr>
          <a:xfrm>
            <a:off x="7381912" y="4900445"/>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4"/>
          <p:cNvSpPr/>
          <p:nvPr/>
        </p:nvSpPr>
        <p:spPr>
          <a:xfrm>
            <a:off x="6467512" y="4900445"/>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4"/>
          <p:cNvSpPr/>
          <p:nvPr/>
        </p:nvSpPr>
        <p:spPr>
          <a:xfrm>
            <a:off x="7381912" y="252245"/>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4"/>
          <p:cNvSpPr/>
          <p:nvPr/>
        </p:nvSpPr>
        <p:spPr>
          <a:xfrm>
            <a:off x="3724312" y="252245"/>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4"/>
          <p:cNvSpPr/>
          <p:nvPr/>
        </p:nvSpPr>
        <p:spPr>
          <a:xfrm>
            <a:off x="-9488" y="3300245"/>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4"/>
          <p:cNvSpPr/>
          <p:nvPr/>
        </p:nvSpPr>
        <p:spPr>
          <a:xfrm>
            <a:off x="1133512" y="328445"/>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4"/>
          <p:cNvSpPr/>
          <p:nvPr/>
        </p:nvSpPr>
        <p:spPr>
          <a:xfrm>
            <a:off x="219112" y="3909845"/>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4"/>
          <p:cNvSpPr/>
          <p:nvPr/>
        </p:nvSpPr>
        <p:spPr>
          <a:xfrm>
            <a:off x="8982112" y="1014245"/>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84" name="Google Shape;184;p4"/>
          <p:cNvGrpSpPr/>
          <p:nvPr/>
        </p:nvGrpSpPr>
        <p:grpSpPr>
          <a:xfrm rot="-1984678">
            <a:off x="6192576" y="-41650"/>
            <a:ext cx="457956" cy="130588"/>
            <a:chOff x="3827225" y="3139400"/>
            <a:chExt cx="298975" cy="88200"/>
          </a:xfrm>
        </p:grpSpPr>
        <p:sp>
          <p:nvSpPr>
            <p:cNvPr id="185" name="Google Shape;185;p4"/>
            <p:cNvSpPr/>
            <p:nvPr/>
          </p:nvSpPr>
          <p:spPr>
            <a:xfrm>
              <a:off x="3827225" y="3143250"/>
              <a:ext cx="153950" cy="84350"/>
            </a:xfrm>
            <a:custGeom>
              <a:rect b="b" l="l" r="r" t="t"/>
              <a:pathLst>
                <a:path extrusionOk="0" h="3374" w="6158">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4"/>
            <p:cNvSpPr/>
            <p:nvPr/>
          </p:nvSpPr>
          <p:spPr>
            <a:xfrm>
              <a:off x="3973775" y="3139400"/>
              <a:ext cx="152425" cy="67325"/>
            </a:xfrm>
            <a:custGeom>
              <a:rect b="b" l="l" r="r" t="t"/>
              <a:pathLst>
                <a:path extrusionOk="0" h="2693" w="6097">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87" name="Google Shape;187;p4"/>
          <p:cNvSpPr/>
          <p:nvPr/>
        </p:nvSpPr>
        <p:spPr>
          <a:xfrm rot="9651179">
            <a:off x="6678200" y="3171"/>
            <a:ext cx="249667" cy="200289"/>
          </a:xfrm>
          <a:custGeom>
            <a:rect b="b" l="l" r="r" t="t"/>
            <a:pathLst>
              <a:path extrusionOk="0" h="6600" w="8228">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rgbClr val="FFFFFF">
              <a:alpha val="763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4"/>
          <p:cNvSpPr/>
          <p:nvPr/>
        </p:nvSpPr>
        <p:spPr>
          <a:xfrm>
            <a:off x="7135505" y="117017"/>
            <a:ext cx="105420" cy="81458"/>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89" name="Google Shape;189;p4"/>
          <p:cNvGrpSpPr/>
          <p:nvPr/>
        </p:nvGrpSpPr>
        <p:grpSpPr>
          <a:xfrm rot="3704533">
            <a:off x="4956278" y="56895"/>
            <a:ext cx="299645" cy="85878"/>
            <a:chOff x="3827225" y="3139400"/>
            <a:chExt cx="298975" cy="88200"/>
          </a:xfrm>
        </p:grpSpPr>
        <p:sp>
          <p:nvSpPr>
            <p:cNvPr id="190" name="Google Shape;190;p4"/>
            <p:cNvSpPr/>
            <p:nvPr/>
          </p:nvSpPr>
          <p:spPr>
            <a:xfrm>
              <a:off x="3827225" y="3143250"/>
              <a:ext cx="153950" cy="84350"/>
            </a:xfrm>
            <a:custGeom>
              <a:rect b="b" l="l" r="r" t="t"/>
              <a:pathLst>
                <a:path extrusionOk="0" h="3374" w="6158">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4"/>
            <p:cNvSpPr/>
            <p:nvPr/>
          </p:nvSpPr>
          <p:spPr>
            <a:xfrm>
              <a:off x="3973775" y="3139400"/>
              <a:ext cx="152425" cy="67325"/>
            </a:xfrm>
            <a:custGeom>
              <a:rect b="b" l="l" r="r" t="t"/>
              <a:pathLst>
                <a:path extrusionOk="0" h="2693" w="6097">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92" name="Google Shape;192;p4"/>
          <p:cNvSpPr/>
          <p:nvPr/>
        </p:nvSpPr>
        <p:spPr>
          <a:xfrm rot="5400000">
            <a:off x="2639592" y="-73031"/>
            <a:ext cx="249679" cy="200294"/>
          </a:xfrm>
          <a:custGeom>
            <a:rect b="b" l="l" r="r" t="t"/>
            <a:pathLst>
              <a:path extrusionOk="0" h="6600" w="8228">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rgbClr val="FFFFFF">
              <a:alpha val="763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93" name="Google Shape;193;p4"/>
          <p:cNvGrpSpPr/>
          <p:nvPr/>
        </p:nvGrpSpPr>
        <p:grpSpPr>
          <a:xfrm rot="-4995319">
            <a:off x="3666515" y="-176256"/>
            <a:ext cx="399763" cy="406750"/>
            <a:chOff x="1634175" y="4169925"/>
            <a:chExt cx="308275" cy="313675"/>
          </a:xfrm>
        </p:grpSpPr>
        <p:sp>
          <p:nvSpPr>
            <p:cNvPr id="194" name="Google Shape;194;p4"/>
            <p:cNvSpPr/>
            <p:nvPr/>
          </p:nvSpPr>
          <p:spPr>
            <a:xfrm>
              <a:off x="1634175" y="4353375"/>
              <a:ext cx="131850" cy="130225"/>
            </a:xfrm>
            <a:custGeom>
              <a:rect b="b" l="l" r="r" t="t"/>
              <a:pathLst>
                <a:path extrusionOk="0" h="5209" w="5274">
                  <a:moveTo>
                    <a:pt x="3983" y="1"/>
                  </a:moveTo>
                  <a:cubicBezTo>
                    <a:pt x="3890" y="1"/>
                    <a:pt x="3805" y="8"/>
                    <a:pt x="3754" y="25"/>
                  </a:cubicBezTo>
                  <a:cubicBezTo>
                    <a:pt x="3211" y="211"/>
                    <a:pt x="652" y="1250"/>
                    <a:pt x="202" y="1901"/>
                  </a:cubicBezTo>
                  <a:cubicBezTo>
                    <a:pt x="93" y="2041"/>
                    <a:pt x="0" y="2243"/>
                    <a:pt x="47" y="2413"/>
                  </a:cubicBezTo>
                  <a:cubicBezTo>
                    <a:pt x="78" y="2568"/>
                    <a:pt x="202" y="2677"/>
                    <a:pt x="342" y="2754"/>
                  </a:cubicBezTo>
                  <a:cubicBezTo>
                    <a:pt x="508" y="2845"/>
                    <a:pt x="679" y="2883"/>
                    <a:pt x="853" y="2883"/>
                  </a:cubicBezTo>
                  <a:cubicBezTo>
                    <a:pt x="1361" y="2883"/>
                    <a:pt x="1892" y="2563"/>
                    <a:pt x="2389" y="2320"/>
                  </a:cubicBezTo>
                  <a:lnTo>
                    <a:pt x="2389" y="2320"/>
                  </a:lnTo>
                  <a:cubicBezTo>
                    <a:pt x="2187" y="2584"/>
                    <a:pt x="1986" y="2878"/>
                    <a:pt x="1768" y="3204"/>
                  </a:cubicBezTo>
                  <a:cubicBezTo>
                    <a:pt x="1520" y="3576"/>
                    <a:pt x="1567" y="4042"/>
                    <a:pt x="1846" y="4243"/>
                  </a:cubicBezTo>
                  <a:cubicBezTo>
                    <a:pt x="1951" y="4315"/>
                    <a:pt x="2057" y="4346"/>
                    <a:pt x="2163" y="4346"/>
                  </a:cubicBezTo>
                  <a:cubicBezTo>
                    <a:pt x="2742" y="4346"/>
                    <a:pt x="3300" y="3403"/>
                    <a:pt x="3537" y="3049"/>
                  </a:cubicBezTo>
                  <a:lnTo>
                    <a:pt x="3537" y="3049"/>
                  </a:lnTo>
                  <a:cubicBezTo>
                    <a:pt x="3397" y="3530"/>
                    <a:pt x="3319" y="3980"/>
                    <a:pt x="3350" y="4476"/>
                  </a:cubicBezTo>
                  <a:cubicBezTo>
                    <a:pt x="3366" y="4848"/>
                    <a:pt x="3490" y="5019"/>
                    <a:pt x="3645" y="5112"/>
                  </a:cubicBezTo>
                  <a:cubicBezTo>
                    <a:pt x="3714" y="5163"/>
                    <a:pt x="3831" y="5208"/>
                    <a:pt x="3967" y="5208"/>
                  </a:cubicBezTo>
                  <a:cubicBezTo>
                    <a:pt x="4200" y="5208"/>
                    <a:pt x="4488" y="5076"/>
                    <a:pt x="4684" y="4615"/>
                  </a:cubicBezTo>
                  <a:cubicBezTo>
                    <a:pt x="4963" y="3949"/>
                    <a:pt x="5274" y="180"/>
                    <a:pt x="4421" y="40"/>
                  </a:cubicBezTo>
                  <a:cubicBezTo>
                    <a:pt x="4332" y="21"/>
                    <a:pt x="4145" y="1"/>
                    <a:pt x="3983"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p4"/>
            <p:cNvSpPr/>
            <p:nvPr/>
          </p:nvSpPr>
          <p:spPr>
            <a:xfrm>
              <a:off x="1807500" y="4169925"/>
              <a:ext cx="134950" cy="124500"/>
            </a:xfrm>
            <a:custGeom>
              <a:rect b="b" l="l" r="r" t="t"/>
              <a:pathLst>
                <a:path extrusionOk="0" h="4980" w="5398">
                  <a:moveTo>
                    <a:pt x="2051" y="0"/>
                  </a:moveTo>
                  <a:cubicBezTo>
                    <a:pt x="1900" y="0"/>
                    <a:pt x="1759" y="93"/>
                    <a:pt x="1629" y="197"/>
                  </a:cubicBezTo>
                  <a:cubicBezTo>
                    <a:pt x="1024" y="709"/>
                    <a:pt x="171" y="3346"/>
                    <a:pt x="47" y="3889"/>
                  </a:cubicBezTo>
                  <a:cubicBezTo>
                    <a:pt x="0" y="4028"/>
                    <a:pt x="78" y="4416"/>
                    <a:pt x="109" y="4555"/>
                  </a:cubicBezTo>
                  <a:cubicBezTo>
                    <a:pt x="184" y="4868"/>
                    <a:pt x="753" y="4980"/>
                    <a:pt x="1469" y="4980"/>
                  </a:cubicBezTo>
                  <a:cubicBezTo>
                    <a:pt x="2670" y="4980"/>
                    <a:pt x="4286" y="4666"/>
                    <a:pt x="4684" y="4462"/>
                  </a:cubicBezTo>
                  <a:cubicBezTo>
                    <a:pt x="5397" y="4106"/>
                    <a:pt x="5258" y="3563"/>
                    <a:pt x="5103" y="3377"/>
                  </a:cubicBezTo>
                  <a:cubicBezTo>
                    <a:pt x="5000" y="3245"/>
                    <a:pt x="4829" y="3127"/>
                    <a:pt x="4511" y="3127"/>
                  </a:cubicBezTo>
                  <a:cubicBezTo>
                    <a:pt x="4491" y="3127"/>
                    <a:pt x="4472" y="3128"/>
                    <a:pt x="4451" y="3129"/>
                  </a:cubicBezTo>
                  <a:cubicBezTo>
                    <a:pt x="3955" y="3160"/>
                    <a:pt x="3505" y="3253"/>
                    <a:pt x="3040" y="3439"/>
                  </a:cubicBezTo>
                  <a:cubicBezTo>
                    <a:pt x="3443" y="3129"/>
                    <a:pt x="4606" y="2307"/>
                    <a:pt x="4095" y="1671"/>
                  </a:cubicBezTo>
                  <a:cubicBezTo>
                    <a:pt x="3983" y="1535"/>
                    <a:pt x="3805" y="1465"/>
                    <a:pt x="3613" y="1465"/>
                  </a:cubicBezTo>
                  <a:cubicBezTo>
                    <a:pt x="3431" y="1465"/>
                    <a:pt x="3237" y="1527"/>
                    <a:pt x="3071" y="1655"/>
                  </a:cubicBezTo>
                  <a:cubicBezTo>
                    <a:pt x="2761" y="1903"/>
                    <a:pt x="2482" y="2120"/>
                    <a:pt x="2233" y="2353"/>
                  </a:cubicBezTo>
                  <a:cubicBezTo>
                    <a:pt x="2513" y="1671"/>
                    <a:pt x="2900" y="895"/>
                    <a:pt x="2497" y="275"/>
                  </a:cubicBezTo>
                  <a:cubicBezTo>
                    <a:pt x="2420" y="151"/>
                    <a:pt x="2296" y="27"/>
                    <a:pt x="2140" y="11"/>
                  </a:cubicBezTo>
                  <a:cubicBezTo>
                    <a:pt x="2110" y="4"/>
                    <a:pt x="2081" y="0"/>
                    <a:pt x="2051"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4"/>
            <p:cNvSpPr/>
            <p:nvPr/>
          </p:nvSpPr>
          <p:spPr>
            <a:xfrm>
              <a:off x="1693875" y="4239500"/>
              <a:ext cx="174525" cy="165775"/>
            </a:xfrm>
            <a:custGeom>
              <a:rect b="b" l="l" r="r" t="t"/>
              <a:pathLst>
                <a:path extrusionOk="0" h="6631" w="6981">
                  <a:moveTo>
                    <a:pt x="4451" y="1"/>
                  </a:moveTo>
                  <a:cubicBezTo>
                    <a:pt x="3837" y="1"/>
                    <a:pt x="3224" y="246"/>
                    <a:pt x="2777" y="733"/>
                  </a:cubicBezTo>
                  <a:lnTo>
                    <a:pt x="854" y="2812"/>
                  </a:lnTo>
                  <a:cubicBezTo>
                    <a:pt x="1" y="3727"/>
                    <a:pt x="63" y="5185"/>
                    <a:pt x="978" y="6022"/>
                  </a:cubicBezTo>
                  <a:cubicBezTo>
                    <a:pt x="1414" y="6428"/>
                    <a:pt x="1972" y="6630"/>
                    <a:pt x="2530" y="6630"/>
                  </a:cubicBezTo>
                  <a:cubicBezTo>
                    <a:pt x="3144" y="6630"/>
                    <a:pt x="3757" y="6386"/>
                    <a:pt x="4204" y="5898"/>
                  </a:cubicBezTo>
                  <a:lnTo>
                    <a:pt x="6127" y="3820"/>
                  </a:lnTo>
                  <a:cubicBezTo>
                    <a:pt x="6980" y="2905"/>
                    <a:pt x="6918" y="1462"/>
                    <a:pt x="6003" y="609"/>
                  </a:cubicBezTo>
                  <a:cubicBezTo>
                    <a:pt x="5567" y="203"/>
                    <a:pt x="5009" y="1"/>
                    <a:pt x="4451" y="1"/>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4"/>
            <p:cNvSpPr/>
            <p:nvPr/>
          </p:nvSpPr>
          <p:spPr>
            <a:xfrm>
              <a:off x="1727225" y="4305900"/>
              <a:ext cx="51975" cy="40725"/>
            </a:xfrm>
            <a:custGeom>
              <a:rect b="b" l="l" r="r" t="t"/>
              <a:pathLst>
                <a:path extrusionOk="0" h="1629" w="2079">
                  <a:moveTo>
                    <a:pt x="1040" y="0"/>
                  </a:moveTo>
                  <a:cubicBezTo>
                    <a:pt x="1" y="0"/>
                    <a:pt x="1" y="1629"/>
                    <a:pt x="1040" y="1629"/>
                  </a:cubicBezTo>
                  <a:cubicBezTo>
                    <a:pt x="2079" y="1629"/>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p4"/>
            <p:cNvSpPr/>
            <p:nvPr/>
          </p:nvSpPr>
          <p:spPr>
            <a:xfrm>
              <a:off x="1716375" y="4362900"/>
              <a:ext cx="52375" cy="40725"/>
            </a:xfrm>
            <a:custGeom>
              <a:rect b="b" l="l" r="r" t="t"/>
              <a:pathLst>
                <a:path extrusionOk="0" h="1629" w="2095">
                  <a:moveTo>
                    <a:pt x="1039" y="0"/>
                  </a:moveTo>
                  <a:cubicBezTo>
                    <a:pt x="0" y="0"/>
                    <a:pt x="0" y="1629"/>
                    <a:pt x="1039" y="1629"/>
                  </a:cubicBezTo>
                  <a:cubicBezTo>
                    <a:pt x="2094" y="1629"/>
                    <a:pt x="2094"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4"/>
            <p:cNvSpPr/>
            <p:nvPr/>
          </p:nvSpPr>
          <p:spPr>
            <a:xfrm>
              <a:off x="1826500" y="4282250"/>
              <a:ext cx="51975" cy="40725"/>
            </a:xfrm>
            <a:custGeom>
              <a:rect b="b" l="l" r="r" t="t"/>
              <a:pathLst>
                <a:path extrusionOk="0" h="1629" w="2079">
                  <a:moveTo>
                    <a:pt x="1039" y="0"/>
                  </a:moveTo>
                  <a:cubicBezTo>
                    <a:pt x="0" y="0"/>
                    <a:pt x="0" y="1629"/>
                    <a:pt x="1039" y="1629"/>
                  </a:cubicBezTo>
                  <a:cubicBezTo>
                    <a:pt x="2078" y="1629"/>
                    <a:pt x="2078"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4"/>
            <p:cNvSpPr/>
            <p:nvPr/>
          </p:nvSpPr>
          <p:spPr>
            <a:xfrm>
              <a:off x="1783850" y="4239200"/>
              <a:ext cx="52350" cy="40750"/>
            </a:xfrm>
            <a:custGeom>
              <a:rect b="b" l="l" r="r" t="t"/>
              <a:pathLst>
                <a:path extrusionOk="0" h="1630" w="2094">
                  <a:moveTo>
                    <a:pt x="1055" y="1"/>
                  </a:moveTo>
                  <a:cubicBezTo>
                    <a:pt x="16" y="1"/>
                    <a:pt x="0" y="1629"/>
                    <a:pt x="1055" y="1629"/>
                  </a:cubicBezTo>
                  <a:cubicBezTo>
                    <a:pt x="2094" y="1629"/>
                    <a:pt x="2094" y="1"/>
                    <a:pt x="1055"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4"/>
            <p:cNvSpPr/>
            <p:nvPr/>
          </p:nvSpPr>
          <p:spPr>
            <a:xfrm>
              <a:off x="1776850" y="4297750"/>
              <a:ext cx="52375" cy="40350"/>
            </a:xfrm>
            <a:custGeom>
              <a:rect b="b" l="l" r="r" t="t"/>
              <a:pathLst>
                <a:path extrusionOk="0" h="1614" w="2095">
                  <a:moveTo>
                    <a:pt x="1040" y="1"/>
                  </a:moveTo>
                  <a:cubicBezTo>
                    <a:pt x="1" y="1"/>
                    <a:pt x="1" y="1614"/>
                    <a:pt x="1040" y="1614"/>
                  </a:cubicBezTo>
                  <a:cubicBezTo>
                    <a:pt x="2095" y="1614"/>
                    <a:pt x="2095" y="1"/>
                    <a:pt x="1040"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4"/>
            <p:cNvSpPr/>
            <p:nvPr/>
          </p:nvSpPr>
          <p:spPr>
            <a:xfrm>
              <a:off x="1769500" y="4348175"/>
              <a:ext cx="51975" cy="40325"/>
            </a:xfrm>
            <a:custGeom>
              <a:rect b="b" l="l" r="r" t="t"/>
              <a:pathLst>
                <a:path extrusionOk="0" h="1613" w="2079">
                  <a:moveTo>
                    <a:pt x="1039" y="0"/>
                  </a:moveTo>
                  <a:cubicBezTo>
                    <a:pt x="0" y="0"/>
                    <a:pt x="0" y="1613"/>
                    <a:pt x="1039" y="1613"/>
                  </a:cubicBezTo>
                  <a:cubicBezTo>
                    <a:pt x="2078" y="1613"/>
                    <a:pt x="2078"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4"/>
            <p:cNvSpPr/>
            <p:nvPr/>
          </p:nvSpPr>
          <p:spPr>
            <a:xfrm>
              <a:off x="1738475" y="4252400"/>
              <a:ext cx="51975" cy="40725"/>
            </a:xfrm>
            <a:custGeom>
              <a:rect b="b" l="l" r="r" t="t"/>
              <a:pathLst>
                <a:path extrusionOk="0" h="1629" w="2079">
                  <a:moveTo>
                    <a:pt x="1040" y="0"/>
                  </a:moveTo>
                  <a:cubicBezTo>
                    <a:pt x="0" y="0"/>
                    <a:pt x="0" y="1629"/>
                    <a:pt x="1040" y="1629"/>
                  </a:cubicBezTo>
                  <a:cubicBezTo>
                    <a:pt x="2079" y="1629"/>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4"/>
            <p:cNvSpPr/>
            <p:nvPr/>
          </p:nvSpPr>
          <p:spPr>
            <a:xfrm>
              <a:off x="1679925" y="4322575"/>
              <a:ext cx="51975" cy="40350"/>
            </a:xfrm>
            <a:custGeom>
              <a:rect b="b" l="l" r="r" t="t"/>
              <a:pathLst>
                <a:path extrusionOk="0" h="1614" w="2079">
                  <a:moveTo>
                    <a:pt x="1040" y="0"/>
                  </a:moveTo>
                  <a:cubicBezTo>
                    <a:pt x="0" y="0"/>
                    <a:pt x="0" y="1613"/>
                    <a:pt x="1040" y="1613"/>
                  </a:cubicBezTo>
                  <a:cubicBezTo>
                    <a:pt x="2079" y="1613"/>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05" name="Google Shape;205;p4"/>
          <p:cNvSpPr/>
          <p:nvPr/>
        </p:nvSpPr>
        <p:spPr>
          <a:xfrm>
            <a:off x="4181512" y="99845"/>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06" name="Google Shape;206;p4"/>
          <p:cNvGrpSpPr/>
          <p:nvPr/>
        </p:nvGrpSpPr>
        <p:grpSpPr>
          <a:xfrm>
            <a:off x="2331340" y="33604"/>
            <a:ext cx="187566" cy="183830"/>
            <a:chOff x="7972900" y="1017250"/>
            <a:chExt cx="754791" cy="739760"/>
          </a:xfrm>
        </p:grpSpPr>
        <p:sp>
          <p:nvSpPr>
            <p:cNvPr id="207" name="Google Shape;207;p4"/>
            <p:cNvSpPr/>
            <p:nvPr/>
          </p:nvSpPr>
          <p:spPr>
            <a:xfrm>
              <a:off x="7972900" y="1017250"/>
              <a:ext cx="754791" cy="739760"/>
            </a:xfrm>
            <a:custGeom>
              <a:rect b="b" l="l" r="r" t="t"/>
              <a:pathLst>
                <a:path extrusionOk="0" h="14715" w="15014">
                  <a:moveTo>
                    <a:pt x="7499" y="1"/>
                  </a:moveTo>
                  <a:cubicBezTo>
                    <a:pt x="7404" y="1"/>
                    <a:pt x="7308" y="3"/>
                    <a:pt x="7212" y="6"/>
                  </a:cubicBezTo>
                  <a:cubicBezTo>
                    <a:pt x="3149" y="161"/>
                    <a:pt x="0" y="3589"/>
                    <a:pt x="156" y="7637"/>
                  </a:cubicBezTo>
                  <a:cubicBezTo>
                    <a:pt x="307" y="11605"/>
                    <a:pt x="3578" y="14715"/>
                    <a:pt x="7501" y="14715"/>
                  </a:cubicBezTo>
                  <a:cubicBezTo>
                    <a:pt x="7596" y="14715"/>
                    <a:pt x="7691" y="14713"/>
                    <a:pt x="7786" y="14709"/>
                  </a:cubicBezTo>
                  <a:cubicBezTo>
                    <a:pt x="11850" y="14554"/>
                    <a:pt x="15014" y="11127"/>
                    <a:pt x="14859" y="7063"/>
                  </a:cubicBezTo>
                  <a:cubicBezTo>
                    <a:pt x="14707" y="3111"/>
                    <a:pt x="11436" y="1"/>
                    <a:pt x="749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4"/>
            <p:cNvSpPr/>
            <p:nvPr/>
          </p:nvSpPr>
          <p:spPr>
            <a:xfrm>
              <a:off x="8110900" y="1152989"/>
              <a:ext cx="478795" cy="468288"/>
            </a:xfrm>
            <a:custGeom>
              <a:rect b="b" l="l" r="r" t="t"/>
              <a:pathLst>
                <a:path extrusionOk="0" h="9315" w="9524">
                  <a:moveTo>
                    <a:pt x="4776" y="1"/>
                  </a:moveTo>
                  <a:cubicBezTo>
                    <a:pt x="4709" y="1"/>
                    <a:pt x="4643" y="2"/>
                    <a:pt x="4576" y="5"/>
                  </a:cubicBezTo>
                  <a:cubicBezTo>
                    <a:pt x="2001" y="114"/>
                    <a:pt x="1" y="2269"/>
                    <a:pt x="109" y="4844"/>
                  </a:cubicBezTo>
                  <a:cubicBezTo>
                    <a:pt x="215" y="7352"/>
                    <a:pt x="2278" y="9315"/>
                    <a:pt x="4764" y="9315"/>
                  </a:cubicBezTo>
                  <a:cubicBezTo>
                    <a:pt x="4830" y="9315"/>
                    <a:pt x="4897" y="9314"/>
                    <a:pt x="4964" y="9311"/>
                  </a:cubicBezTo>
                  <a:cubicBezTo>
                    <a:pt x="7523" y="9202"/>
                    <a:pt x="9523" y="7031"/>
                    <a:pt x="9415" y="4472"/>
                  </a:cubicBezTo>
                  <a:cubicBezTo>
                    <a:pt x="9309" y="1964"/>
                    <a:pt x="7261" y="1"/>
                    <a:pt x="477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4"/>
            <p:cNvSpPr/>
            <p:nvPr/>
          </p:nvSpPr>
          <p:spPr>
            <a:xfrm>
              <a:off x="8232560" y="1270126"/>
              <a:ext cx="236281" cy="234018"/>
            </a:xfrm>
            <a:custGeom>
              <a:rect b="b" l="l" r="r" t="t"/>
              <a:pathLst>
                <a:path extrusionOk="0" h="4655" w="4700">
                  <a:moveTo>
                    <a:pt x="2318" y="1"/>
                  </a:moveTo>
                  <a:cubicBezTo>
                    <a:pt x="1070" y="1"/>
                    <a:pt x="31" y="1028"/>
                    <a:pt x="16" y="2297"/>
                  </a:cubicBezTo>
                  <a:cubicBezTo>
                    <a:pt x="0" y="3569"/>
                    <a:pt x="1024" y="4639"/>
                    <a:pt x="2311" y="4654"/>
                  </a:cubicBezTo>
                  <a:cubicBezTo>
                    <a:pt x="2321" y="4654"/>
                    <a:pt x="2330" y="4654"/>
                    <a:pt x="2340" y="4654"/>
                  </a:cubicBezTo>
                  <a:cubicBezTo>
                    <a:pt x="3614" y="4654"/>
                    <a:pt x="4653" y="3637"/>
                    <a:pt x="4668" y="2359"/>
                  </a:cubicBezTo>
                  <a:cubicBezTo>
                    <a:pt x="4700" y="1072"/>
                    <a:pt x="3660" y="17"/>
                    <a:pt x="2373" y="1"/>
                  </a:cubicBezTo>
                  <a:cubicBezTo>
                    <a:pt x="2355" y="1"/>
                    <a:pt x="2336" y="1"/>
                    <a:pt x="2318" y="1"/>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4"/>
            <p:cNvSpPr/>
            <p:nvPr/>
          </p:nvSpPr>
          <p:spPr>
            <a:xfrm>
              <a:off x="8209938" y="1349005"/>
              <a:ext cx="61634" cy="56054"/>
            </a:xfrm>
            <a:custGeom>
              <a:rect b="b" l="l" r="r" t="t"/>
              <a:pathLst>
                <a:path extrusionOk="0" h="1115" w="1226">
                  <a:moveTo>
                    <a:pt x="614" y="0"/>
                  </a:moveTo>
                  <a:cubicBezTo>
                    <a:pt x="465" y="0"/>
                    <a:pt x="316" y="63"/>
                    <a:pt x="202" y="185"/>
                  </a:cubicBezTo>
                  <a:cubicBezTo>
                    <a:pt x="0" y="402"/>
                    <a:pt x="16" y="759"/>
                    <a:pt x="233" y="960"/>
                  </a:cubicBezTo>
                  <a:cubicBezTo>
                    <a:pt x="343" y="1063"/>
                    <a:pt x="478" y="1114"/>
                    <a:pt x="612" y="1114"/>
                  </a:cubicBezTo>
                  <a:cubicBezTo>
                    <a:pt x="761" y="1114"/>
                    <a:pt x="910" y="1052"/>
                    <a:pt x="1024" y="929"/>
                  </a:cubicBezTo>
                  <a:cubicBezTo>
                    <a:pt x="1226" y="712"/>
                    <a:pt x="1210" y="356"/>
                    <a:pt x="993" y="154"/>
                  </a:cubicBezTo>
                  <a:cubicBezTo>
                    <a:pt x="883" y="51"/>
                    <a:pt x="748" y="0"/>
                    <a:pt x="61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11" name="Google Shape;211;p4"/>
          <p:cNvSpPr/>
          <p:nvPr/>
        </p:nvSpPr>
        <p:spPr>
          <a:xfrm>
            <a:off x="555925" y="-191748"/>
            <a:ext cx="435570" cy="349388"/>
          </a:xfrm>
          <a:custGeom>
            <a:rect b="b" l="l" r="r" t="t"/>
            <a:pathLst>
              <a:path extrusionOk="0" h="6600" w="8228">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rgbClr val="FFFFFF">
              <a:alpha val="763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4"/>
          <p:cNvSpPr/>
          <p:nvPr/>
        </p:nvSpPr>
        <p:spPr>
          <a:xfrm>
            <a:off x="142912" y="1471445"/>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4"/>
          <p:cNvSpPr/>
          <p:nvPr/>
        </p:nvSpPr>
        <p:spPr>
          <a:xfrm>
            <a:off x="219112" y="1090445"/>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14" name="Google Shape;214;p4"/>
          <p:cNvGrpSpPr/>
          <p:nvPr/>
        </p:nvGrpSpPr>
        <p:grpSpPr>
          <a:xfrm rot="2923779">
            <a:off x="-36417" y="3564617"/>
            <a:ext cx="299649" cy="85879"/>
            <a:chOff x="3827225" y="3139400"/>
            <a:chExt cx="298975" cy="88200"/>
          </a:xfrm>
        </p:grpSpPr>
        <p:sp>
          <p:nvSpPr>
            <p:cNvPr id="215" name="Google Shape;215;p4"/>
            <p:cNvSpPr/>
            <p:nvPr/>
          </p:nvSpPr>
          <p:spPr>
            <a:xfrm>
              <a:off x="3827225" y="3143250"/>
              <a:ext cx="153950" cy="84350"/>
            </a:xfrm>
            <a:custGeom>
              <a:rect b="b" l="l" r="r" t="t"/>
              <a:pathLst>
                <a:path extrusionOk="0" h="3374" w="6158">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4"/>
            <p:cNvSpPr/>
            <p:nvPr/>
          </p:nvSpPr>
          <p:spPr>
            <a:xfrm>
              <a:off x="3973775" y="3139400"/>
              <a:ext cx="152425" cy="67325"/>
            </a:xfrm>
            <a:custGeom>
              <a:rect b="b" l="l" r="r" t="t"/>
              <a:pathLst>
                <a:path extrusionOk="0" h="2693" w="6097">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17" name="Google Shape;217;p4"/>
          <p:cNvGrpSpPr/>
          <p:nvPr/>
        </p:nvGrpSpPr>
        <p:grpSpPr>
          <a:xfrm>
            <a:off x="228277" y="2514216"/>
            <a:ext cx="187566" cy="183830"/>
            <a:chOff x="7972900" y="1017250"/>
            <a:chExt cx="754791" cy="739760"/>
          </a:xfrm>
        </p:grpSpPr>
        <p:sp>
          <p:nvSpPr>
            <p:cNvPr id="218" name="Google Shape;218;p4"/>
            <p:cNvSpPr/>
            <p:nvPr/>
          </p:nvSpPr>
          <p:spPr>
            <a:xfrm>
              <a:off x="7972900" y="1017250"/>
              <a:ext cx="754791" cy="739760"/>
            </a:xfrm>
            <a:custGeom>
              <a:rect b="b" l="l" r="r" t="t"/>
              <a:pathLst>
                <a:path extrusionOk="0" h="14715" w="15014">
                  <a:moveTo>
                    <a:pt x="7499" y="1"/>
                  </a:moveTo>
                  <a:cubicBezTo>
                    <a:pt x="7404" y="1"/>
                    <a:pt x="7308" y="3"/>
                    <a:pt x="7212" y="6"/>
                  </a:cubicBezTo>
                  <a:cubicBezTo>
                    <a:pt x="3149" y="161"/>
                    <a:pt x="0" y="3589"/>
                    <a:pt x="156" y="7637"/>
                  </a:cubicBezTo>
                  <a:cubicBezTo>
                    <a:pt x="307" y="11605"/>
                    <a:pt x="3578" y="14715"/>
                    <a:pt x="7501" y="14715"/>
                  </a:cubicBezTo>
                  <a:cubicBezTo>
                    <a:pt x="7596" y="14715"/>
                    <a:pt x="7691" y="14713"/>
                    <a:pt x="7786" y="14709"/>
                  </a:cubicBezTo>
                  <a:cubicBezTo>
                    <a:pt x="11850" y="14554"/>
                    <a:pt x="15014" y="11127"/>
                    <a:pt x="14859" y="7063"/>
                  </a:cubicBezTo>
                  <a:cubicBezTo>
                    <a:pt x="14707" y="3111"/>
                    <a:pt x="11436" y="1"/>
                    <a:pt x="749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4"/>
            <p:cNvSpPr/>
            <p:nvPr/>
          </p:nvSpPr>
          <p:spPr>
            <a:xfrm>
              <a:off x="8110900" y="1152989"/>
              <a:ext cx="478795" cy="468288"/>
            </a:xfrm>
            <a:custGeom>
              <a:rect b="b" l="l" r="r" t="t"/>
              <a:pathLst>
                <a:path extrusionOk="0" h="9315" w="9524">
                  <a:moveTo>
                    <a:pt x="4776" y="1"/>
                  </a:moveTo>
                  <a:cubicBezTo>
                    <a:pt x="4709" y="1"/>
                    <a:pt x="4643" y="2"/>
                    <a:pt x="4576" y="5"/>
                  </a:cubicBezTo>
                  <a:cubicBezTo>
                    <a:pt x="2001" y="114"/>
                    <a:pt x="1" y="2269"/>
                    <a:pt x="109" y="4844"/>
                  </a:cubicBezTo>
                  <a:cubicBezTo>
                    <a:pt x="215" y="7352"/>
                    <a:pt x="2278" y="9315"/>
                    <a:pt x="4764" y="9315"/>
                  </a:cubicBezTo>
                  <a:cubicBezTo>
                    <a:pt x="4830" y="9315"/>
                    <a:pt x="4897" y="9314"/>
                    <a:pt x="4964" y="9311"/>
                  </a:cubicBezTo>
                  <a:cubicBezTo>
                    <a:pt x="7523" y="9202"/>
                    <a:pt x="9523" y="7031"/>
                    <a:pt x="9415" y="4472"/>
                  </a:cubicBezTo>
                  <a:cubicBezTo>
                    <a:pt x="9309" y="1964"/>
                    <a:pt x="7261" y="1"/>
                    <a:pt x="477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4"/>
            <p:cNvSpPr/>
            <p:nvPr/>
          </p:nvSpPr>
          <p:spPr>
            <a:xfrm>
              <a:off x="8232560" y="1270126"/>
              <a:ext cx="236281" cy="234018"/>
            </a:xfrm>
            <a:custGeom>
              <a:rect b="b" l="l" r="r" t="t"/>
              <a:pathLst>
                <a:path extrusionOk="0" h="4655" w="4700">
                  <a:moveTo>
                    <a:pt x="2318" y="1"/>
                  </a:moveTo>
                  <a:cubicBezTo>
                    <a:pt x="1070" y="1"/>
                    <a:pt x="31" y="1028"/>
                    <a:pt x="16" y="2297"/>
                  </a:cubicBezTo>
                  <a:cubicBezTo>
                    <a:pt x="0" y="3569"/>
                    <a:pt x="1024" y="4639"/>
                    <a:pt x="2311" y="4654"/>
                  </a:cubicBezTo>
                  <a:cubicBezTo>
                    <a:pt x="2321" y="4654"/>
                    <a:pt x="2330" y="4654"/>
                    <a:pt x="2340" y="4654"/>
                  </a:cubicBezTo>
                  <a:cubicBezTo>
                    <a:pt x="3614" y="4654"/>
                    <a:pt x="4653" y="3637"/>
                    <a:pt x="4668" y="2359"/>
                  </a:cubicBezTo>
                  <a:cubicBezTo>
                    <a:pt x="4700" y="1072"/>
                    <a:pt x="3660" y="17"/>
                    <a:pt x="2373" y="1"/>
                  </a:cubicBezTo>
                  <a:cubicBezTo>
                    <a:pt x="2355" y="1"/>
                    <a:pt x="2336" y="1"/>
                    <a:pt x="2318" y="1"/>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4"/>
            <p:cNvSpPr/>
            <p:nvPr/>
          </p:nvSpPr>
          <p:spPr>
            <a:xfrm>
              <a:off x="8209938" y="1349005"/>
              <a:ext cx="61634" cy="56054"/>
            </a:xfrm>
            <a:custGeom>
              <a:rect b="b" l="l" r="r" t="t"/>
              <a:pathLst>
                <a:path extrusionOk="0" h="1115" w="1226">
                  <a:moveTo>
                    <a:pt x="614" y="0"/>
                  </a:moveTo>
                  <a:cubicBezTo>
                    <a:pt x="465" y="0"/>
                    <a:pt x="316" y="63"/>
                    <a:pt x="202" y="185"/>
                  </a:cubicBezTo>
                  <a:cubicBezTo>
                    <a:pt x="0" y="402"/>
                    <a:pt x="16" y="759"/>
                    <a:pt x="233" y="960"/>
                  </a:cubicBezTo>
                  <a:cubicBezTo>
                    <a:pt x="343" y="1063"/>
                    <a:pt x="478" y="1114"/>
                    <a:pt x="612" y="1114"/>
                  </a:cubicBezTo>
                  <a:cubicBezTo>
                    <a:pt x="761" y="1114"/>
                    <a:pt x="910" y="1052"/>
                    <a:pt x="1024" y="929"/>
                  </a:cubicBezTo>
                  <a:cubicBezTo>
                    <a:pt x="1226" y="712"/>
                    <a:pt x="1210" y="356"/>
                    <a:pt x="993" y="154"/>
                  </a:cubicBezTo>
                  <a:cubicBezTo>
                    <a:pt x="883" y="51"/>
                    <a:pt x="748" y="0"/>
                    <a:pt x="61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22" name="Google Shape;222;p4"/>
          <p:cNvSpPr/>
          <p:nvPr/>
        </p:nvSpPr>
        <p:spPr>
          <a:xfrm rot="5400000">
            <a:off x="44817" y="2943844"/>
            <a:ext cx="249679" cy="200294"/>
          </a:xfrm>
          <a:custGeom>
            <a:rect b="b" l="l" r="r" t="t"/>
            <a:pathLst>
              <a:path extrusionOk="0" h="6600" w="8228">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23" name="Google Shape;223;p4"/>
          <p:cNvGrpSpPr/>
          <p:nvPr/>
        </p:nvGrpSpPr>
        <p:grpSpPr>
          <a:xfrm rot="-4980949">
            <a:off x="8848603" y="1190894"/>
            <a:ext cx="354682" cy="371949"/>
            <a:chOff x="1634175" y="4169925"/>
            <a:chExt cx="308275" cy="313675"/>
          </a:xfrm>
        </p:grpSpPr>
        <p:sp>
          <p:nvSpPr>
            <p:cNvPr id="224" name="Google Shape;224;p4"/>
            <p:cNvSpPr/>
            <p:nvPr/>
          </p:nvSpPr>
          <p:spPr>
            <a:xfrm>
              <a:off x="1634175" y="4353375"/>
              <a:ext cx="131850" cy="130225"/>
            </a:xfrm>
            <a:custGeom>
              <a:rect b="b" l="l" r="r" t="t"/>
              <a:pathLst>
                <a:path extrusionOk="0" h="5209" w="5274">
                  <a:moveTo>
                    <a:pt x="3983" y="1"/>
                  </a:moveTo>
                  <a:cubicBezTo>
                    <a:pt x="3890" y="1"/>
                    <a:pt x="3805" y="8"/>
                    <a:pt x="3754" y="25"/>
                  </a:cubicBezTo>
                  <a:cubicBezTo>
                    <a:pt x="3211" y="211"/>
                    <a:pt x="652" y="1250"/>
                    <a:pt x="202" y="1901"/>
                  </a:cubicBezTo>
                  <a:cubicBezTo>
                    <a:pt x="93" y="2041"/>
                    <a:pt x="0" y="2243"/>
                    <a:pt x="47" y="2413"/>
                  </a:cubicBezTo>
                  <a:cubicBezTo>
                    <a:pt x="78" y="2568"/>
                    <a:pt x="202" y="2677"/>
                    <a:pt x="342" y="2754"/>
                  </a:cubicBezTo>
                  <a:cubicBezTo>
                    <a:pt x="508" y="2845"/>
                    <a:pt x="679" y="2883"/>
                    <a:pt x="853" y="2883"/>
                  </a:cubicBezTo>
                  <a:cubicBezTo>
                    <a:pt x="1361" y="2883"/>
                    <a:pt x="1892" y="2563"/>
                    <a:pt x="2389" y="2320"/>
                  </a:cubicBezTo>
                  <a:lnTo>
                    <a:pt x="2389" y="2320"/>
                  </a:lnTo>
                  <a:cubicBezTo>
                    <a:pt x="2187" y="2584"/>
                    <a:pt x="1986" y="2878"/>
                    <a:pt x="1768" y="3204"/>
                  </a:cubicBezTo>
                  <a:cubicBezTo>
                    <a:pt x="1520" y="3576"/>
                    <a:pt x="1567" y="4042"/>
                    <a:pt x="1846" y="4243"/>
                  </a:cubicBezTo>
                  <a:cubicBezTo>
                    <a:pt x="1951" y="4315"/>
                    <a:pt x="2057" y="4346"/>
                    <a:pt x="2163" y="4346"/>
                  </a:cubicBezTo>
                  <a:cubicBezTo>
                    <a:pt x="2742" y="4346"/>
                    <a:pt x="3300" y="3403"/>
                    <a:pt x="3537" y="3049"/>
                  </a:cubicBezTo>
                  <a:lnTo>
                    <a:pt x="3537" y="3049"/>
                  </a:lnTo>
                  <a:cubicBezTo>
                    <a:pt x="3397" y="3530"/>
                    <a:pt x="3319" y="3980"/>
                    <a:pt x="3350" y="4476"/>
                  </a:cubicBezTo>
                  <a:cubicBezTo>
                    <a:pt x="3366" y="4848"/>
                    <a:pt x="3490" y="5019"/>
                    <a:pt x="3645" y="5112"/>
                  </a:cubicBezTo>
                  <a:cubicBezTo>
                    <a:pt x="3714" y="5163"/>
                    <a:pt x="3831" y="5208"/>
                    <a:pt x="3967" y="5208"/>
                  </a:cubicBezTo>
                  <a:cubicBezTo>
                    <a:pt x="4200" y="5208"/>
                    <a:pt x="4488" y="5076"/>
                    <a:pt x="4684" y="4615"/>
                  </a:cubicBezTo>
                  <a:cubicBezTo>
                    <a:pt x="4963" y="3949"/>
                    <a:pt x="5274" y="180"/>
                    <a:pt x="4421" y="40"/>
                  </a:cubicBezTo>
                  <a:cubicBezTo>
                    <a:pt x="4332" y="21"/>
                    <a:pt x="4145" y="1"/>
                    <a:pt x="3983"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4"/>
            <p:cNvSpPr/>
            <p:nvPr/>
          </p:nvSpPr>
          <p:spPr>
            <a:xfrm>
              <a:off x="1807500" y="4169925"/>
              <a:ext cx="134950" cy="124500"/>
            </a:xfrm>
            <a:custGeom>
              <a:rect b="b" l="l" r="r" t="t"/>
              <a:pathLst>
                <a:path extrusionOk="0" h="4980" w="5398">
                  <a:moveTo>
                    <a:pt x="2051" y="0"/>
                  </a:moveTo>
                  <a:cubicBezTo>
                    <a:pt x="1900" y="0"/>
                    <a:pt x="1759" y="93"/>
                    <a:pt x="1629" y="197"/>
                  </a:cubicBezTo>
                  <a:cubicBezTo>
                    <a:pt x="1024" y="709"/>
                    <a:pt x="171" y="3346"/>
                    <a:pt x="47" y="3889"/>
                  </a:cubicBezTo>
                  <a:cubicBezTo>
                    <a:pt x="0" y="4028"/>
                    <a:pt x="78" y="4416"/>
                    <a:pt x="109" y="4555"/>
                  </a:cubicBezTo>
                  <a:cubicBezTo>
                    <a:pt x="184" y="4868"/>
                    <a:pt x="753" y="4980"/>
                    <a:pt x="1469" y="4980"/>
                  </a:cubicBezTo>
                  <a:cubicBezTo>
                    <a:pt x="2670" y="4980"/>
                    <a:pt x="4286" y="4666"/>
                    <a:pt x="4684" y="4462"/>
                  </a:cubicBezTo>
                  <a:cubicBezTo>
                    <a:pt x="5397" y="4106"/>
                    <a:pt x="5258" y="3563"/>
                    <a:pt x="5103" y="3377"/>
                  </a:cubicBezTo>
                  <a:cubicBezTo>
                    <a:pt x="5000" y="3245"/>
                    <a:pt x="4829" y="3127"/>
                    <a:pt x="4511" y="3127"/>
                  </a:cubicBezTo>
                  <a:cubicBezTo>
                    <a:pt x="4491" y="3127"/>
                    <a:pt x="4472" y="3128"/>
                    <a:pt x="4451" y="3129"/>
                  </a:cubicBezTo>
                  <a:cubicBezTo>
                    <a:pt x="3955" y="3160"/>
                    <a:pt x="3505" y="3253"/>
                    <a:pt x="3040" y="3439"/>
                  </a:cubicBezTo>
                  <a:cubicBezTo>
                    <a:pt x="3443" y="3129"/>
                    <a:pt x="4606" y="2307"/>
                    <a:pt x="4095" y="1671"/>
                  </a:cubicBezTo>
                  <a:cubicBezTo>
                    <a:pt x="3983" y="1535"/>
                    <a:pt x="3805" y="1465"/>
                    <a:pt x="3613" y="1465"/>
                  </a:cubicBezTo>
                  <a:cubicBezTo>
                    <a:pt x="3431" y="1465"/>
                    <a:pt x="3237" y="1527"/>
                    <a:pt x="3071" y="1655"/>
                  </a:cubicBezTo>
                  <a:cubicBezTo>
                    <a:pt x="2761" y="1903"/>
                    <a:pt x="2482" y="2120"/>
                    <a:pt x="2233" y="2353"/>
                  </a:cubicBezTo>
                  <a:cubicBezTo>
                    <a:pt x="2513" y="1671"/>
                    <a:pt x="2900" y="895"/>
                    <a:pt x="2497" y="275"/>
                  </a:cubicBezTo>
                  <a:cubicBezTo>
                    <a:pt x="2420" y="151"/>
                    <a:pt x="2296" y="27"/>
                    <a:pt x="2140" y="11"/>
                  </a:cubicBezTo>
                  <a:cubicBezTo>
                    <a:pt x="2110" y="4"/>
                    <a:pt x="2081" y="0"/>
                    <a:pt x="2051"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4"/>
            <p:cNvSpPr/>
            <p:nvPr/>
          </p:nvSpPr>
          <p:spPr>
            <a:xfrm>
              <a:off x="1693875" y="4239500"/>
              <a:ext cx="174525" cy="165775"/>
            </a:xfrm>
            <a:custGeom>
              <a:rect b="b" l="l" r="r" t="t"/>
              <a:pathLst>
                <a:path extrusionOk="0" h="6631" w="6981">
                  <a:moveTo>
                    <a:pt x="4451" y="1"/>
                  </a:moveTo>
                  <a:cubicBezTo>
                    <a:pt x="3837" y="1"/>
                    <a:pt x="3224" y="246"/>
                    <a:pt x="2777" y="733"/>
                  </a:cubicBezTo>
                  <a:lnTo>
                    <a:pt x="854" y="2812"/>
                  </a:lnTo>
                  <a:cubicBezTo>
                    <a:pt x="1" y="3727"/>
                    <a:pt x="63" y="5185"/>
                    <a:pt x="978" y="6022"/>
                  </a:cubicBezTo>
                  <a:cubicBezTo>
                    <a:pt x="1414" y="6428"/>
                    <a:pt x="1972" y="6630"/>
                    <a:pt x="2530" y="6630"/>
                  </a:cubicBezTo>
                  <a:cubicBezTo>
                    <a:pt x="3144" y="6630"/>
                    <a:pt x="3757" y="6386"/>
                    <a:pt x="4204" y="5898"/>
                  </a:cubicBezTo>
                  <a:lnTo>
                    <a:pt x="6127" y="3820"/>
                  </a:lnTo>
                  <a:cubicBezTo>
                    <a:pt x="6980" y="2905"/>
                    <a:pt x="6918" y="1462"/>
                    <a:pt x="6003" y="609"/>
                  </a:cubicBezTo>
                  <a:cubicBezTo>
                    <a:pt x="5567" y="203"/>
                    <a:pt x="5009" y="1"/>
                    <a:pt x="4451" y="1"/>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4"/>
            <p:cNvSpPr/>
            <p:nvPr/>
          </p:nvSpPr>
          <p:spPr>
            <a:xfrm>
              <a:off x="1727225" y="4305900"/>
              <a:ext cx="51975" cy="40725"/>
            </a:xfrm>
            <a:custGeom>
              <a:rect b="b" l="l" r="r" t="t"/>
              <a:pathLst>
                <a:path extrusionOk="0" h="1629" w="2079">
                  <a:moveTo>
                    <a:pt x="1040" y="0"/>
                  </a:moveTo>
                  <a:cubicBezTo>
                    <a:pt x="1" y="0"/>
                    <a:pt x="1" y="1629"/>
                    <a:pt x="1040" y="1629"/>
                  </a:cubicBezTo>
                  <a:cubicBezTo>
                    <a:pt x="2079" y="1629"/>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4"/>
            <p:cNvSpPr/>
            <p:nvPr/>
          </p:nvSpPr>
          <p:spPr>
            <a:xfrm>
              <a:off x="1716375" y="4362900"/>
              <a:ext cx="52375" cy="40725"/>
            </a:xfrm>
            <a:custGeom>
              <a:rect b="b" l="l" r="r" t="t"/>
              <a:pathLst>
                <a:path extrusionOk="0" h="1629" w="2095">
                  <a:moveTo>
                    <a:pt x="1039" y="0"/>
                  </a:moveTo>
                  <a:cubicBezTo>
                    <a:pt x="0" y="0"/>
                    <a:pt x="0" y="1629"/>
                    <a:pt x="1039" y="1629"/>
                  </a:cubicBezTo>
                  <a:cubicBezTo>
                    <a:pt x="2094" y="1629"/>
                    <a:pt x="2094"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4"/>
            <p:cNvSpPr/>
            <p:nvPr/>
          </p:nvSpPr>
          <p:spPr>
            <a:xfrm>
              <a:off x="1826500" y="4282250"/>
              <a:ext cx="51975" cy="40725"/>
            </a:xfrm>
            <a:custGeom>
              <a:rect b="b" l="l" r="r" t="t"/>
              <a:pathLst>
                <a:path extrusionOk="0" h="1629" w="2079">
                  <a:moveTo>
                    <a:pt x="1039" y="0"/>
                  </a:moveTo>
                  <a:cubicBezTo>
                    <a:pt x="0" y="0"/>
                    <a:pt x="0" y="1629"/>
                    <a:pt x="1039" y="1629"/>
                  </a:cubicBezTo>
                  <a:cubicBezTo>
                    <a:pt x="2078" y="1629"/>
                    <a:pt x="2078"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4"/>
            <p:cNvSpPr/>
            <p:nvPr/>
          </p:nvSpPr>
          <p:spPr>
            <a:xfrm>
              <a:off x="1783850" y="4239200"/>
              <a:ext cx="52350" cy="40750"/>
            </a:xfrm>
            <a:custGeom>
              <a:rect b="b" l="l" r="r" t="t"/>
              <a:pathLst>
                <a:path extrusionOk="0" h="1630" w="2094">
                  <a:moveTo>
                    <a:pt x="1055" y="1"/>
                  </a:moveTo>
                  <a:cubicBezTo>
                    <a:pt x="16" y="1"/>
                    <a:pt x="0" y="1629"/>
                    <a:pt x="1055" y="1629"/>
                  </a:cubicBezTo>
                  <a:cubicBezTo>
                    <a:pt x="2094" y="1629"/>
                    <a:pt x="2094" y="1"/>
                    <a:pt x="1055"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4"/>
            <p:cNvSpPr/>
            <p:nvPr/>
          </p:nvSpPr>
          <p:spPr>
            <a:xfrm>
              <a:off x="1776850" y="4297750"/>
              <a:ext cx="52375" cy="40350"/>
            </a:xfrm>
            <a:custGeom>
              <a:rect b="b" l="l" r="r" t="t"/>
              <a:pathLst>
                <a:path extrusionOk="0" h="1614" w="2095">
                  <a:moveTo>
                    <a:pt x="1040" y="1"/>
                  </a:moveTo>
                  <a:cubicBezTo>
                    <a:pt x="1" y="1"/>
                    <a:pt x="1" y="1614"/>
                    <a:pt x="1040" y="1614"/>
                  </a:cubicBezTo>
                  <a:cubicBezTo>
                    <a:pt x="2095" y="1614"/>
                    <a:pt x="2095" y="1"/>
                    <a:pt x="1040"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4"/>
            <p:cNvSpPr/>
            <p:nvPr/>
          </p:nvSpPr>
          <p:spPr>
            <a:xfrm>
              <a:off x="1769500" y="4348175"/>
              <a:ext cx="51975" cy="40325"/>
            </a:xfrm>
            <a:custGeom>
              <a:rect b="b" l="l" r="r" t="t"/>
              <a:pathLst>
                <a:path extrusionOk="0" h="1613" w="2079">
                  <a:moveTo>
                    <a:pt x="1039" y="0"/>
                  </a:moveTo>
                  <a:cubicBezTo>
                    <a:pt x="0" y="0"/>
                    <a:pt x="0" y="1613"/>
                    <a:pt x="1039" y="1613"/>
                  </a:cubicBezTo>
                  <a:cubicBezTo>
                    <a:pt x="2078" y="1613"/>
                    <a:pt x="2078"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p4"/>
            <p:cNvSpPr/>
            <p:nvPr/>
          </p:nvSpPr>
          <p:spPr>
            <a:xfrm>
              <a:off x="1738475" y="4252400"/>
              <a:ext cx="51975" cy="40725"/>
            </a:xfrm>
            <a:custGeom>
              <a:rect b="b" l="l" r="r" t="t"/>
              <a:pathLst>
                <a:path extrusionOk="0" h="1629" w="2079">
                  <a:moveTo>
                    <a:pt x="1040" y="0"/>
                  </a:moveTo>
                  <a:cubicBezTo>
                    <a:pt x="0" y="0"/>
                    <a:pt x="0" y="1629"/>
                    <a:pt x="1040" y="1629"/>
                  </a:cubicBezTo>
                  <a:cubicBezTo>
                    <a:pt x="2079" y="1629"/>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4"/>
            <p:cNvSpPr/>
            <p:nvPr/>
          </p:nvSpPr>
          <p:spPr>
            <a:xfrm>
              <a:off x="1679925" y="4322575"/>
              <a:ext cx="51975" cy="40350"/>
            </a:xfrm>
            <a:custGeom>
              <a:rect b="b" l="l" r="r" t="t"/>
              <a:pathLst>
                <a:path extrusionOk="0" h="1614" w="2079">
                  <a:moveTo>
                    <a:pt x="1040" y="0"/>
                  </a:moveTo>
                  <a:cubicBezTo>
                    <a:pt x="0" y="0"/>
                    <a:pt x="0" y="1613"/>
                    <a:pt x="1040" y="1613"/>
                  </a:cubicBezTo>
                  <a:cubicBezTo>
                    <a:pt x="2079" y="1613"/>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35" name="Google Shape;235;p4"/>
          <p:cNvSpPr/>
          <p:nvPr/>
        </p:nvSpPr>
        <p:spPr>
          <a:xfrm rot="10660333">
            <a:off x="8975994" y="626405"/>
            <a:ext cx="249679" cy="200294"/>
          </a:xfrm>
          <a:custGeom>
            <a:rect b="b" l="l" r="r" t="t"/>
            <a:pathLst>
              <a:path extrusionOk="0" h="6600" w="8228">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rgbClr val="FFFFFF">
              <a:alpha val="763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4"/>
          <p:cNvSpPr/>
          <p:nvPr/>
        </p:nvSpPr>
        <p:spPr>
          <a:xfrm rot="4276707">
            <a:off x="8801238" y="4444972"/>
            <a:ext cx="249684" cy="200297"/>
          </a:xfrm>
          <a:custGeom>
            <a:rect b="b" l="l" r="r" t="t"/>
            <a:pathLst>
              <a:path extrusionOk="0" h="6600" w="8228">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rgbClr val="FFFFFF">
              <a:alpha val="763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4"/>
          <p:cNvSpPr/>
          <p:nvPr/>
        </p:nvSpPr>
        <p:spPr>
          <a:xfrm>
            <a:off x="8905912" y="2004845"/>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38" name="Google Shape;238;p4"/>
          <p:cNvGrpSpPr/>
          <p:nvPr/>
        </p:nvGrpSpPr>
        <p:grpSpPr>
          <a:xfrm>
            <a:off x="8075959" y="4297197"/>
            <a:ext cx="995211" cy="1086740"/>
            <a:chOff x="8232500" y="3951225"/>
            <a:chExt cx="1138425" cy="1243125"/>
          </a:xfrm>
        </p:grpSpPr>
        <p:sp>
          <p:nvSpPr>
            <p:cNvPr id="239" name="Google Shape;239;p4"/>
            <p:cNvSpPr/>
            <p:nvPr/>
          </p:nvSpPr>
          <p:spPr>
            <a:xfrm>
              <a:off x="8232500" y="3951225"/>
              <a:ext cx="1138425" cy="1243125"/>
            </a:xfrm>
            <a:custGeom>
              <a:rect b="b" l="l" r="r" t="t"/>
              <a:pathLst>
                <a:path extrusionOk="0" h="49725" w="45537">
                  <a:moveTo>
                    <a:pt x="26072" y="0"/>
                  </a:moveTo>
                  <a:lnTo>
                    <a:pt x="26072" y="0"/>
                  </a:lnTo>
                  <a:cubicBezTo>
                    <a:pt x="17449" y="186"/>
                    <a:pt x="11648" y="8158"/>
                    <a:pt x="9213" y="16425"/>
                  </a:cubicBezTo>
                  <a:cubicBezTo>
                    <a:pt x="6096" y="27018"/>
                    <a:pt x="8376" y="35641"/>
                    <a:pt x="8376" y="35641"/>
                  </a:cubicBezTo>
                  <a:cubicBezTo>
                    <a:pt x="8376" y="35641"/>
                    <a:pt x="0" y="43598"/>
                    <a:pt x="652" y="48747"/>
                  </a:cubicBezTo>
                  <a:cubicBezTo>
                    <a:pt x="2498" y="49181"/>
                    <a:pt x="4374" y="49460"/>
                    <a:pt x="6297" y="49600"/>
                  </a:cubicBezTo>
                  <a:lnTo>
                    <a:pt x="8019" y="45474"/>
                  </a:lnTo>
                  <a:lnTo>
                    <a:pt x="8267" y="49709"/>
                  </a:lnTo>
                  <a:cubicBezTo>
                    <a:pt x="8657" y="49719"/>
                    <a:pt x="9049" y="49725"/>
                    <a:pt x="9441" y="49725"/>
                  </a:cubicBezTo>
                  <a:cubicBezTo>
                    <a:pt x="14160" y="49725"/>
                    <a:pt x="18999" y="48954"/>
                    <a:pt x="23653" y="47522"/>
                  </a:cubicBezTo>
                  <a:cubicBezTo>
                    <a:pt x="23234" y="46359"/>
                    <a:pt x="22893" y="44947"/>
                    <a:pt x="23094" y="43722"/>
                  </a:cubicBezTo>
                  <a:lnTo>
                    <a:pt x="23094" y="43722"/>
                  </a:lnTo>
                  <a:lnTo>
                    <a:pt x="25467" y="46932"/>
                  </a:lnTo>
                  <a:cubicBezTo>
                    <a:pt x="31190" y="44963"/>
                    <a:pt x="36588" y="42016"/>
                    <a:pt x="41132" y="38325"/>
                  </a:cubicBezTo>
                  <a:lnTo>
                    <a:pt x="38278" y="35471"/>
                  </a:lnTo>
                  <a:lnTo>
                    <a:pt x="38278" y="35471"/>
                  </a:lnTo>
                  <a:lnTo>
                    <a:pt x="42636" y="37053"/>
                  </a:lnTo>
                  <a:cubicBezTo>
                    <a:pt x="43660" y="36169"/>
                    <a:pt x="44621" y="35223"/>
                    <a:pt x="45537" y="34261"/>
                  </a:cubicBezTo>
                  <a:cubicBezTo>
                    <a:pt x="42342" y="31562"/>
                    <a:pt x="38712" y="28895"/>
                    <a:pt x="31780" y="28755"/>
                  </a:cubicBezTo>
                  <a:cubicBezTo>
                    <a:pt x="28585" y="24443"/>
                    <a:pt x="24614" y="17076"/>
                    <a:pt x="22226" y="10593"/>
                  </a:cubicBezTo>
                  <a:cubicBezTo>
                    <a:pt x="21760" y="9337"/>
                    <a:pt x="21249" y="8096"/>
                    <a:pt x="21109" y="6778"/>
                  </a:cubicBezTo>
                  <a:cubicBezTo>
                    <a:pt x="20969" y="5460"/>
                    <a:pt x="21249" y="4017"/>
                    <a:pt x="22179" y="3071"/>
                  </a:cubicBezTo>
                  <a:cubicBezTo>
                    <a:pt x="23249" y="1970"/>
                    <a:pt x="25033" y="1148"/>
                    <a:pt x="26072" y="0"/>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p4"/>
            <p:cNvSpPr/>
            <p:nvPr/>
          </p:nvSpPr>
          <p:spPr>
            <a:xfrm>
              <a:off x="8427925" y="4604575"/>
              <a:ext cx="608000" cy="256825"/>
            </a:xfrm>
            <a:custGeom>
              <a:rect b="b" l="l" r="r" t="t"/>
              <a:pathLst>
                <a:path extrusionOk="0" h="10273" w="24320">
                  <a:moveTo>
                    <a:pt x="22241" y="0"/>
                  </a:moveTo>
                  <a:cubicBezTo>
                    <a:pt x="22241" y="0"/>
                    <a:pt x="11925" y="6852"/>
                    <a:pt x="3055" y="6852"/>
                  </a:cubicBezTo>
                  <a:cubicBezTo>
                    <a:pt x="2010" y="6852"/>
                    <a:pt x="986" y="6757"/>
                    <a:pt x="0" y="6545"/>
                  </a:cubicBezTo>
                  <a:lnTo>
                    <a:pt x="0" y="6545"/>
                  </a:lnTo>
                  <a:lnTo>
                    <a:pt x="171" y="9849"/>
                  </a:lnTo>
                  <a:cubicBezTo>
                    <a:pt x="171" y="9849"/>
                    <a:pt x="1849" y="10272"/>
                    <a:pt x="4573" y="10272"/>
                  </a:cubicBezTo>
                  <a:cubicBezTo>
                    <a:pt x="9181" y="10272"/>
                    <a:pt x="16784" y="9059"/>
                    <a:pt x="24319" y="2528"/>
                  </a:cubicBezTo>
                  <a:lnTo>
                    <a:pt x="22241" y="0"/>
                  </a:lnTo>
                  <a:close/>
                </a:path>
              </a:pathLst>
            </a:custGeom>
            <a:solidFill>
              <a:srgbClr val="BED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4"/>
            <p:cNvSpPr/>
            <p:nvPr/>
          </p:nvSpPr>
          <p:spPr>
            <a:xfrm>
              <a:off x="8646600" y="4672925"/>
              <a:ext cx="224925" cy="202825"/>
            </a:xfrm>
            <a:custGeom>
              <a:rect b="b" l="l" r="r" t="t"/>
              <a:pathLst>
                <a:path extrusionOk="0" h="8113" w="8997">
                  <a:moveTo>
                    <a:pt x="5755" y="1764"/>
                  </a:moveTo>
                  <a:cubicBezTo>
                    <a:pt x="6003" y="2369"/>
                    <a:pt x="6220" y="2927"/>
                    <a:pt x="6437" y="3470"/>
                  </a:cubicBezTo>
                  <a:cubicBezTo>
                    <a:pt x="6623" y="3935"/>
                    <a:pt x="6809" y="4416"/>
                    <a:pt x="7011" y="4928"/>
                  </a:cubicBezTo>
                  <a:lnTo>
                    <a:pt x="3149" y="6293"/>
                  </a:lnTo>
                  <a:cubicBezTo>
                    <a:pt x="2622" y="5098"/>
                    <a:pt x="2234" y="4106"/>
                    <a:pt x="1893" y="2989"/>
                  </a:cubicBezTo>
                  <a:cubicBezTo>
                    <a:pt x="3010" y="2555"/>
                    <a:pt x="4281" y="2152"/>
                    <a:pt x="5755" y="1764"/>
                  </a:cubicBezTo>
                  <a:close/>
                  <a:moveTo>
                    <a:pt x="6178" y="0"/>
                  </a:moveTo>
                  <a:cubicBezTo>
                    <a:pt x="6105" y="0"/>
                    <a:pt x="6031" y="9"/>
                    <a:pt x="5956" y="27"/>
                  </a:cubicBezTo>
                  <a:cubicBezTo>
                    <a:pt x="4188" y="477"/>
                    <a:pt x="2358" y="1019"/>
                    <a:pt x="668" y="1717"/>
                  </a:cubicBezTo>
                  <a:cubicBezTo>
                    <a:pt x="233" y="1888"/>
                    <a:pt x="1" y="2353"/>
                    <a:pt x="125" y="2803"/>
                  </a:cubicBezTo>
                  <a:cubicBezTo>
                    <a:pt x="621" y="4556"/>
                    <a:pt x="1179" y="5905"/>
                    <a:pt x="1924" y="7580"/>
                  </a:cubicBezTo>
                  <a:cubicBezTo>
                    <a:pt x="2080" y="7916"/>
                    <a:pt x="2412" y="8113"/>
                    <a:pt x="2763" y="8113"/>
                  </a:cubicBezTo>
                  <a:cubicBezTo>
                    <a:pt x="2866" y="8113"/>
                    <a:pt x="2970" y="8096"/>
                    <a:pt x="3072" y="8061"/>
                  </a:cubicBezTo>
                  <a:lnTo>
                    <a:pt x="8267" y="6231"/>
                  </a:lnTo>
                  <a:cubicBezTo>
                    <a:pt x="8748" y="6060"/>
                    <a:pt x="8996" y="5502"/>
                    <a:pt x="8810" y="5021"/>
                  </a:cubicBezTo>
                  <a:cubicBezTo>
                    <a:pt x="8143" y="3408"/>
                    <a:pt x="7709" y="2214"/>
                    <a:pt x="7042" y="570"/>
                  </a:cubicBezTo>
                  <a:cubicBezTo>
                    <a:pt x="6887" y="220"/>
                    <a:pt x="6548" y="0"/>
                    <a:pt x="6178" y="0"/>
                  </a:cubicBezTo>
                  <a:close/>
                </a:path>
              </a:pathLst>
            </a:custGeom>
            <a:solidFill>
              <a:srgbClr val="D1A79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42" name="Google Shape;242;p4"/>
          <p:cNvGrpSpPr/>
          <p:nvPr/>
        </p:nvGrpSpPr>
        <p:grpSpPr>
          <a:xfrm flipH="1">
            <a:off x="-430616" y="2704997"/>
            <a:ext cx="995211" cy="1086740"/>
            <a:chOff x="8232500" y="3951225"/>
            <a:chExt cx="1138425" cy="1243125"/>
          </a:xfrm>
        </p:grpSpPr>
        <p:sp>
          <p:nvSpPr>
            <p:cNvPr id="243" name="Google Shape;243;p4"/>
            <p:cNvSpPr/>
            <p:nvPr/>
          </p:nvSpPr>
          <p:spPr>
            <a:xfrm>
              <a:off x="8232500" y="3951225"/>
              <a:ext cx="1138425" cy="1243125"/>
            </a:xfrm>
            <a:custGeom>
              <a:rect b="b" l="l" r="r" t="t"/>
              <a:pathLst>
                <a:path extrusionOk="0" h="49725" w="45537">
                  <a:moveTo>
                    <a:pt x="26072" y="0"/>
                  </a:moveTo>
                  <a:lnTo>
                    <a:pt x="26072" y="0"/>
                  </a:lnTo>
                  <a:cubicBezTo>
                    <a:pt x="17449" y="186"/>
                    <a:pt x="11648" y="8158"/>
                    <a:pt x="9213" y="16425"/>
                  </a:cubicBezTo>
                  <a:cubicBezTo>
                    <a:pt x="6096" y="27018"/>
                    <a:pt x="8376" y="35641"/>
                    <a:pt x="8376" y="35641"/>
                  </a:cubicBezTo>
                  <a:cubicBezTo>
                    <a:pt x="8376" y="35641"/>
                    <a:pt x="0" y="43598"/>
                    <a:pt x="652" y="48747"/>
                  </a:cubicBezTo>
                  <a:cubicBezTo>
                    <a:pt x="2498" y="49181"/>
                    <a:pt x="4374" y="49460"/>
                    <a:pt x="6297" y="49600"/>
                  </a:cubicBezTo>
                  <a:lnTo>
                    <a:pt x="8019" y="45474"/>
                  </a:lnTo>
                  <a:lnTo>
                    <a:pt x="8267" y="49709"/>
                  </a:lnTo>
                  <a:cubicBezTo>
                    <a:pt x="8657" y="49719"/>
                    <a:pt x="9049" y="49725"/>
                    <a:pt x="9441" y="49725"/>
                  </a:cubicBezTo>
                  <a:cubicBezTo>
                    <a:pt x="14160" y="49725"/>
                    <a:pt x="18999" y="48954"/>
                    <a:pt x="23653" y="47522"/>
                  </a:cubicBezTo>
                  <a:cubicBezTo>
                    <a:pt x="23234" y="46359"/>
                    <a:pt x="22893" y="44947"/>
                    <a:pt x="23094" y="43722"/>
                  </a:cubicBezTo>
                  <a:lnTo>
                    <a:pt x="23094" y="43722"/>
                  </a:lnTo>
                  <a:lnTo>
                    <a:pt x="25467" y="46932"/>
                  </a:lnTo>
                  <a:cubicBezTo>
                    <a:pt x="31190" y="44963"/>
                    <a:pt x="36588" y="42016"/>
                    <a:pt x="41132" y="38325"/>
                  </a:cubicBezTo>
                  <a:lnTo>
                    <a:pt x="38278" y="35471"/>
                  </a:lnTo>
                  <a:lnTo>
                    <a:pt x="38278" y="35471"/>
                  </a:lnTo>
                  <a:lnTo>
                    <a:pt x="42636" y="37053"/>
                  </a:lnTo>
                  <a:cubicBezTo>
                    <a:pt x="43660" y="36169"/>
                    <a:pt x="44621" y="35223"/>
                    <a:pt x="45537" y="34261"/>
                  </a:cubicBezTo>
                  <a:cubicBezTo>
                    <a:pt x="42342" y="31562"/>
                    <a:pt x="38712" y="28895"/>
                    <a:pt x="31780" y="28755"/>
                  </a:cubicBezTo>
                  <a:cubicBezTo>
                    <a:pt x="28585" y="24443"/>
                    <a:pt x="24614" y="17076"/>
                    <a:pt x="22226" y="10593"/>
                  </a:cubicBezTo>
                  <a:cubicBezTo>
                    <a:pt x="21760" y="9337"/>
                    <a:pt x="21249" y="8096"/>
                    <a:pt x="21109" y="6778"/>
                  </a:cubicBezTo>
                  <a:cubicBezTo>
                    <a:pt x="20969" y="5460"/>
                    <a:pt x="21249" y="4017"/>
                    <a:pt x="22179" y="3071"/>
                  </a:cubicBezTo>
                  <a:cubicBezTo>
                    <a:pt x="23249" y="1970"/>
                    <a:pt x="25033" y="1148"/>
                    <a:pt x="26072" y="0"/>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p4"/>
            <p:cNvSpPr/>
            <p:nvPr/>
          </p:nvSpPr>
          <p:spPr>
            <a:xfrm>
              <a:off x="8427925" y="4604575"/>
              <a:ext cx="608000" cy="256825"/>
            </a:xfrm>
            <a:custGeom>
              <a:rect b="b" l="l" r="r" t="t"/>
              <a:pathLst>
                <a:path extrusionOk="0" h="10273" w="24320">
                  <a:moveTo>
                    <a:pt x="22241" y="0"/>
                  </a:moveTo>
                  <a:cubicBezTo>
                    <a:pt x="22241" y="0"/>
                    <a:pt x="11925" y="6852"/>
                    <a:pt x="3055" y="6852"/>
                  </a:cubicBezTo>
                  <a:cubicBezTo>
                    <a:pt x="2010" y="6852"/>
                    <a:pt x="986" y="6757"/>
                    <a:pt x="0" y="6545"/>
                  </a:cubicBezTo>
                  <a:lnTo>
                    <a:pt x="0" y="6545"/>
                  </a:lnTo>
                  <a:lnTo>
                    <a:pt x="171" y="9849"/>
                  </a:lnTo>
                  <a:cubicBezTo>
                    <a:pt x="171" y="9849"/>
                    <a:pt x="1849" y="10272"/>
                    <a:pt x="4573" y="10272"/>
                  </a:cubicBezTo>
                  <a:cubicBezTo>
                    <a:pt x="9181" y="10272"/>
                    <a:pt x="16784" y="9059"/>
                    <a:pt x="24319" y="2528"/>
                  </a:cubicBezTo>
                  <a:lnTo>
                    <a:pt x="22241" y="0"/>
                  </a:lnTo>
                  <a:close/>
                </a:path>
              </a:pathLst>
            </a:custGeom>
            <a:solidFill>
              <a:srgbClr val="BED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4"/>
            <p:cNvSpPr/>
            <p:nvPr/>
          </p:nvSpPr>
          <p:spPr>
            <a:xfrm>
              <a:off x="8646600" y="4672925"/>
              <a:ext cx="224925" cy="202825"/>
            </a:xfrm>
            <a:custGeom>
              <a:rect b="b" l="l" r="r" t="t"/>
              <a:pathLst>
                <a:path extrusionOk="0" h="8113" w="8997">
                  <a:moveTo>
                    <a:pt x="5755" y="1764"/>
                  </a:moveTo>
                  <a:cubicBezTo>
                    <a:pt x="6003" y="2369"/>
                    <a:pt x="6220" y="2927"/>
                    <a:pt x="6437" y="3470"/>
                  </a:cubicBezTo>
                  <a:cubicBezTo>
                    <a:pt x="6623" y="3935"/>
                    <a:pt x="6809" y="4416"/>
                    <a:pt x="7011" y="4928"/>
                  </a:cubicBezTo>
                  <a:lnTo>
                    <a:pt x="3149" y="6293"/>
                  </a:lnTo>
                  <a:cubicBezTo>
                    <a:pt x="2622" y="5098"/>
                    <a:pt x="2234" y="4106"/>
                    <a:pt x="1893" y="2989"/>
                  </a:cubicBezTo>
                  <a:cubicBezTo>
                    <a:pt x="3010" y="2555"/>
                    <a:pt x="4281" y="2152"/>
                    <a:pt x="5755" y="1764"/>
                  </a:cubicBezTo>
                  <a:close/>
                  <a:moveTo>
                    <a:pt x="6178" y="0"/>
                  </a:moveTo>
                  <a:cubicBezTo>
                    <a:pt x="6105" y="0"/>
                    <a:pt x="6031" y="9"/>
                    <a:pt x="5956" y="27"/>
                  </a:cubicBezTo>
                  <a:cubicBezTo>
                    <a:pt x="4188" y="477"/>
                    <a:pt x="2358" y="1019"/>
                    <a:pt x="668" y="1717"/>
                  </a:cubicBezTo>
                  <a:cubicBezTo>
                    <a:pt x="233" y="1888"/>
                    <a:pt x="1" y="2353"/>
                    <a:pt x="125" y="2803"/>
                  </a:cubicBezTo>
                  <a:cubicBezTo>
                    <a:pt x="621" y="4556"/>
                    <a:pt x="1179" y="5905"/>
                    <a:pt x="1924" y="7580"/>
                  </a:cubicBezTo>
                  <a:cubicBezTo>
                    <a:pt x="2080" y="7916"/>
                    <a:pt x="2412" y="8113"/>
                    <a:pt x="2763" y="8113"/>
                  </a:cubicBezTo>
                  <a:cubicBezTo>
                    <a:pt x="2866" y="8113"/>
                    <a:pt x="2970" y="8096"/>
                    <a:pt x="3072" y="8061"/>
                  </a:cubicBezTo>
                  <a:lnTo>
                    <a:pt x="8267" y="6231"/>
                  </a:lnTo>
                  <a:cubicBezTo>
                    <a:pt x="8748" y="6060"/>
                    <a:pt x="8996" y="5502"/>
                    <a:pt x="8810" y="5021"/>
                  </a:cubicBezTo>
                  <a:cubicBezTo>
                    <a:pt x="8143" y="3408"/>
                    <a:pt x="7709" y="2214"/>
                    <a:pt x="7042" y="570"/>
                  </a:cubicBezTo>
                  <a:cubicBezTo>
                    <a:pt x="6887" y="220"/>
                    <a:pt x="6548" y="0"/>
                    <a:pt x="6178" y="0"/>
                  </a:cubicBezTo>
                  <a:close/>
                </a:path>
              </a:pathLst>
            </a:custGeom>
            <a:solidFill>
              <a:srgbClr val="D1A79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46" name="Google Shape;246;p4"/>
          <p:cNvGrpSpPr/>
          <p:nvPr/>
        </p:nvGrpSpPr>
        <p:grpSpPr>
          <a:xfrm flipH="1" rot="8307516">
            <a:off x="5498378" y="-424067"/>
            <a:ext cx="870006" cy="950019"/>
            <a:chOff x="8232500" y="3951225"/>
            <a:chExt cx="1138425" cy="1243125"/>
          </a:xfrm>
        </p:grpSpPr>
        <p:sp>
          <p:nvSpPr>
            <p:cNvPr id="247" name="Google Shape;247;p4"/>
            <p:cNvSpPr/>
            <p:nvPr/>
          </p:nvSpPr>
          <p:spPr>
            <a:xfrm>
              <a:off x="8232500" y="3951225"/>
              <a:ext cx="1138425" cy="1243125"/>
            </a:xfrm>
            <a:custGeom>
              <a:rect b="b" l="l" r="r" t="t"/>
              <a:pathLst>
                <a:path extrusionOk="0" h="49725" w="45537">
                  <a:moveTo>
                    <a:pt x="26072" y="0"/>
                  </a:moveTo>
                  <a:lnTo>
                    <a:pt x="26072" y="0"/>
                  </a:lnTo>
                  <a:cubicBezTo>
                    <a:pt x="17449" y="186"/>
                    <a:pt x="11648" y="8158"/>
                    <a:pt x="9213" y="16425"/>
                  </a:cubicBezTo>
                  <a:cubicBezTo>
                    <a:pt x="6096" y="27018"/>
                    <a:pt x="8376" y="35641"/>
                    <a:pt x="8376" y="35641"/>
                  </a:cubicBezTo>
                  <a:cubicBezTo>
                    <a:pt x="8376" y="35641"/>
                    <a:pt x="0" y="43598"/>
                    <a:pt x="652" y="48747"/>
                  </a:cubicBezTo>
                  <a:cubicBezTo>
                    <a:pt x="2498" y="49181"/>
                    <a:pt x="4374" y="49460"/>
                    <a:pt x="6297" y="49600"/>
                  </a:cubicBezTo>
                  <a:lnTo>
                    <a:pt x="8019" y="45474"/>
                  </a:lnTo>
                  <a:lnTo>
                    <a:pt x="8267" y="49709"/>
                  </a:lnTo>
                  <a:cubicBezTo>
                    <a:pt x="8657" y="49719"/>
                    <a:pt x="9049" y="49725"/>
                    <a:pt x="9441" y="49725"/>
                  </a:cubicBezTo>
                  <a:cubicBezTo>
                    <a:pt x="14160" y="49725"/>
                    <a:pt x="18999" y="48954"/>
                    <a:pt x="23653" y="47522"/>
                  </a:cubicBezTo>
                  <a:cubicBezTo>
                    <a:pt x="23234" y="46359"/>
                    <a:pt x="22893" y="44947"/>
                    <a:pt x="23094" y="43722"/>
                  </a:cubicBezTo>
                  <a:lnTo>
                    <a:pt x="23094" y="43722"/>
                  </a:lnTo>
                  <a:lnTo>
                    <a:pt x="25467" y="46932"/>
                  </a:lnTo>
                  <a:cubicBezTo>
                    <a:pt x="31190" y="44963"/>
                    <a:pt x="36588" y="42016"/>
                    <a:pt x="41132" y="38325"/>
                  </a:cubicBezTo>
                  <a:lnTo>
                    <a:pt x="38278" y="35471"/>
                  </a:lnTo>
                  <a:lnTo>
                    <a:pt x="38278" y="35471"/>
                  </a:lnTo>
                  <a:lnTo>
                    <a:pt x="42636" y="37053"/>
                  </a:lnTo>
                  <a:cubicBezTo>
                    <a:pt x="43660" y="36169"/>
                    <a:pt x="44621" y="35223"/>
                    <a:pt x="45537" y="34261"/>
                  </a:cubicBezTo>
                  <a:cubicBezTo>
                    <a:pt x="42342" y="31562"/>
                    <a:pt x="38712" y="28895"/>
                    <a:pt x="31780" y="28755"/>
                  </a:cubicBezTo>
                  <a:cubicBezTo>
                    <a:pt x="28585" y="24443"/>
                    <a:pt x="24614" y="17076"/>
                    <a:pt x="22226" y="10593"/>
                  </a:cubicBezTo>
                  <a:cubicBezTo>
                    <a:pt x="21760" y="9337"/>
                    <a:pt x="21249" y="8096"/>
                    <a:pt x="21109" y="6778"/>
                  </a:cubicBezTo>
                  <a:cubicBezTo>
                    <a:pt x="20969" y="5460"/>
                    <a:pt x="21249" y="4017"/>
                    <a:pt x="22179" y="3071"/>
                  </a:cubicBezTo>
                  <a:cubicBezTo>
                    <a:pt x="23249" y="1970"/>
                    <a:pt x="25033" y="1148"/>
                    <a:pt x="26072" y="0"/>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4"/>
            <p:cNvSpPr/>
            <p:nvPr/>
          </p:nvSpPr>
          <p:spPr>
            <a:xfrm>
              <a:off x="8427925" y="4604575"/>
              <a:ext cx="608000" cy="256825"/>
            </a:xfrm>
            <a:custGeom>
              <a:rect b="b" l="l" r="r" t="t"/>
              <a:pathLst>
                <a:path extrusionOk="0" h="10273" w="24320">
                  <a:moveTo>
                    <a:pt x="22241" y="0"/>
                  </a:moveTo>
                  <a:cubicBezTo>
                    <a:pt x="22241" y="0"/>
                    <a:pt x="11925" y="6852"/>
                    <a:pt x="3055" y="6852"/>
                  </a:cubicBezTo>
                  <a:cubicBezTo>
                    <a:pt x="2010" y="6852"/>
                    <a:pt x="986" y="6757"/>
                    <a:pt x="0" y="6545"/>
                  </a:cubicBezTo>
                  <a:lnTo>
                    <a:pt x="0" y="6545"/>
                  </a:lnTo>
                  <a:lnTo>
                    <a:pt x="171" y="9849"/>
                  </a:lnTo>
                  <a:cubicBezTo>
                    <a:pt x="171" y="9849"/>
                    <a:pt x="1849" y="10272"/>
                    <a:pt x="4573" y="10272"/>
                  </a:cubicBezTo>
                  <a:cubicBezTo>
                    <a:pt x="9181" y="10272"/>
                    <a:pt x="16784" y="9059"/>
                    <a:pt x="24319" y="2528"/>
                  </a:cubicBezTo>
                  <a:lnTo>
                    <a:pt x="22241" y="0"/>
                  </a:lnTo>
                  <a:close/>
                </a:path>
              </a:pathLst>
            </a:custGeom>
            <a:solidFill>
              <a:srgbClr val="BED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4"/>
            <p:cNvSpPr/>
            <p:nvPr/>
          </p:nvSpPr>
          <p:spPr>
            <a:xfrm>
              <a:off x="8646600" y="4672925"/>
              <a:ext cx="224925" cy="202825"/>
            </a:xfrm>
            <a:custGeom>
              <a:rect b="b" l="l" r="r" t="t"/>
              <a:pathLst>
                <a:path extrusionOk="0" h="8113" w="8997">
                  <a:moveTo>
                    <a:pt x="5755" y="1764"/>
                  </a:moveTo>
                  <a:cubicBezTo>
                    <a:pt x="6003" y="2369"/>
                    <a:pt x="6220" y="2927"/>
                    <a:pt x="6437" y="3470"/>
                  </a:cubicBezTo>
                  <a:cubicBezTo>
                    <a:pt x="6623" y="3935"/>
                    <a:pt x="6809" y="4416"/>
                    <a:pt x="7011" y="4928"/>
                  </a:cubicBezTo>
                  <a:lnTo>
                    <a:pt x="3149" y="6293"/>
                  </a:lnTo>
                  <a:cubicBezTo>
                    <a:pt x="2622" y="5098"/>
                    <a:pt x="2234" y="4106"/>
                    <a:pt x="1893" y="2989"/>
                  </a:cubicBezTo>
                  <a:cubicBezTo>
                    <a:pt x="3010" y="2555"/>
                    <a:pt x="4281" y="2152"/>
                    <a:pt x="5755" y="1764"/>
                  </a:cubicBezTo>
                  <a:close/>
                  <a:moveTo>
                    <a:pt x="6178" y="0"/>
                  </a:moveTo>
                  <a:cubicBezTo>
                    <a:pt x="6105" y="0"/>
                    <a:pt x="6031" y="9"/>
                    <a:pt x="5956" y="27"/>
                  </a:cubicBezTo>
                  <a:cubicBezTo>
                    <a:pt x="4188" y="477"/>
                    <a:pt x="2358" y="1019"/>
                    <a:pt x="668" y="1717"/>
                  </a:cubicBezTo>
                  <a:cubicBezTo>
                    <a:pt x="233" y="1888"/>
                    <a:pt x="1" y="2353"/>
                    <a:pt x="125" y="2803"/>
                  </a:cubicBezTo>
                  <a:cubicBezTo>
                    <a:pt x="621" y="4556"/>
                    <a:pt x="1179" y="5905"/>
                    <a:pt x="1924" y="7580"/>
                  </a:cubicBezTo>
                  <a:cubicBezTo>
                    <a:pt x="2080" y="7916"/>
                    <a:pt x="2412" y="8113"/>
                    <a:pt x="2763" y="8113"/>
                  </a:cubicBezTo>
                  <a:cubicBezTo>
                    <a:pt x="2866" y="8113"/>
                    <a:pt x="2970" y="8096"/>
                    <a:pt x="3072" y="8061"/>
                  </a:cubicBezTo>
                  <a:lnTo>
                    <a:pt x="8267" y="6231"/>
                  </a:lnTo>
                  <a:cubicBezTo>
                    <a:pt x="8748" y="6060"/>
                    <a:pt x="8996" y="5502"/>
                    <a:pt x="8810" y="5021"/>
                  </a:cubicBezTo>
                  <a:cubicBezTo>
                    <a:pt x="8143" y="3408"/>
                    <a:pt x="7709" y="2214"/>
                    <a:pt x="7042" y="570"/>
                  </a:cubicBezTo>
                  <a:cubicBezTo>
                    <a:pt x="6887" y="220"/>
                    <a:pt x="6548" y="0"/>
                    <a:pt x="6178" y="0"/>
                  </a:cubicBezTo>
                  <a:close/>
                </a:path>
              </a:pathLst>
            </a:custGeom>
            <a:solidFill>
              <a:srgbClr val="D1A79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50" name="Google Shape;250;p4"/>
          <p:cNvGrpSpPr/>
          <p:nvPr/>
        </p:nvGrpSpPr>
        <p:grpSpPr>
          <a:xfrm>
            <a:off x="-251312" y="28425"/>
            <a:ext cx="924800" cy="948300"/>
            <a:chOff x="2100225" y="3794250"/>
            <a:chExt cx="924800" cy="948300"/>
          </a:xfrm>
        </p:grpSpPr>
        <p:sp>
          <p:nvSpPr>
            <p:cNvPr id="251" name="Google Shape;251;p4"/>
            <p:cNvSpPr/>
            <p:nvPr/>
          </p:nvSpPr>
          <p:spPr>
            <a:xfrm>
              <a:off x="2100225" y="3794250"/>
              <a:ext cx="924800" cy="948300"/>
            </a:xfrm>
            <a:custGeom>
              <a:rect b="b" l="l" r="r" t="t"/>
              <a:pathLst>
                <a:path extrusionOk="0" h="37932" w="36992">
                  <a:moveTo>
                    <a:pt x="18631" y="0"/>
                  </a:moveTo>
                  <a:cubicBezTo>
                    <a:pt x="18420" y="0"/>
                    <a:pt x="18212" y="3"/>
                    <a:pt x="18007" y="9"/>
                  </a:cubicBezTo>
                  <a:cubicBezTo>
                    <a:pt x="12827" y="149"/>
                    <a:pt x="3770" y="5329"/>
                    <a:pt x="5088" y="19675"/>
                  </a:cubicBezTo>
                  <a:cubicBezTo>
                    <a:pt x="5383" y="22824"/>
                    <a:pt x="5522" y="25833"/>
                    <a:pt x="4281" y="28842"/>
                  </a:cubicBezTo>
                  <a:cubicBezTo>
                    <a:pt x="3397" y="30997"/>
                    <a:pt x="2079" y="32936"/>
                    <a:pt x="823" y="34890"/>
                  </a:cubicBezTo>
                  <a:cubicBezTo>
                    <a:pt x="404" y="35526"/>
                    <a:pt x="1" y="36317"/>
                    <a:pt x="358" y="36969"/>
                  </a:cubicBezTo>
                  <a:cubicBezTo>
                    <a:pt x="637" y="37511"/>
                    <a:pt x="1304" y="37698"/>
                    <a:pt x="1908" y="37775"/>
                  </a:cubicBezTo>
                  <a:cubicBezTo>
                    <a:pt x="2602" y="37883"/>
                    <a:pt x="3296" y="37931"/>
                    <a:pt x="3989" y="37931"/>
                  </a:cubicBezTo>
                  <a:cubicBezTo>
                    <a:pt x="6988" y="37931"/>
                    <a:pt x="9977" y="37031"/>
                    <a:pt x="12874" y="36162"/>
                  </a:cubicBezTo>
                  <a:cubicBezTo>
                    <a:pt x="32013" y="30470"/>
                    <a:pt x="36991" y="17783"/>
                    <a:pt x="34758" y="10246"/>
                  </a:cubicBezTo>
                  <a:cubicBezTo>
                    <a:pt x="32408" y="2328"/>
                    <a:pt x="24440" y="0"/>
                    <a:pt x="18631"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4"/>
            <p:cNvSpPr/>
            <p:nvPr/>
          </p:nvSpPr>
          <p:spPr>
            <a:xfrm>
              <a:off x="2689975" y="4074825"/>
              <a:ext cx="150100" cy="149800"/>
            </a:xfrm>
            <a:custGeom>
              <a:rect b="b" l="l" r="r" t="t"/>
              <a:pathLst>
                <a:path extrusionOk="0" h="5992" w="6004">
                  <a:moveTo>
                    <a:pt x="3246" y="0"/>
                  </a:moveTo>
                  <a:cubicBezTo>
                    <a:pt x="2115" y="0"/>
                    <a:pt x="985" y="836"/>
                    <a:pt x="528" y="2125"/>
                  </a:cubicBezTo>
                  <a:cubicBezTo>
                    <a:pt x="1" y="3613"/>
                    <a:pt x="544" y="5195"/>
                    <a:pt x="1753" y="5769"/>
                  </a:cubicBezTo>
                  <a:cubicBezTo>
                    <a:pt x="1815" y="5800"/>
                    <a:pt x="1893" y="5831"/>
                    <a:pt x="1971" y="5862"/>
                  </a:cubicBezTo>
                  <a:cubicBezTo>
                    <a:pt x="2220" y="5950"/>
                    <a:pt x="2475" y="5992"/>
                    <a:pt x="2730" y="5992"/>
                  </a:cubicBezTo>
                  <a:cubicBezTo>
                    <a:pt x="3869" y="5992"/>
                    <a:pt x="4988" y="5155"/>
                    <a:pt x="5445" y="3862"/>
                  </a:cubicBezTo>
                  <a:cubicBezTo>
                    <a:pt x="6003" y="2280"/>
                    <a:pt x="5367" y="605"/>
                    <a:pt x="4002" y="124"/>
                  </a:cubicBezTo>
                  <a:cubicBezTo>
                    <a:pt x="3925" y="108"/>
                    <a:pt x="3847" y="77"/>
                    <a:pt x="3770" y="62"/>
                  </a:cubicBezTo>
                  <a:cubicBezTo>
                    <a:pt x="3597" y="20"/>
                    <a:pt x="3421" y="0"/>
                    <a:pt x="3246" y="0"/>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4"/>
            <p:cNvSpPr/>
            <p:nvPr/>
          </p:nvSpPr>
          <p:spPr>
            <a:xfrm>
              <a:off x="2689975" y="4074825"/>
              <a:ext cx="138075" cy="145800"/>
            </a:xfrm>
            <a:custGeom>
              <a:rect b="b" l="l" r="r" t="t"/>
              <a:pathLst>
                <a:path extrusionOk="0" h="5832" w="5523">
                  <a:moveTo>
                    <a:pt x="3247" y="0"/>
                  </a:moveTo>
                  <a:cubicBezTo>
                    <a:pt x="2119" y="0"/>
                    <a:pt x="998" y="836"/>
                    <a:pt x="528" y="2125"/>
                  </a:cubicBezTo>
                  <a:cubicBezTo>
                    <a:pt x="1" y="3613"/>
                    <a:pt x="544" y="5195"/>
                    <a:pt x="1753" y="5769"/>
                  </a:cubicBezTo>
                  <a:cubicBezTo>
                    <a:pt x="1926" y="5811"/>
                    <a:pt x="2101" y="5831"/>
                    <a:pt x="2276" y="5831"/>
                  </a:cubicBezTo>
                  <a:cubicBezTo>
                    <a:pt x="3404" y="5831"/>
                    <a:pt x="4525" y="4995"/>
                    <a:pt x="4995" y="3707"/>
                  </a:cubicBezTo>
                  <a:cubicBezTo>
                    <a:pt x="5522" y="2202"/>
                    <a:pt x="4979" y="636"/>
                    <a:pt x="3770" y="62"/>
                  </a:cubicBezTo>
                  <a:cubicBezTo>
                    <a:pt x="3597" y="20"/>
                    <a:pt x="3422" y="0"/>
                    <a:pt x="3247" y="0"/>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p4"/>
            <p:cNvSpPr/>
            <p:nvPr/>
          </p:nvSpPr>
          <p:spPr>
            <a:xfrm>
              <a:off x="2418950" y="3978900"/>
              <a:ext cx="150075" cy="149850"/>
            </a:xfrm>
            <a:custGeom>
              <a:rect b="b" l="l" r="r" t="t"/>
              <a:pathLst>
                <a:path extrusionOk="0" h="5994" w="6003">
                  <a:moveTo>
                    <a:pt x="3280" y="0"/>
                  </a:moveTo>
                  <a:cubicBezTo>
                    <a:pt x="2145" y="0"/>
                    <a:pt x="1015" y="838"/>
                    <a:pt x="559" y="2131"/>
                  </a:cubicBezTo>
                  <a:cubicBezTo>
                    <a:pt x="1" y="3713"/>
                    <a:pt x="652" y="5388"/>
                    <a:pt x="2001" y="5869"/>
                  </a:cubicBezTo>
                  <a:cubicBezTo>
                    <a:pt x="2079" y="5900"/>
                    <a:pt x="2156" y="5915"/>
                    <a:pt x="2234" y="5931"/>
                  </a:cubicBezTo>
                  <a:cubicBezTo>
                    <a:pt x="2409" y="5973"/>
                    <a:pt x="2586" y="5993"/>
                    <a:pt x="2764" y="5993"/>
                  </a:cubicBezTo>
                  <a:cubicBezTo>
                    <a:pt x="3892" y="5993"/>
                    <a:pt x="5020" y="5168"/>
                    <a:pt x="5476" y="3868"/>
                  </a:cubicBezTo>
                  <a:cubicBezTo>
                    <a:pt x="6003" y="2379"/>
                    <a:pt x="5460" y="812"/>
                    <a:pt x="4250" y="223"/>
                  </a:cubicBezTo>
                  <a:cubicBezTo>
                    <a:pt x="4188" y="192"/>
                    <a:pt x="4111" y="161"/>
                    <a:pt x="4033" y="130"/>
                  </a:cubicBezTo>
                  <a:cubicBezTo>
                    <a:pt x="3787" y="42"/>
                    <a:pt x="3533" y="0"/>
                    <a:pt x="3280" y="0"/>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p4"/>
            <p:cNvSpPr/>
            <p:nvPr/>
          </p:nvSpPr>
          <p:spPr>
            <a:xfrm>
              <a:off x="2430975" y="3982925"/>
              <a:ext cx="138050" cy="145825"/>
            </a:xfrm>
            <a:custGeom>
              <a:rect b="b" l="l" r="r" t="t"/>
              <a:pathLst>
                <a:path extrusionOk="0" h="5833" w="5522">
                  <a:moveTo>
                    <a:pt x="3247" y="0"/>
                  </a:moveTo>
                  <a:cubicBezTo>
                    <a:pt x="2119" y="0"/>
                    <a:pt x="1000" y="838"/>
                    <a:pt x="543" y="2140"/>
                  </a:cubicBezTo>
                  <a:cubicBezTo>
                    <a:pt x="0" y="3629"/>
                    <a:pt x="543" y="5196"/>
                    <a:pt x="1753" y="5770"/>
                  </a:cubicBezTo>
                  <a:cubicBezTo>
                    <a:pt x="1928" y="5812"/>
                    <a:pt x="2105" y="5832"/>
                    <a:pt x="2283" y="5832"/>
                  </a:cubicBezTo>
                  <a:cubicBezTo>
                    <a:pt x="3411" y="5832"/>
                    <a:pt x="4539" y="5007"/>
                    <a:pt x="4995" y="3707"/>
                  </a:cubicBezTo>
                  <a:cubicBezTo>
                    <a:pt x="5522" y="2218"/>
                    <a:pt x="4979" y="651"/>
                    <a:pt x="3769" y="62"/>
                  </a:cubicBezTo>
                  <a:cubicBezTo>
                    <a:pt x="3597" y="20"/>
                    <a:pt x="3422" y="0"/>
                    <a:pt x="3247" y="0"/>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4"/>
            <p:cNvSpPr/>
            <p:nvPr/>
          </p:nvSpPr>
          <p:spPr>
            <a:xfrm>
              <a:off x="2509675" y="4150775"/>
              <a:ext cx="178000" cy="109400"/>
            </a:xfrm>
            <a:custGeom>
              <a:rect b="b" l="l" r="r" t="t"/>
              <a:pathLst>
                <a:path extrusionOk="0" h="4376" w="7120">
                  <a:moveTo>
                    <a:pt x="2717" y="1"/>
                  </a:moveTo>
                  <a:cubicBezTo>
                    <a:pt x="569" y="1"/>
                    <a:pt x="1" y="2297"/>
                    <a:pt x="1" y="2297"/>
                  </a:cubicBezTo>
                  <a:lnTo>
                    <a:pt x="5848" y="4375"/>
                  </a:lnTo>
                  <a:cubicBezTo>
                    <a:pt x="5848" y="4375"/>
                    <a:pt x="7120" y="1335"/>
                    <a:pt x="4033" y="250"/>
                  </a:cubicBezTo>
                  <a:cubicBezTo>
                    <a:pt x="3540" y="75"/>
                    <a:pt x="3103" y="1"/>
                    <a:pt x="2717" y="1"/>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p4"/>
            <p:cNvSpPr/>
            <p:nvPr/>
          </p:nvSpPr>
          <p:spPr>
            <a:xfrm>
              <a:off x="2515500" y="4150525"/>
              <a:ext cx="158600" cy="101900"/>
            </a:xfrm>
            <a:custGeom>
              <a:rect b="b" l="l" r="r" t="t"/>
              <a:pathLst>
                <a:path extrusionOk="0" h="4076" w="6344">
                  <a:moveTo>
                    <a:pt x="2689" y="0"/>
                  </a:moveTo>
                  <a:cubicBezTo>
                    <a:pt x="721" y="0"/>
                    <a:pt x="1" y="2105"/>
                    <a:pt x="1" y="2105"/>
                  </a:cubicBezTo>
                  <a:lnTo>
                    <a:pt x="5553" y="4075"/>
                  </a:lnTo>
                  <a:cubicBezTo>
                    <a:pt x="5553" y="4075"/>
                    <a:pt x="6344" y="1113"/>
                    <a:pt x="3831" y="213"/>
                  </a:cubicBezTo>
                  <a:cubicBezTo>
                    <a:pt x="3411" y="64"/>
                    <a:pt x="3031" y="0"/>
                    <a:pt x="2689" y="0"/>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58" name="Google Shape;258;p4"/>
          <p:cNvGrpSpPr/>
          <p:nvPr/>
        </p:nvGrpSpPr>
        <p:grpSpPr>
          <a:xfrm flipH="1">
            <a:off x="8679596" y="3173209"/>
            <a:ext cx="553215" cy="567273"/>
            <a:chOff x="2100225" y="3794250"/>
            <a:chExt cx="924800" cy="948300"/>
          </a:xfrm>
        </p:grpSpPr>
        <p:sp>
          <p:nvSpPr>
            <p:cNvPr id="259" name="Google Shape;259;p4"/>
            <p:cNvSpPr/>
            <p:nvPr/>
          </p:nvSpPr>
          <p:spPr>
            <a:xfrm>
              <a:off x="2100225" y="3794250"/>
              <a:ext cx="924800" cy="948300"/>
            </a:xfrm>
            <a:custGeom>
              <a:rect b="b" l="l" r="r" t="t"/>
              <a:pathLst>
                <a:path extrusionOk="0" h="37932" w="36992">
                  <a:moveTo>
                    <a:pt x="18631" y="0"/>
                  </a:moveTo>
                  <a:cubicBezTo>
                    <a:pt x="18420" y="0"/>
                    <a:pt x="18212" y="3"/>
                    <a:pt x="18007" y="9"/>
                  </a:cubicBezTo>
                  <a:cubicBezTo>
                    <a:pt x="12827" y="149"/>
                    <a:pt x="3770" y="5329"/>
                    <a:pt x="5088" y="19675"/>
                  </a:cubicBezTo>
                  <a:cubicBezTo>
                    <a:pt x="5383" y="22824"/>
                    <a:pt x="5522" y="25833"/>
                    <a:pt x="4281" y="28842"/>
                  </a:cubicBezTo>
                  <a:cubicBezTo>
                    <a:pt x="3397" y="30997"/>
                    <a:pt x="2079" y="32936"/>
                    <a:pt x="823" y="34890"/>
                  </a:cubicBezTo>
                  <a:cubicBezTo>
                    <a:pt x="404" y="35526"/>
                    <a:pt x="1" y="36317"/>
                    <a:pt x="358" y="36969"/>
                  </a:cubicBezTo>
                  <a:cubicBezTo>
                    <a:pt x="637" y="37511"/>
                    <a:pt x="1304" y="37698"/>
                    <a:pt x="1908" y="37775"/>
                  </a:cubicBezTo>
                  <a:cubicBezTo>
                    <a:pt x="2602" y="37883"/>
                    <a:pt x="3296" y="37931"/>
                    <a:pt x="3989" y="37931"/>
                  </a:cubicBezTo>
                  <a:cubicBezTo>
                    <a:pt x="6988" y="37931"/>
                    <a:pt x="9977" y="37031"/>
                    <a:pt x="12874" y="36162"/>
                  </a:cubicBezTo>
                  <a:cubicBezTo>
                    <a:pt x="32013" y="30470"/>
                    <a:pt x="36991" y="17783"/>
                    <a:pt x="34758" y="10246"/>
                  </a:cubicBezTo>
                  <a:cubicBezTo>
                    <a:pt x="32408" y="2328"/>
                    <a:pt x="24440" y="0"/>
                    <a:pt x="18631"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p4"/>
            <p:cNvSpPr/>
            <p:nvPr/>
          </p:nvSpPr>
          <p:spPr>
            <a:xfrm>
              <a:off x="2689975" y="4074825"/>
              <a:ext cx="150100" cy="149800"/>
            </a:xfrm>
            <a:custGeom>
              <a:rect b="b" l="l" r="r" t="t"/>
              <a:pathLst>
                <a:path extrusionOk="0" h="5992" w="6004">
                  <a:moveTo>
                    <a:pt x="3246" y="0"/>
                  </a:moveTo>
                  <a:cubicBezTo>
                    <a:pt x="2115" y="0"/>
                    <a:pt x="985" y="836"/>
                    <a:pt x="528" y="2125"/>
                  </a:cubicBezTo>
                  <a:cubicBezTo>
                    <a:pt x="1" y="3613"/>
                    <a:pt x="544" y="5195"/>
                    <a:pt x="1753" y="5769"/>
                  </a:cubicBezTo>
                  <a:cubicBezTo>
                    <a:pt x="1815" y="5800"/>
                    <a:pt x="1893" y="5831"/>
                    <a:pt x="1971" y="5862"/>
                  </a:cubicBezTo>
                  <a:cubicBezTo>
                    <a:pt x="2220" y="5950"/>
                    <a:pt x="2475" y="5992"/>
                    <a:pt x="2730" y="5992"/>
                  </a:cubicBezTo>
                  <a:cubicBezTo>
                    <a:pt x="3869" y="5992"/>
                    <a:pt x="4988" y="5155"/>
                    <a:pt x="5445" y="3862"/>
                  </a:cubicBezTo>
                  <a:cubicBezTo>
                    <a:pt x="6003" y="2280"/>
                    <a:pt x="5367" y="605"/>
                    <a:pt x="4002" y="124"/>
                  </a:cubicBezTo>
                  <a:cubicBezTo>
                    <a:pt x="3925" y="108"/>
                    <a:pt x="3847" y="77"/>
                    <a:pt x="3770" y="62"/>
                  </a:cubicBezTo>
                  <a:cubicBezTo>
                    <a:pt x="3597" y="20"/>
                    <a:pt x="3421" y="0"/>
                    <a:pt x="3246" y="0"/>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4"/>
            <p:cNvSpPr/>
            <p:nvPr/>
          </p:nvSpPr>
          <p:spPr>
            <a:xfrm>
              <a:off x="2689975" y="4074825"/>
              <a:ext cx="138075" cy="145800"/>
            </a:xfrm>
            <a:custGeom>
              <a:rect b="b" l="l" r="r" t="t"/>
              <a:pathLst>
                <a:path extrusionOk="0" h="5832" w="5523">
                  <a:moveTo>
                    <a:pt x="3247" y="0"/>
                  </a:moveTo>
                  <a:cubicBezTo>
                    <a:pt x="2119" y="0"/>
                    <a:pt x="998" y="836"/>
                    <a:pt x="528" y="2125"/>
                  </a:cubicBezTo>
                  <a:cubicBezTo>
                    <a:pt x="1" y="3613"/>
                    <a:pt x="544" y="5195"/>
                    <a:pt x="1753" y="5769"/>
                  </a:cubicBezTo>
                  <a:cubicBezTo>
                    <a:pt x="1926" y="5811"/>
                    <a:pt x="2101" y="5831"/>
                    <a:pt x="2276" y="5831"/>
                  </a:cubicBezTo>
                  <a:cubicBezTo>
                    <a:pt x="3404" y="5831"/>
                    <a:pt x="4525" y="4995"/>
                    <a:pt x="4995" y="3707"/>
                  </a:cubicBezTo>
                  <a:cubicBezTo>
                    <a:pt x="5522" y="2202"/>
                    <a:pt x="4979" y="636"/>
                    <a:pt x="3770" y="62"/>
                  </a:cubicBezTo>
                  <a:cubicBezTo>
                    <a:pt x="3597" y="20"/>
                    <a:pt x="3422" y="0"/>
                    <a:pt x="3247" y="0"/>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4"/>
            <p:cNvSpPr/>
            <p:nvPr/>
          </p:nvSpPr>
          <p:spPr>
            <a:xfrm>
              <a:off x="2418950" y="3978900"/>
              <a:ext cx="150075" cy="149850"/>
            </a:xfrm>
            <a:custGeom>
              <a:rect b="b" l="l" r="r" t="t"/>
              <a:pathLst>
                <a:path extrusionOk="0" h="5994" w="6003">
                  <a:moveTo>
                    <a:pt x="3280" y="0"/>
                  </a:moveTo>
                  <a:cubicBezTo>
                    <a:pt x="2145" y="0"/>
                    <a:pt x="1015" y="838"/>
                    <a:pt x="559" y="2131"/>
                  </a:cubicBezTo>
                  <a:cubicBezTo>
                    <a:pt x="1" y="3713"/>
                    <a:pt x="652" y="5388"/>
                    <a:pt x="2001" y="5869"/>
                  </a:cubicBezTo>
                  <a:cubicBezTo>
                    <a:pt x="2079" y="5900"/>
                    <a:pt x="2156" y="5915"/>
                    <a:pt x="2234" y="5931"/>
                  </a:cubicBezTo>
                  <a:cubicBezTo>
                    <a:pt x="2409" y="5973"/>
                    <a:pt x="2586" y="5993"/>
                    <a:pt x="2764" y="5993"/>
                  </a:cubicBezTo>
                  <a:cubicBezTo>
                    <a:pt x="3892" y="5993"/>
                    <a:pt x="5020" y="5168"/>
                    <a:pt x="5476" y="3868"/>
                  </a:cubicBezTo>
                  <a:cubicBezTo>
                    <a:pt x="6003" y="2379"/>
                    <a:pt x="5460" y="812"/>
                    <a:pt x="4250" y="223"/>
                  </a:cubicBezTo>
                  <a:cubicBezTo>
                    <a:pt x="4188" y="192"/>
                    <a:pt x="4111" y="161"/>
                    <a:pt x="4033" y="130"/>
                  </a:cubicBezTo>
                  <a:cubicBezTo>
                    <a:pt x="3787" y="42"/>
                    <a:pt x="3533" y="0"/>
                    <a:pt x="3280" y="0"/>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4"/>
            <p:cNvSpPr/>
            <p:nvPr/>
          </p:nvSpPr>
          <p:spPr>
            <a:xfrm>
              <a:off x="2430975" y="3982925"/>
              <a:ext cx="138050" cy="145825"/>
            </a:xfrm>
            <a:custGeom>
              <a:rect b="b" l="l" r="r" t="t"/>
              <a:pathLst>
                <a:path extrusionOk="0" h="5833" w="5522">
                  <a:moveTo>
                    <a:pt x="3247" y="0"/>
                  </a:moveTo>
                  <a:cubicBezTo>
                    <a:pt x="2119" y="0"/>
                    <a:pt x="1000" y="838"/>
                    <a:pt x="543" y="2140"/>
                  </a:cubicBezTo>
                  <a:cubicBezTo>
                    <a:pt x="0" y="3629"/>
                    <a:pt x="543" y="5196"/>
                    <a:pt x="1753" y="5770"/>
                  </a:cubicBezTo>
                  <a:cubicBezTo>
                    <a:pt x="1928" y="5812"/>
                    <a:pt x="2105" y="5832"/>
                    <a:pt x="2283" y="5832"/>
                  </a:cubicBezTo>
                  <a:cubicBezTo>
                    <a:pt x="3411" y="5832"/>
                    <a:pt x="4539" y="5007"/>
                    <a:pt x="4995" y="3707"/>
                  </a:cubicBezTo>
                  <a:cubicBezTo>
                    <a:pt x="5522" y="2218"/>
                    <a:pt x="4979" y="651"/>
                    <a:pt x="3769" y="62"/>
                  </a:cubicBezTo>
                  <a:cubicBezTo>
                    <a:pt x="3597" y="20"/>
                    <a:pt x="3422" y="0"/>
                    <a:pt x="3247" y="0"/>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4"/>
            <p:cNvSpPr/>
            <p:nvPr/>
          </p:nvSpPr>
          <p:spPr>
            <a:xfrm>
              <a:off x="2509675" y="4150775"/>
              <a:ext cx="178000" cy="109400"/>
            </a:xfrm>
            <a:custGeom>
              <a:rect b="b" l="l" r="r" t="t"/>
              <a:pathLst>
                <a:path extrusionOk="0" h="4376" w="7120">
                  <a:moveTo>
                    <a:pt x="2717" y="1"/>
                  </a:moveTo>
                  <a:cubicBezTo>
                    <a:pt x="569" y="1"/>
                    <a:pt x="1" y="2297"/>
                    <a:pt x="1" y="2297"/>
                  </a:cubicBezTo>
                  <a:lnTo>
                    <a:pt x="5848" y="4375"/>
                  </a:lnTo>
                  <a:cubicBezTo>
                    <a:pt x="5848" y="4375"/>
                    <a:pt x="7120" y="1335"/>
                    <a:pt x="4033" y="250"/>
                  </a:cubicBezTo>
                  <a:cubicBezTo>
                    <a:pt x="3540" y="75"/>
                    <a:pt x="3103" y="1"/>
                    <a:pt x="2717" y="1"/>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4"/>
            <p:cNvSpPr/>
            <p:nvPr/>
          </p:nvSpPr>
          <p:spPr>
            <a:xfrm>
              <a:off x="2515500" y="4150525"/>
              <a:ext cx="158600" cy="101900"/>
            </a:xfrm>
            <a:custGeom>
              <a:rect b="b" l="l" r="r" t="t"/>
              <a:pathLst>
                <a:path extrusionOk="0" h="4076" w="6344">
                  <a:moveTo>
                    <a:pt x="2689" y="0"/>
                  </a:moveTo>
                  <a:cubicBezTo>
                    <a:pt x="721" y="0"/>
                    <a:pt x="1" y="2105"/>
                    <a:pt x="1" y="2105"/>
                  </a:cubicBezTo>
                  <a:lnTo>
                    <a:pt x="5553" y="4075"/>
                  </a:lnTo>
                  <a:cubicBezTo>
                    <a:pt x="5553" y="4075"/>
                    <a:pt x="6344" y="1113"/>
                    <a:pt x="3831" y="213"/>
                  </a:cubicBezTo>
                  <a:cubicBezTo>
                    <a:pt x="3411" y="64"/>
                    <a:pt x="3031" y="0"/>
                    <a:pt x="2689" y="0"/>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bg>
      <p:bgPr>
        <a:solidFill>
          <a:schemeClr val="dk2"/>
        </a:solidFill>
      </p:bgPr>
    </p:bg>
    <p:spTree>
      <p:nvGrpSpPr>
        <p:cNvPr id="266" name="Shape 266"/>
        <p:cNvGrpSpPr/>
        <p:nvPr/>
      </p:nvGrpSpPr>
      <p:grpSpPr>
        <a:xfrm>
          <a:off x="0" y="0"/>
          <a:ext cx="0" cy="0"/>
          <a:chOff x="0" y="0"/>
          <a:chExt cx="0" cy="0"/>
        </a:xfrm>
      </p:grpSpPr>
      <p:sp>
        <p:nvSpPr>
          <p:cNvPr id="267" name="Google Shape;267;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268" name="Google Shape;268;p5"/>
          <p:cNvSpPr txBox="1"/>
          <p:nvPr>
            <p:ph type="title"/>
          </p:nvPr>
        </p:nvSpPr>
        <p:spPr>
          <a:xfrm>
            <a:off x="781050" y="673625"/>
            <a:ext cx="75819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accent4"/>
              </a:buClr>
              <a:buSzPts val="2800"/>
              <a:buNone/>
              <a:defRPr>
                <a:solidFill>
                  <a:schemeClr val="accent4"/>
                </a:solidFill>
              </a:defRPr>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
        <p:nvSpPr>
          <p:cNvPr id="269" name="Google Shape;269;p5"/>
          <p:cNvSpPr txBox="1"/>
          <p:nvPr>
            <p:ph idx="1" type="subTitle"/>
          </p:nvPr>
        </p:nvSpPr>
        <p:spPr>
          <a:xfrm>
            <a:off x="1434200" y="2598447"/>
            <a:ext cx="2674200" cy="1810200"/>
          </a:xfrm>
          <a:prstGeom prst="rect">
            <a:avLst/>
          </a:prstGeom>
        </p:spPr>
        <p:txBody>
          <a:bodyPr anchorCtr="0" anchor="t" bIns="91425" lIns="91425" spcFirstLastPara="1" rIns="91425" wrap="square" tIns="91425">
            <a:noAutofit/>
          </a:bodyPr>
          <a:lstStyle>
            <a:lvl1pPr lvl="0" rtl="0" algn="ctr">
              <a:spcBef>
                <a:spcPts val="0"/>
              </a:spcBef>
              <a:spcAft>
                <a:spcPts val="0"/>
              </a:spcAft>
              <a:buClr>
                <a:srgbClr val="FFFFFF"/>
              </a:buClr>
              <a:buSzPts val="1400"/>
              <a:buNone/>
              <a:defRPr>
                <a:solidFill>
                  <a:srgbClr val="FFFFFF"/>
                </a:solidFill>
              </a:defRPr>
            </a:lvl1pPr>
            <a:lvl2pPr lvl="1" rtl="0">
              <a:spcBef>
                <a:spcPts val="1600"/>
              </a:spcBef>
              <a:spcAft>
                <a:spcPts val="0"/>
              </a:spcAft>
              <a:buClr>
                <a:srgbClr val="FFFFFF"/>
              </a:buClr>
              <a:buSzPts val="1400"/>
              <a:buNone/>
              <a:defRPr>
                <a:solidFill>
                  <a:srgbClr val="FFFFFF"/>
                </a:solidFill>
              </a:defRPr>
            </a:lvl2pPr>
            <a:lvl3pPr lvl="2" rtl="0">
              <a:spcBef>
                <a:spcPts val="1600"/>
              </a:spcBef>
              <a:spcAft>
                <a:spcPts val="0"/>
              </a:spcAft>
              <a:buClr>
                <a:srgbClr val="FFFFFF"/>
              </a:buClr>
              <a:buSzPts val="1400"/>
              <a:buNone/>
              <a:defRPr>
                <a:solidFill>
                  <a:srgbClr val="FFFFFF"/>
                </a:solidFill>
              </a:defRPr>
            </a:lvl3pPr>
            <a:lvl4pPr lvl="3" rtl="0">
              <a:spcBef>
                <a:spcPts val="1600"/>
              </a:spcBef>
              <a:spcAft>
                <a:spcPts val="0"/>
              </a:spcAft>
              <a:buClr>
                <a:srgbClr val="FFFFFF"/>
              </a:buClr>
              <a:buSzPts val="1400"/>
              <a:buNone/>
              <a:defRPr>
                <a:solidFill>
                  <a:srgbClr val="FFFFFF"/>
                </a:solidFill>
              </a:defRPr>
            </a:lvl4pPr>
            <a:lvl5pPr lvl="4" rtl="0">
              <a:spcBef>
                <a:spcPts val="1600"/>
              </a:spcBef>
              <a:spcAft>
                <a:spcPts val="0"/>
              </a:spcAft>
              <a:buClr>
                <a:srgbClr val="FFFFFF"/>
              </a:buClr>
              <a:buSzPts val="1400"/>
              <a:buNone/>
              <a:defRPr>
                <a:solidFill>
                  <a:srgbClr val="FFFFFF"/>
                </a:solidFill>
              </a:defRPr>
            </a:lvl5pPr>
            <a:lvl6pPr lvl="5" rtl="0">
              <a:spcBef>
                <a:spcPts val="1600"/>
              </a:spcBef>
              <a:spcAft>
                <a:spcPts val="0"/>
              </a:spcAft>
              <a:buClr>
                <a:srgbClr val="FFFFFF"/>
              </a:buClr>
              <a:buSzPts val="1400"/>
              <a:buNone/>
              <a:defRPr>
                <a:solidFill>
                  <a:srgbClr val="FFFFFF"/>
                </a:solidFill>
              </a:defRPr>
            </a:lvl6pPr>
            <a:lvl7pPr lvl="6" rtl="0">
              <a:spcBef>
                <a:spcPts val="1600"/>
              </a:spcBef>
              <a:spcAft>
                <a:spcPts val="0"/>
              </a:spcAft>
              <a:buClr>
                <a:srgbClr val="FFFFFF"/>
              </a:buClr>
              <a:buSzPts val="1400"/>
              <a:buNone/>
              <a:defRPr>
                <a:solidFill>
                  <a:srgbClr val="FFFFFF"/>
                </a:solidFill>
              </a:defRPr>
            </a:lvl7pPr>
            <a:lvl8pPr lvl="7" rtl="0">
              <a:spcBef>
                <a:spcPts val="1600"/>
              </a:spcBef>
              <a:spcAft>
                <a:spcPts val="0"/>
              </a:spcAft>
              <a:buClr>
                <a:srgbClr val="FFFFFF"/>
              </a:buClr>
              <a:buSzPts val="1400"/>
              <a:buNone/>
              <a:defRPr>
                <a:solidFill>
                  <a:srgbClr val="FFFFFF"/>
                </a:solidFill>
              </a:defRPr>
            </a:lvl8pPr>
            <a:lvl9pPr lvl="8" rtl="0">
              <a:spcBef>
                <a:spcPts val="1600"/>
              </a:spcBef>
              <a:spcAft>
                <a:spcPts val="1600"/>
              </a:spcAft>
              <a:buClr>
                <a:srgbClr val="FFFFFF"/>
              </a:buClr>
              <a:buSzPts val="1400"/>
              <a:buNone/>
              <a:defRPr>
                <a:solidFill>
                  <a:srgbClr val="FFFFFF"/>
                </a:solidFill>
              </a:defRPr>
            </a:lvl9pPr>
          </a:lstStyle>
          <a:p/>
        </p:txBody>
      </p:sp>
      <p:sp>
        <p:nvSpPr>
          <p:cNvPr id="270" name="Google Shape;270;p5"/>
          <p:cNvSpPr txBox="1"/>
          <p:nvPr>
            <p:ph idx="2" type="subTitle"/>
          </p:nvPr>
        </p:nvSpPr>
        <p:spPr>
          <a:xfrm>
            <a:off x="5078150" y="2598447"/>
            <a:ext cx="2576100" cy="1810200"/>
          </a:xfrm>
          <a:prstGeom prst="rect">
            <a:avLst/>
          </a:prstGeom>
        </p:spPr>
        <p:txBody>
          <a:bodyPr anchorCtr="0" anchor="t" bIns="91425" lIns="91425" spcFirstLastPara="1" rIns="91425" wrap="square" tIns="91425">
            <a:noAutofit/>
          </a:bodyPr>
          <a:lstStyle>
            <a:lvl1pPr lvl="0" rtl="0" algn="ctr">
              <a:spcBef>
                <a:spcPts val="0"/>
              </a:spcBef>
              <a:spcAft>
                <a:spcPts val="0"/>
              </a:spcAft>
              <a:buClr>
                <a:srgbClr val="FFFFFF"/>
              </a:buClr>
              <a:buSzPts val="1400"/>
              <a:buNone/>
              <a:defRPr>
                <a:solidFill>
                  <a:srgbClr val="FFFFFF"/>
                </a:solidFill>
              </a:defRPr>
            </a:lvl1pPr>
            <a:lvl2pPr lvl="1" rtl="0">
              <a:spcBef>
                <a:spcPts val="1600"/>
              </a:spcBef>
              <a:spcAft>
                <a:spcPts val="0"/>
              </a:spcAft>
              <a:buClr>
                <a:srgbClr val="FFFFFF"/>
              </a:buClr>
              <a:buSzPts val="1400"/>
              <a:buNone/>
              <a:defRPr>
                <a:solidFill>
                  <a:srgbClr val="FFFFFF"/>
                </a:solidFill>
              </a:defRPr>
            </a:lvl2pPr>
            <a:lvl3pPr lvl="2" rtl="0">
              <a:spcBef>
                <a:spcPts val="1600"/>
              </a:spcBef>
              <a:spcAft>
                <a:spcPts val="0"/>
              </a:spcAft>
              <a:buClr>
                <a:srgbClr val="FFFFFF"/>
              </a:buClr>
              <a:buSzPts val="1400"/>
              <a:buNone/>
              <a:defRPr>
                <a:solidFill>
                  <a:srgbClr val="FFFFFF"/>
                </a:solidFill>
              </a:defRPr>
            </a:lvl3pPr>
            <a:lvl4pPr lvl="3" rtl="0">
              <a:spcBef>
                <a:spcPts val="1600"/>
              </a:spcBef>
              <a:spcAft>
                <a:spcPts val="0"/>
              </a:spcAft>
              <a:buClr>
                <a:srgbClr val="FFFFFF"/>
              </a:buClr>
              <a:buSzPts val="1400"/>
              <a:buNone/>
              <a:defRPr>
                <a:solidFill>
                  <a:srgbClr val="FFFFFF"/>
                </a:solidFill>
              </a:defRPr>
            </a:lvl4pPr>
            <a:lvl5pPr lvl="4" rtl="0">
              <a:spcBef>
                <a:spcPts val="1600"/>
              </a:spcBef>
              <a:spcAft>
                <a:spcPts val="0"/>
              </a:spcAft>
              <a:buClr>
                <a:srgbClr val="FFFFFF"/>
              </a:buClr>
              <a:buSzPts val="1400"/>
              <a:buNone/>
              <a:defRPr>
                <a:solidFill>
                  <a:srgbClr val="FFFFFF"/>
                </a:solidFill>
              </a:defRPr>
            </a:lvl5pPr>
            <a:lvl6pPr lvl="5" rtl="0">
              <a:spcBef>
                <a:spcPts val="1600"/>
              </a:spcBef>
              <a:spcAft>
                <a:spcPts val="0"/>
              </a:spcAft>
              <a:buClr>
                <a:srgbClr val="FFFFFF"/>
              </a:buClr>
              <a:buSzPts val="1400"/>
              <a:buNone/>
              <a:defRPr>
                <a:solidFill>
                  <a:srgbClr val="FFFFFF"/>
                </a:solidFill>
              </a:defRPr>
            </a:lvl6pPr>
            <a:lvl7pPr lvl="6" rtl="0">
              <a:spcBef>
                <a:spcPts val="1600"/>
              </a:spcBef>
              <a:spcAft>
                <a:spcPts val="0"/>
              </a:spcAft>
              <a:buClr>
                <a:srgbClr val="FFFFFF"/>
              </a:buClr>
              <a:buSzPts val="1400"/>
              <a:buNone/>
              <a:defRPr>
                <a:solidFill>
                  <a:srgbClr val="FFFFFF"/>
                </a:solidFill>
              </a:defRPr>
            </a:lvl7pPr>
            <a:lvl8pPr lvl="7" rtl="0">
              <a:spcBef>
                <a:spcPts val="1600"/>
              </a:spcBef>
              <a:spcAft>
                <a:spcPts val="0"/>
              </a:spcAft>
              <a:buClr>
                <a:srgbClr val="FFFFFF"/>
              </a:buClr>
              <a:buSzPts val="1400"/>
              <a:buNone/>
              <a:defRPr>
                <a:solidFill>
                  <a:srgbClr val="FFFFFF"/>
                </a:solidFill>
              </a:defRPr>
            </a:lvl8pPr>
            <a:lvl9pPr lvl="8" rtl="0">
              <a:spcBef>
                <a:spcPts val="1600"/>
              </a:spcBef>
              <a:spcAft>
                <a:spcPts val="1600"/>
              </a:spcAft>
              <a:buClr>
                <a:srgbClr val="FFFFFF"/>
              </a:buClr>
              <a:buSzPts val="1400"/>
              <a:buNone/>
              <a:defRPr>
                <a:solidFill>
                  <a:srgbClr val="FFFFFF"/>
                </a:solidFill>
              </a:defRPr>
            </a:lvl9pPr>
          </a:lstStyle>
          <a:p/>
        </p:txBody>
      </p:sp>
      <p:sp>
        <p:nvSpPr>
          <p:cNvPr id="271" name="Google Shape;271;p5"/>
          <p:cNvSpPr txBox="1"/>
          <p:nvPr>
            <p:ph idx="3" type="subTitle"/>
          </p:nvPr>
        </p:nvSpPr>
        <p:spPr>
          <a:xfrm>
            <a:off x="1434200" y="2054225"/>
            <a:ext cx="2674200" cy="8634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accent2"/>
              </a:buClr>
              <a:buSzPts val="1700"/>
              <a:buFont typeface="Skranji"/>
              <a:buNone/>
              <a:defRPr sz="1700">
                <a:solidFill>
                  <a:schemeClr val="accent2"/>
                </a:solidFill>
                <a:latin typeface="Skranji"/>
                <a:ea typeface="Skranji"/>
                <a:cs typeface="Skranji"/>
                <a:sym typeface="Skranji"/>
              </a:defRPr>
            </a:lvl1pPr>
            <a:lvl2pPr lvl="1" rtl="0">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2pPr>
            <a:lvl3pPr lvl="2" rtl="0">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3pPr>
            <a:lvl4pPr lvl="3" rtl="0">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4pPr>
            <a:lvl5pPr lvl="4" rtl="0">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5pPr>
            <a:lvl6pPr lvl="5" rtl="0">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6pPr>
            <a:lvl7pPr lvl="6" rtl="0">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7pPr>
            <a:lvl8pPr lvl="7" rtl="0">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8pPr>
            <a:lvl9pPr lvl="8" rtl="0">
              <a:spcBef>
                <a:spcPts val="1600"/>
              </a:spcBef>
              <a:spcAft>
                <a:spcPts val="1600"/>
              </a:spcAft>
              <a:buClr>
                <a:schemeClr val="accent2"/>
              </a:buClr>
              <a:buSzPts val="1700"/>
              <a:buFont typeface="Skranji"/>
              <a:buNone/>
              <a:defRPr sz="1700">
                <a:solidFill>
                  <a:schemeClr val="accent2"/>
                </a:solidFill>
                <a:latin typeface="Skranji"/>
                <a:ea typeface="Skranji"/>
                <a:cs typeface="Skranji"/>
                <a:sym typeface="Skranji"/>
              </a:defRPr>
            </a:lvl9pPr>
          </a:lstStyle>
          <a:p/>
        </p:txBody>
      </p:sp>
      <p:sp>
        <p:nvSpPr>
          <p:cNvPr id="272" name="Google Shape;272;p5"/>
          <p:cNvSpPr txBox="1"/>
          <p:nvPr>
            <p:ph idx="4" type="subTitle"/>
          </p:nvPr>
        </p:nvSpPr>
        <p:spPr>
          <a:xfrm>
            <a:off x="5078150" y="2054225"/>
            <a:ext cx="2576100" cy="8634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accent2"/>
              </a:buClr>
              <a:buSzPts val="1700"/>
              <a:buFont typeface="Skranji"/>
              <a:buNone/>
              <a:defRPr sz="1700">
                <a:solidFill>
                  <a:schemeClr val="accent2"/>
                </a:solidFill>
                <a:latin typeface="Skranji"/>
                <a:ea typeface="Skranji"/>
                <a:cs typeface="Skranji"/>
                <a:sym typeface="Skranji"/>
              </a:defRPr>
            </a:lvl1pPr>
            <a:lvl2pPr lvl="1" rtl="0">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2pPr>
            <a:lvl3pPr lvl="2" rtl="0">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3pPr>
            <a:lvl4pPr lvl="3" rtl="0">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4pPr>
            <a:lvl5pPr lvl="4" rtl="0">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5pPr>
            <a:lvl6pPr lvl="5" rtl="0">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6pPr>
            <a:lvl7pPr lvl="6" rtl="0">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7pPr>
            <a:lvl8pPr lvl="7" rtl="0">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8pPr>
            <a:lvl9pPr lvl="8" rtl="0">
              <a:spcBef>
                <a:spcPts val="1600"/>
              </a:spcBef>
              <a:spcAft>
                <a:spcPts val="1600"/>
              </a:spcAft>
              <a:buClr>
                <a:schemeClr val="accent2"/>
              </a:buClr>
              <a:buSzPts val="1700"/>
              <a:buFont typeface="Skranji"/>
              <a:buNone/>
              <a:defRPr sz="1700">
                <a:solidFill>
                  <a:schemeClr val="accent2"/>
                </a:solidFill>
                <a:latin typeface="Skranji"/>
                <a:ea typeface="Skranji"/>
                <a:cs typeface="Skranji"/>
                <a:sym typeface="Skranji"/>
              </a:defRPr>
            </a:lvl9pPr>
          </a:lstStyle>
          <a:p/>
        </p:txBody>
      </p:sp>
      <p:sp>
        <p:nvSpPr>
          <p:cNvPr id="273" name="Google Shape;273;p5"/>
          <p:cNvSpPr txBox="1"/>
          <p:nvPr>
            <p:ph idx="5" type="sldNum"/>
          </p:nvPr>
        </p:nvSpPr>
        <p:spPr>
          <a:xfrm flipH="1">
            <a:off x="72425"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274" name="Google Shape;274;p5"/>
          <p:cNvSpPr/>
          <p:nvPr/>
        </p:nvSpPr>
        <p:spPr>
          <a:xfrm flipH="1">
            <a:off x="8686013" y="4642252"/>
            <a:ext cx="435570" cy="349388"/>
          </a:xfrm>
          <a:custGeom>
            <a:rect b="b" l="l" r="r" t="t"/>
            <a:pathLst>
              <a:path extrusionOk="0" h="6600" w="8228">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p5"/>
          <p:cNvSpPr/>
          <p:nvPr/>
        </p:nvSpPr>
        <p:spPr>
          <a:xfrm flipH="1">
            <a:off x="7627192" y="4886225"/>
            <a:ext cx="90364" cy="69825"/>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p5"/>
          <p:cNvSpPr/>
          <p:nvPr/>
        </p:nvSpPr>
        <p:spPr>
          <a:xfrm flipH="1">
            <a:off x="676169" y="4869034"/>
            <a:ext cx="134063" cy="104216"/>
          </a:xfrm>
          <a:custGeom>
            <a:rect b="b" l="l" r="r" t="t"/>
            <a:pathLst>
              <a:path extrusionOk="0" h="2653" w="3413">
                <a:moveTo>
                  <a:pt x="1707" y="0"/>
                </a:moveTo>
                <a:cubicBezTo>
                  <a:pt x="1" y="0"/>
                  <a:pt x="1" y="2652"/>
                  <a:pt x="1707" y="2652"/>
                </a:cubicBezTo>
                <a:cubicBezTo>
                  <a:pt x="3413" y="2652"/>
                  <a:pt x="3413" y="0"/>
                  <a:pt x="170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5"/>
          <p:cNvSpPr/>
          <p:nvPr/>
        </p:nvSpPr>
        <p:spPr>
          <a:xfrm>
            <a:off x="1135589" y="4642246"/>
            <a:ext cx="90364" cy="69825"/>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5"/>
          <p:cNvSpPr/>
          <p:nvPr/>
        </p:nvSpPr>
        <p:spPr>
          <a:xfrm flipH="1">
            <a:off x="8682158" y="4985909"/>
            <a:ext cx="134063" cy="104210"/>
          </a:xfrm>
          <a:custGeom>
            <a:rect b="b" l="l" r="r" t="t"/>
            <a:pathLst>
              <a:path extrusionOk="0" h="2653" w="3413">
                <a:moveTo>
                  <a:pt x="1707" y="0"/>
                </a:moveTo>
                <a:cubicBezTo>
                  <a:pt x="1" y="0"/>
                  <a:pt x="1" y="2652"/>
                  <a:pt x="1707" y="2652"/>
                </a:cubicBezTo>
                <a:cubicBezTo>
                  <a:pt x="3413" y="2652"/>
                  <a:pt x="3413" y="0"/>
                  <a:pt x="170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5"/>
          <p:cNvSpPr/>
          <p:nvPr/>
        </p:nvSpPr>
        <p:spPr>
          <a:xfrm flipH="1">
            <a:off x="138107" y="4762695"/>
            <a:ext cx="90364" cy="69825"/>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p5"/>
          <p:cNvSpPr/>
          <p:nvPr/>
        </p:nvSpPr>
        <p:spPr>
          <a:xfrm flipH="1">
            <a:off x="3406486" y="5043608"/>
            <a:ext cx="90364" cy="69825"/>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81" name="Google Shape;281;p5"/>
          <p:cNvGrpSpPr/>
          <p:nvPr/>
        </p:nvGrpSpPr>
        <p:grpSpPr>
          <a:xfrm flipH="1">
            <a:off x="1135597" y="4915518"/>
            <a:ext cx="248024" cy="243085"/>
            <a:chOff x="7972900" y="1017250"/>
            <a:chExt cx="754791" cy="739760"/>
          </a:xfrm>
        </p:grpSpPr>
        <p:sp>
          <p:nvSpPr>
            <p:cNvPr id="282" name="Google Shape;282;p5"/>
            <p:cNvSpPr/>
            <p:nvPr/>
          </p:nvSpPr>
          <p:spPr>
            <a:xfrm>
              <a:off x="7972900" y="1017250"/>
              <a:ext cx="754791" cy="739760"/>
            </a:xfrm>
            <a:custGeom>
              <a:rect b="b" l="l" r="r" t="t"/>
              <a:pathLst>
                <a:path extrusionOk="0" h="14715" w="15014">
                  <a:moveTo>
                    <a:pt x="7499" y="1"/>
                  </a:moveTo>
                  <a:cubicBezTo>
                    <a:pt x="7404" y="1"/>
                    <a:pt x="7308" y="3"/>
                    <a:pt x="7212" y="6"/>
                  </a:cubicBezTo>
                  <a:cubicBezTo>
                    <a:pt x="3149" y="161"/>
                    <a:pt x="0" y="3589"/>
                    <a:pt x="156" y="7637"/>
                  </a:cubicBezTo>
                  <a:cubicBezTo>
                    <a:pt x="307" y="11605"/>
                    <a:pt x="3578" y="14715"/>
                    <a:pt x="7501" y="14715"/>
                  </a:cubicBezTo>
                  <a:cubicBezTo>
                    <a:pt x="7596" y="14715"/>
                    <a:pt x="7691" y="14713"/>
                    <a:pt x="7786" y="14709"/>
                  </a:cubicBezTo>
                  <a:cubicBezTo>
                    <a:pt x="11850" y="14554"/>
                    <a:pt x="15014" y="11127"/>
                    <a:pt x="14859" y="7063"/>
                  </a:cubicBezTo>
                  <a:cubicBezTo>
                    <a:pt x="14707" y="3111"/>
                    <a:pt x="11436" y="1"/>
                    <a:pt x="749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p5"/>
            <p:cNvSpPr/>
            <p:nvPr/>
          </p:nvSpPr>
          <p:spPr>
            <a:xfrm>
              <a:off x="8110900" y="1152989"/>
              <a:ext cx="478795" cy="468288"/>
            </a:xfrm>
            <a:custGeom>
              <a:rect b="b" l="l" r="r" t="t"/>
              <a:pathLst>
                <a:path extrusionOk="0" h="9315" w="9524">
                  <a:moveTo>
                    <a:pt x="4776" y="1"/>
                  </a:moveTo>
                  <a:cubicBezTo>
                    <a:pt x="4709" y="1"/>
                    <a:pt x="4643" y="2"/>
                    <a:pt x="4576" y="5"/>
                  </a:cubicBezTo>
                  <a:cubicBezTo>
                    <a:pt x="2001" y="114"/>
                    <a:pt x="1" y="2269"/>
                    <a:pt x="109" y="4844"/>
                  </a:cubicBezTo>
                  <a:cubicBezTo>
                    <a:pt x="215" y="7352"/>
                    <a:pt x="2278" y="9315"/>
                    <a:pt x="4764" y="9315"/>
                  </a:cubicBezTo>
                  <a:cubicBezTo>
                    <a:pt x="4830" y="9315"/>
                    <a:pt x="4897" y="9314"/>
                    <a:pt x="4964" y="9311"/>
                  </a:cubicBezTo>
                  <a:cubicBezTo>
                    <a:pt x="7523" y="9202"/>
                    <a:pt x="9523" y="7031"/>
                    <a:pt x="9415" y="4472"/>
                  </a:cubicBezTo>
                  <a:cubicBezTo>
                    <a:pt x="9309" y="1964"/>
                    <a:pt x="7261" y="1"/>
                    <a:pt x="4776" y="1"/>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5"/>
            <p:cNvSpPr/>
            <p:nvPr/>
          </p:nvSpPr>
          <p:spPr>
            <a:xfrm>
              <a:off x="8232560" y="1270126"/>
              <a:ext cx="236281" cy="234018"/>
            </a:xfrm>
            <a:custGeom>
              <a:rect b="b" l="l" r="r" t="t"/>
              <a:pathLst>
                <a:path extrusionOk="0" h="4655" w="4700">
                  <a:moveTo>
                    <a:pt x="2318" y="1"/>
                  </a:moveTo>
                  <a:cubicBezTo>
                    <a:pt x="1070" y="1"/>
                    <a:pt x="31" y="1028"/>
                    <a:pt x="16" y="2297"/>
                  </a:cubicBezTo>
                  <a:cubicBezTo>
                    <a:pt x="0" y="3569"/>
                    <a:pt x="1024" y="4639"/>
                    <a:pt x="2311" y="4654"/>
                  </a:cubicBezTo>
                  <a:cubicBezTo>
                    <a:pt x="2321" y="4654"/>
                    <a:pt x="2330" y="4654"/>
                    <a:pt x="2340" y="4654"/>
                  </a:cubicBezTo>
                  <a:cubicBezTo>
                    <a:pt x="3614" y="4654"/>
                    <a:pt x="4653" y="3637"/>
                    <a:pt x="4668" y="2359"/>
                  </a:cubicBezTo>
                  <a:cubicBezTo>
                    <a:pt x="4700" y="1072"/>
                    <a:pt x="3660" y="17"/>
                    <a:pt x="2373" y="1"/>
                  </a:cubicBezTo>
                  <a:cubicBezTo>
                    <a:pt x="2355" y="1"/>
                    <a:pt x="2336" y="1"/>
                    <a:pt x="2318" y="1"/>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5"/>
            <p:cNvSpPr/>
            <p:nvPr/>
          </p:nvSpPr>
          <p:spPr>
            <a:xfrm>
              <a:off x="8209938" y="1349005"/>
              <a:ext cx="61634" cy="56054"/>
            </a:xfrm>
            <a:custGeom>
              <a:rect b="b" l="l" r="r" t="t"/>
              <a:pathLst>
                <a:path extrusionOk="0" h="1115" w="1226">
                  <a:moveTo>
                    <a:pt x="614" y="0"/>
                  </a:moveTo>
                  <a:cubicBezTo>
                    <a:pt x="465" y="0"/>
                    <a:pt x="316" y="63"/>
                    <a:pt x="202" y="185"/>
                  </a:cubicBezTo>
                  <a:cubicBezTo>
                    <a:pt x="0" y="402"/>
                    <a:pt x="16" y="759"/>
                    <a:pt x="233" y="960"/>
                  </a:cubicBezTo>
                  <a:cubicBezTo>
                    <a:pt x="343" y="1063"/>
                    <a:pt x="478" y="1114"/>
                    <a:pt x="612" y="1114"/>
                  </a:cubicBezTo>
                  <a:cubicBezTo>
                    <a:pt x="761" y="1114"/>
                    <a:pt x="910" y="1052"/>
                    <a:pt x="1024" y="929"/>
                  </a:cubicBezTo>
                  <a:cubicBezTo>
                    <a:pt x="1226" y="712"/>
                    <a:pt x="1210" y="356"/>
                    <a:pt x="993" y="154"/>
                  </a:cubicBezTo>
                  <a:cubicBezTo>
                    <a:pt x="883" y="51"/>
                    <a:pt x="748" y="0"/>
                    <a:pt x="61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86" name="Google Shape;286;p5"/>
          <p:cNvGrpSpPr/>
          <p:nvPr/>
        </p:nvGrpSpPr>
        <p:grpSpPr>
          <a:xfrm flipH="1" rot="1984659">
            <a:off x="8172064" y="4981126"/>
            <a:ext cx="392553" cy="111935"/>
            <a:chOff x="3827225" y="3139400"/>
            <a:chExt cx="298975" cy="88200"/>
          </a:xfrm>
        </p:grpSpPr>
        <p:sp>
          <p:nvSpPr>
            <p:cNvPr id="287" name="Google Shape;287;p5"/>
            <p:cNvSpPr/>
            <p:nvPr/>
          </p:nvSpPr>
          <p:spPr>
            <a:xfrm>
              <a:off x="3827225" y="3143250"/>
              <a:ext cx="153950" cy="84350"/>
            </a:xfrm>
            <a:custGeom>
              <a:rect b="b" l="l" r="r" t="t"/>
              <a:pathLst>
                <a:path extrusionOk="0" h="3374" w="6158">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p5"/>
            <p:cNvSpPr/>
            <p:nvPr/>
          </p:nvSpPr>
          <p:spPr>
            <a:xfrm>
              <a:off x="3973775" y="3139400"/>
              <a:ext cx="152425" cy="67325"/>
            </a:xfrm>
            <a:custGeom>
              <a:rect b="b" l="l" r="r" t="t"/>
              <a:pathLst>
                <a:path extrusionOk="0" h="2693" w="6097">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89" name="Google Shape;289;p5"/>
          <p:cNvSpPr/>
          <p:nvPr/>
        </p:nvSpPr>
        <p:spPr>
          <a:xfrm flipH="1" rot="-4276707">
            <a:off x="1719062" y="4978372"/>
            <a:ext cx="249684" cy="200297"/>
          </a:xfrm>
          <a:custGeom>
            <a:rect b="b" l="l" r="r" t="t"/>
            <a:pathLst>
              <a:path extrusionOk="0" h="6600" w="8228">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5"/>
          <p:cNvSpPr/>
          <p:nvPr/>
        </p:nvSpPr>
        <p:spPr>
          <a:xfrm flipH="1" rot="-5400000">
            <a:off x="5995875" y="4901544"/>
            <a:ext cx="249679" cy="200293"/>
          </a:xfrm>
          <a:custGeom>
            <a:rect b="b" l="l" r="r" t="t"/>
            <a:pathLst>
              <a:path extrusionOk="0" h="6600" w="8228">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91" name="Google Shape;291;p5"/>
          <p:cNvGrpSpPr/>
          <p:nvPr/>
        </p:nvGrpSpPr>
        <p:grpSpPr>
          <a:xfrm flipH="1" rot="1984659">
            <a:off x="2128828" y="4945722"/>
            <a:ext cx="392553" cy="111935"/>
            <a:chOff x="3827225" y="3139400"/>
            <a:chExt cx="298975" cy="88200"/>
          </a:xfrm>
        </p:grpSpPr>
        <p:sp>
          <p:nvSpPr>
            <p:cNvPr id="292" name="Google Shape;292;p5"/>
            <p:cNvSpPr/>
            <p:nvPr/>
          </p:nvSpPr>
          <p:spPr>
            <a:xfrm>
              <a:off x="3827225" y="3143250"/>
              <a:ext cx="153950" cy="84350"/>
            </a:xfrm>
            <a:custGeom>
              <a:rect b="b" l="l" r="r" t="t"/>
              <a:pathLst>
                <a:path extrusionOk="0" h="3374" w="6158">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5"/>
            <p:cNvSpPr/>
            <p:nvPr/>
          </p:nvSpPr>
          <p:spPr>
            <a:xfrm>
              <a:off x="3973775" y="3139400"/>
              <a:ext cx="152425" cy="67325"/>
            </a:xfrm>
            <a:custGeom>
              <a:rect b="b" l="l" r="r" t="t"/>
              <a:pathLst>
                <a:path extrusionOk="0" h="2693" w="6097">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94" name="Google Shape;294;p5"/>
          <p:cNvGrpSpPr/>
          <p:nvPr/>
        </p:nvGrpSpPr>
        <p:grpSpPr>
          <a:xfrm flipH="1">
            <a:off x="6422278" y="4986604"/>
            <a:ext cx="187566" cy="183830"/>
            <a:chOff x="7972900" y="1017250"/>
            <a:chExt cx="754791" cy="739760"/>
          </a:xfrm>
        </p:grpSpPr>
        <p:sp>
          <p:nvSpPr>
            <p:cNvPr id="295" name="Google Shape;295;p5"/>
            <p:cNvSpPr/>
            <p:nvPr/>
          </p:nvSpPr>
          <p:spPr>
            <a:xfrm>
              <a:off x="7972900" y="1017250"/>
              <a:ext cx="754791" cy="739760"/>
            </a:xfrm>
            <a:custGeom>
              <a:rect b="b" l="l" r="r" t="t"/>
              <a:pathLst>
                <a:path extrusionOk="0" h="14715" w="15014">
                  <a:moveTo>
                    <a:pt x="7499" y="1"/>
                  </a:moveTo>
                  <a:cubicBezTo>
                    <a:pt x="7404" y="1"/>
                    <a:pt x="7308" y="3"/>
                    <a:pt x="7212" y="6"/>
                  </a:cubicBezTo>
                  <a:cubicBezTo>
                    <a:pt x="3149" y="161"/>
                    <a:pt x="0" y="3589"/>
                    <a:pt x="156" y="7637"/>
                  </a:cubicBezTo>
                  <a:cubicBezTo>
                    <a:pt x="307" y="11605"/>
                    <a:pt x="3578" y="14715"/>
                    <a:pt x="7501" y="14715"/>
                  </a:cubicBezTo>
                  <a:cubicBezTo>
                    <a:pt x="7596" y="14715"/>
                    <a:pt x="7691" y="14713"/>
                    <a:pt x="7786" y="14709"/>
                  </a:cubicBezTo>
                  <a:cubicBezTo>
                    <a:pt x="11850" y="14554"/>
                    <a:pt x="15014" y="11127"/>
                    <a:pt x="14859" y="7063"/>
                  </a:cubicBezTo>
                  <a:cubicBezTo>
                    <a:pt x="14707" y="3111"/>
                    <a:pt x="11436" y="1"/>
                    <a:pt x="749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5"/>
            <p:cNvSpPr/>
            <p:nvPr/>
          </p:nvSpPr>
          <p:spPr>
            <a:xfrm>
              <a:off x="8110900" y="1152989"/>
              <a:ext cx="478795" cy="468288"/>
            </a:xfrm>
            <a:custGeom>
              <a:rect b="b" l="l" r="r" t="t"/>
              <a:pathLst>
                <a:path extrusionOk="0" h="9315" w="9524">
                  <a:moveTo>
                    <a:pt x="4776" y="1"/>
                  </a:moveTo>
                  <a:cubicBezTo>
                    <a:pt x="4709" y="1"/>
                    <a:pt x="4643" y="2"/>
                    <a:pt x="4576" y="5"/>
                  </a:cubicBezTo>
                  <a:cubicBezTo>
                    <a:pt x="2001" y="114"/>
                    <a:pt x="1" y="2269"/>
                    <a:pt x="109" y="4844"/>
                  </a:cubicBezTo>
                  <a:cubicBezTo>
                    <a:pt x="215" y="7352"/>
                    <a:pt x="2278" y="9315"/>
                    <a:pt x="4764" y="9315"/>
                  </a:cubicBezTo>
                  <a:cubicBezTo>
                    <a:pt x="4830" y="9315"/>
                    <a:pt x="4897" y="9314"/>
                    <a:pt x="4964" y="9311"/>
                  </a:cubicBezTo>
                  <a:cubicBezTo>
                    <a:pt x="7523" y="9202"/>
                    <a:pt x="9523" y="7031"/>
                    <a:pt x="9415" y="4472"/>
                  </a:cubicBezTo>
                  <a:cubicBezTo>
                    <a:pt x="9309" y="1964"/>
                    <a:pt x="7261" y="1"/>
                    <a:pt x="4776" y="1"/>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p5"/>
            <p:cNvSpPr/>
            <p:nvPr/>
          </p:nvSpPr>
          <p:spPr>
            <a:xfrm>
              <a:off x="8232560" y="1270126"/>
              <a:ext cx="236281" cy="234018"/>
            </a:xfrm>
            <a:custGeom>
              <a:rect b="b" l="l" r="r" t="t"/>
              <a:pathLst>
                <a:path extrusionOk="0" h="4655" w="4700">
                  <a:moveTo>
                    <a:pt x="2318" y="1"/>
                  </a:moveTo>
                  <a:cubicBezTo>
                    <a:pt x="1070" y="1"/>
                    <a:pt x="31" y="1028"/>
                    <a:pt x="16" y="2297"/>
                  </a:cubicBezTo>
                  <a:cubicBezTo>
                    <a:pt x="0" y="3569"/>
                    <a:pt x="1024" y="4639"/>
                    <a:pt x="2311" y="4654"/>
                  </a:cubicBezTo>
                  <a:cubicBezTo>
                    <a:pt x="2321" y="4654"/>
                    <a:pt x="2330" y="4654"/>
                    <a:pt x="2340" y="4654"/>
                  </a:cubicBezTo>
                  <a:cubicBezTo>
                    <a:pt x="3614" y="4654"/>
                    <a:pt x="4653" y="3637"/>
                    <a:pt x="4668" y="2359"/>
                  </a:cubicBezTo>
                  <a:cubicBezTo>
                    <a:pt x="4700" y="1072"/>
                    <a:pt x="3660" y="17"/>
                    <a:pt x="2373" y="1"/>
                  </a:cubicBezTo>
                  <a:cubicBezTo>
                    <a:pt x="2355" y="1"/>
                    <a:pt x="2336" y="1"/>
                    <a:pt x="2318" y="1"/>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p5"/>
            <p:cNvSpPr/>
            <p:nvPr/>
          </p:nvSpPr>
          <p:spPr>
            <a:xfrm>
              <a:off x="8209938" y="1349005"/>
              <a:ext cx="61634" cy="56054"/>
            </a:xfrm>
            <a:custGeom>
              <a:rect b="b" l="l" r="r" t="t"/>
              <a:pathLst>
                <a:path extrusionOk="0" h="1115" w="1226">
                  <a:moveTo>
                    <a:pt x="614" y="0"/>
                  </a:moveTo>
                  <a:cubicBezTo>
                    <a:pt x="465" y="0"/>
                    <a:pt x="316" y="63"/>
                    <a:pt x="202" y="185"/>
                  </a:cubicBezTo>
                  <a:cubicBezTo>
                    <a:pt x="0" y="402"/>
                    <a:pt x="16" y="759"/>
                    <a:pt x="233" y="960"/>
                  </a:cubicBezTo>
                  <a:cubicBezTo>
                    <a:pt x="343" y="1063"/>
                    <a:pt x="478" y="1114"/>
                    <a:pt x="612" y="1114"/>
                  </a:cubicBezTo>
                  <a:cubicBezTo>
                    <a:pt x="761" y="1114"/>
                    <a:pt x="910" y="1052"/>
                    <a:pt x="1024" y="929"/>
                  </a:cubicBezTo>
                  <a:cubicBezTo>
                    <a:pt x="1226" y="712"/>
                    <a:pt x="1210" y="356"/>
                    <a:pt x="993" y="154"/>
                  </a:cubicBezTo>
                  <a:cubicBezTo>
                    <a:pt x="883" y="51"/>
                    <a:pt x="748" y="0"/>
                    <a:pt x="61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99" name="Google Shape;299;p5"/>
          <p:cNvSpPr/>
          <p:nvPr/>
        </p:nvSpPr>
        <p:spPr>
          <a:xfrm flipH="1">
            <a:off x="2881909" y="5026410"/>
            <a:ext cx="134063" cy="104210"/>
          </a:xfrm>
          <a:custGeom>
            <a:rect b="b" l="l" r="r" t="t"/>
            <a:pathLst>
              <a:path extrusionOk="0" h="2653" w="3413">
                <a:moveTo>
                  <a:pt x="1707" y="0"/>
                </a:moveTo>
                <a:cubicBezTo>
                  <a:pt x="1" y="0"/>
                  <a:pt x="1" y="2652"/>
                  <a:pt x="1707" y="2652"/>
                </a:cubicBezTo>
                <a:cubicBezTo>
                  <a:pt x="3413" y="2652"/>
                  <a:pt x="3413" y="0"/>
                  <a:pt x="170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00" name="Google Shape;300;p5"/>
          <p:cNvGrpSpPr/>
          <p:nvPr/>
        </p:nvGrpSpPr>
        <p:grpSpPr>
          <a:xfrm flipH="1">
            <a:off x="7273061" y="4899080"/>
            <a:ext cx="403224" cy="410256"/>
            <a:chOff x="1634175" y="4169925"/>
            <a:chExt cx="308275" cy="313675"/>
          </a:xfrm>
        </p:grpSpPr>
        <p:sp>
          <p:nvSpPr>
            <p:cNvPr id="301" name="Google Shape;301;p5"/>
            <p:cNvSpPr/>
            <p:nvPr/>
          </p:nvSpPr>
          <p:spPr>
            <a:xfrm>
              <a:off x="1634175" y="4353375"/>
              <a:ext cx="131850" cy="130225"/>
            </a:xfrm>
            <a:custGeom>
              <a:rect b="b" l="l" r="r" t="t"/>
              <a:pathLst>
                <a:path extrusionOk="0" h="5209" w="5274">
                  <a:moveTo>
                    <a:pt x="3983" y="1"/>
                  </a:moveTo>
                  <a:cubicBezTo>
                    <a:pt x="3890" y="1"/>
                    <a:pt x="3805" y="8"/>
                    <a:pt x="3754" y="25"/>
                  </a:cubicBezTo>
                  <a:cubicBezTo>
                    <a:pt x="3211" y="211"/>
                    <a:pt x="652" y="1250"/>
                    <a:pt x="202" y="1901"/>
                  </a:cubicBezTo>
                  <a:cubicBezTo>
                    <a:pt x="93" y="2041"/>
                    <a:pt x="0" y="2243"/>
                    <a:pt x="47" y="2413"/>
                  </a:cubicBezTo>
                  <a:cubicBezTo>
                    <a:pt x="78" y="2568"/>
                    <a:pt x="202" y="2677"/>
                    <a:pt x="342" y="2754"/>
                  </a:cubicBezTo>
                  <a:cubicBezTo>
                    <a:pt x="508" y="2845"/>
                    <a:pt x="679" y="2883"/>
                    <a:pt x="853" y="2883"/>
                  </a:cubicBezTo>
                  <a:cubicBezTo>
                    <a:pt x="1361" y="2883"/>
                    <a:pt x="1892" y="2563"/>
                    <a:pt x="2389" y="2320"/>
                  </a:cubicBezTo>
                  <a:lnTo>
                    <a:pt x="2389" y="2320"/>
                  </a:lnTo>
                  <a:cubicBezTo>
                    <a:pt x="2187" y="2584"/>
                    <a:pt x="1986" y="2878"/>
                    <a:pt x="1768" y="3204"/>
                  </a:cubicBezTo>
                  <a:cubicBezTo>
                    <a:pt x="1520" y="3576"/>
                    <a:pt x="1567" y="4042"/>
                    <a:pt x="1846" y="4243"/>
                  </a:cubicBezTo>
                  <a:cubicBezTo>
                    <a:pt x="1951" y="4315"/>
                    <a:pt x="2057" y="4346"/>
                    <a:pt x="2163" y="4346"/>
                  </a:cubicBezTo>
                  <a:cubicBezTo>
                    <a:pt x="2742" y="4346"/>
                    <a:pt x="3300" y="3403"/>
                    <a:pt x="3537" y="3049"/>
                  </a:cubicBezTo>
                  <a:lnTo>
                    <a:pt x="3537" y="3049"/>
                  </a:lnTo>
                  <a:cubicBezTo>
                    <a:pt x="3397" y="3530"/>
                    <a:pt x="3319" y="3980"/>
                    <a:pt x="3350" y="4476"/>
                  </a:cubicBezTo>
                  <a:cubicBezTo>
                    <a:pt x="3366" y="4848"/>
                    <a:pt x="3490" y="5019"/>
                    <a:pt x="3645" y="5112"/>
                  </a:cubicBezTo>
                  <a:cubicBezTo>
                    <a:pt x="3714" y="5163"/>
                    <a:pt x="3831" y="5208"/>
                    <a:pt x="3967" y="5208"/>
                  </a:cubicBezTo>
                  <a:cubicBezTo>
                    <a:pt x="4200" y="5208"/>
                    <a:pt x="4488" y="5076"/>
                    <a:pt x="4684" y="4615"/>
                  </a:cubicBezTo>
                  <a:cubicBezTo>
                    <a:pt x="4963" y="3949"/>
                    <a:pt x="5274" y="180"/>
                    <a:pt x="4421" y="40"/>
                  </a:cubicBezTo>
                  <a:cubicBezTo>
                    <a:pt x="4332" y="21"/>
                    <a:pt x="4145" y="1"/>
                    <a:pt x="3983"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5"/>
            <p:cNvSpPr/>
            <p:nvPr/>
          </p:nvSpPr>
          <p:spPr>
            <a:xfrm>
              <a:off x="1807500" y="4169925"/>
              <a:ext cx="134950" cy="124500"/>
            </a:xfrm>
            <a:custGeom>
              <a:rect b="b" l="l" r="r" t="t"/>
              <a:pathLst>
                <a:path extrusionOk="0" h="4980" w="5398">
                  <a:moveTo>
                    <a:pt x="2051" y="0"/>
                  </a:moveTo>
                  <a:cubicBezTo>
                    <a:pt x="1900" y="0"/>
                    <a:pt x="1759" y="93"/>
                    <a:pt x="1629" y="197"/>
                  </a:cubicBezTo>
                  <a:cubicBezTo>
                    <a:pt x="1024" y="709"/>
                    <a:pt x="171" y="3346"/>
                    <a:pt x="47" y="3889"/>
                  </a:cubicBezTo>
                  <a:cubicBezTo>
                    <a:pt x="0" y="4028"/>
                    <a:pt x="78" y="4416"/>
                    <a:pt x="109" y="4555"/>
                  </a:cubicBezTo>
                  <a:cubicBezTo>
                    <a:pt x="184" y="4868"/>
                    <a:pt x="753" y="4980"/>
                    <a:pt x="1469" y="4980"/>
                  </a:cubicBezTo>
                  <a:cubicBezTo>
                    <a:pt x="2670" y="4980"/>
                    <a:pt x="4286" y="4666"/>
                    <a:pt x="4684" y="4462"/>
                  </a:cubicBezTo>
                  <a:cubicBezTo>
                    <a:pt x="5397" y="4106"/>
                    <a:pt x="5258" y="3563"/>
                    <a:pt x="5103" y="3377"/>
                  </a:cubicBezTo>
                  <a:cubicBezTo>
                    <a:pt x="5000" y="3245"/>
                    <a:pt x="4829" y="3127"/>
                    <a:pt x="4511" y="3127"/>
                  </a:cubicBezTo>
                  <a:cubicBezTo>
                    <a:pt x="4491" y="3127"/>
                    <a:pt x="4472" y="3128"/>
                    <a:pt x="4451" y="3129"/>
                  </a:cubicBezTo>
                  <a:cubicBezTo>
                    <a:pt x="3955" y="3160"/>
                    <a:pt x="3505" y="3253"/>
                    <a:pt x="3040" y="3439"/>
                  </a:cubicBezTo>
                  <a:cubicBezTo>
                    <a:pt x="3443" y="3129"/>
                    <a:pt x="4606" y="2307"/>
                    <a:pt x="4095" y="1671"/>
                  </a:cubicBezTo>
                  <a:cubicBezTo>
                    <a:pt x="3983" y="1535"/>
                    <a:pt x="3805" y="1465"/>
                    <a:pt x="3613" y="1465"/>
                  </a:cubicBezTo>
                  <a:cubicBezTo>
                    <a:pt x="3431" y="1465"/>
                    <a:pt x="3237" y="1527"/>
                    <a:pt x="3071" y="1655"/>
                  </a:cubicBezTo>
                  <a:cubicBezTo>
                    <a:pt x="2761" y="1903"/>
                    <a:pt x="2482" y="2120"/>
                    <a:pt x="2233" y="2353"/>
                  </a:cubicBezTo>
                  <a:cubicBezTo>
                    <a:pt x="2513" y="1671"/>
                    <a:pt x="2900" y="895"/>
                    <a:pt x="2497" y="275"/>
                  </a:cubicBezTo>
                  <a:cubicBezTo>
                    <a:pt x="2420" y="151"/>
                    <a:pt x="2296" y="27"/>
                    <a:pt x="2140" y="11"/>
                  </a:cubicBezTo>
                  <a:cubicBezTo>
                    <a:pt x="2110" y="4"/>
                    <a:pt x="2081" y="0"/>
                    <a:pt x="2051"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5"/>
            <p:cNvSpPr/>
            <p:nvPr/>
          </p:nvSpPr>
          <p:spPr>
            <a:xfrm>
              <a:off x="1693875" y="4239500"/>
              <a:ext cx="174525" cy="165775"/>
            </a:xfrm>
            <a:custGeom>
              <a:rect b="b" l="l" r="r" t="t"/>
              <a:pathLst>
                <a:path extrusionOk="0" h="6631" w="6981">
                  <a:moveTo>
                    <a:pt x="4451" y="1"/>
                  </a:moveTo>
                  <a:cubicBezTo>
                    <a:pt x="3837" y="1"/>
                    <a:pt x="3224" y="246"/>
                    <a:pt x="2777" y="733"/>
                  </a:cubicBezTo>
                  <a:lnTo>
                    <a:pt x="854" y="2812"/>
                  </a:lnTo>
                  <a:cubicBezTo>
                    <a:pt x="1" y="3727"/>
                    <a:pt x="63" y="5185"/>
                    <a:pt x="978" y="6022"/>
                  </a:cubicBezTo>
                  <a:cubicBezTo>
                    <a:pt x="1414" y="6428"/>
                    <a:pt x="1972" y="6630"/>
                    <a:pt x="2530" y="6630"/>
                  </a:cubicBezTo>
                  <a:cubicBezTo>
                    <a:pt x="3144" y="6630"/>
                    <a:pt x="3757" y="6386"/>
                    <a:pt x="4204" y="5898"/>
                  </a:cubicBezTo>
                  <a:lnTo>
                    <a:pt x="6127" y="3820"/>
                  </a:lnTo>
                  <a:cubicBezTo>
                    <a:pt x="6980" y="2905"/>
                    <a:pt x="6918" y="1462"/>
                    <a:pt x="6003" y="609"/>
                  </a:cubicBezTo>
                  <a:cubicBezTo>
                    <a:pt x="5567" y="203"/>
                    <a:pt x="5009" y="1"/>
                    <a:pt x="4451" y="1"/>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p5"/>
            <p:cNvSpPr/>
            <p:nvPr/>
          </p:nvSpPr>
          <p:spPr>
            <a:xfrm>
              <a:off x="1727225" y="4305900"/>
              <a:ext cx="51975" cy="40725"/>
            </a:xfrm>
            <a:custGeom>
              <a:rect b="b" l="l" r="r" t="t"/>
              <a:pathLst>
                <a:path extrusionOk="0" h="1629" w="2079">
                  <a:moveTo>
                    <a:pt x="1040" y="0"/>
                  </a:moveTo>
                  <a:cubicBezTo>
                    <a:pt x="1" y="0"/>
                    <a:pt x="1" y="1629"/>
                    <a:pt x="1040" y="1629"/>
                  </a:cubicBezTo>
                  <a:cubicBezTo>
                    <a:pt x="2079" y="1629"/>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5"/>
            <p:cNvSpPr/>
            <p:nvPr/>
          </p:nvSpPr>
          <p:spPr>
            <a:xfrm>
              <a:off x="1716375" y="4362900"/>
              <a:ext cx="52375" cy="40725"/>
            </a:xfrm>
            <a:custGeom>
              <a:rect b="b" l="l" r="r" t="t"/>
              <a:pathLst>
                <a:path extrusionOk="0" h="1629" w="2095">
                  <a:moveTo>
                    <a:pt x="1039" y="0"/>
                  </a:moveTo>
                  <a:cubicBezTo>
                    <a:pt x="0" y="0"/>
                    <a:pt x="0" y="1629"/>
                    <a:pt x="1039" y="1629"/>
                  </a:cubicBezTo>
                  <a:cubicBezTo>
                    <a:pt x="2094" y="1629"/>
                    <a:pt x="2094"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p5"/>
            <p:cNvSpPr/>
            <p:nvPr/>
          </p:nvSpPr>
          <p:spPr>
            <a:xfrm>
              <a:off x="1826500" y="4282250"/>
              <a:ext cx="51975" cy="40725"/>
            </a:xfrm>
            <a:custGeom>
              <a:rect b="b" l="l" r="r" t="t"/>
              <a:pathLst>
                <a:path extrusionOk="0" h="1629" w="2079">
                  <a:moveTo>
                    <a:pt x="1039" y="0"/>
                  </a:moveTo>
                  <a:cubicBezTo>
                    <a:pt x="0" y="0"/>
                    <a:pt x="0" y="1629"/>
                    <a:pt x="1039" y="1629"/>
                  </a:cubicBezTo>
                  <a:cubicBezTo>
                    <a:pt x="2078" y="1629"/>
                    <a:pt x="2078"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5"/>
            <p:cNvSpPr/>
            <p:nvPr/>
          </p:nvSpPr>
          <p:spPr>
            <a:xfrm>
              <a:off x="1783850" y="4239200"/>
              <a:ext cx="52350" cy="40750"/>
            </a:xfrm>
            <a:custGeom>
              <a:rect b="b" l="l" r="r" t="t"/>
              <a:pathLst>
                <a:path extrusionOk="0" h="1630" w="2094">
                  <a:moveTo>
                    <a:pt x="1055" y="1"/>
                  </a:moveTo>
                  <a:cubicBezTo>
                    <a:pt x="16" y="1"/>
                    <a:pt x="0" y="1629"/>
                    <a:pt x="1055" y="1629"/>
                  </a:cubicBezTo>
                  <a:cubicBezTo>
                    <a:pt x="2094" y="1629"/>
                    <a:pt x="2094" y="1"/>
                    <a:pt x="1055"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p5"/>
            <p:cNvSpPr/>
            <p:nvPr/>
          </p:nvSpPr>
          <p:spPr>
            <a:xfrm>
              <a:off x="1776850" y="4297750"/>
              <a:ext cx="52375" cy="40350"/>
            </a:xfrm>
            <a:custGeom>
              <a:rect b="b" l="l" r="r" t="t"/>
              <a:pathLst>
                <a:path extrusionOk="0" h="1614" w="2095">
                  <a:moveTo>
                    <a:pt x="1040" y="1"/>
                  </a:moveTo>
                  <a:cubicBezTo>
                    <a:pt x="1" y="1"/>
                    <a:pt x="1" y="1614"/>
                    <a:pt x="1040" y="1614"/>
                  </a:cubicBezTo>
                  <a:cubicBezTo>
                    <a:pt x="2095" y="1614"/>
                    <a:pt x="2095" y="1"/>
                    <a:pt x="1040"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5"/>
            <p:cNvSpPr/>
            <p:nvPr/>
          </p:nvSpPr>
          <p:spPr>
            <a:xfrm>
              <a:off x="1769500" y="4348175"/>
              <a:ext cx="51975" cy="40325"/>
            </a:xfrm>
            <a:custGeom>
              <a:rect b="b" l="l" r="r" t="t"/>
              <a:pathLst>
                <a:path extrusionOk="0" h="1613" w="2079">
                  <a:moveTo>
                    <a:pt x="1039" y="0"/>
                  </a:moveTo>
                  <a:cubicBezTo>
                    <a:pt x="0" y="0"/>
                    <a:pt x="0" y="1613"/>
                    <a:pt x="1039" y="1613"/>
                  </a:cubicBezTo>
                  <a:cubicBezTo>
                    <a:pt x="2078" y="1613"/>
                    <a:pt x="2078"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5"/>
            <p:cNvSpPr/>
            <p:nvPr/>
          </p:nvSpPr>
          <p:spPr>
            <a:xfrm>
              <a:off x="1738475" y="4252400"/>
              <a:ext cx="51975" cy="40725"/>
            </a:xfrm>
            <a:custGeom>
              <a:rect b="b" l="l" r="r" t="t"/>
              <a:pathLst>
                <a:path extrusionOk="0" h="1629" w="2079">
                  <a:moveTo>
                    <a:pt x="1040" y="0"/>
                  </a:moveTo>
                  <a:cubicBezTo>
                    <a:pt x="0" y="0"/>
                    <a:pt x="0" y="1629"/>
                    <a:pt x="1040" y="1629"/>
                  </a:cubicBezTo>
                  <a:cubicBezTo>
                    <a:pt x="2079" y="1629"/>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5"/>
            <p:cNvSpPr/>
            <p:nvPr/>
          </p:nvSpPr>
          <p:spPr>
            <a:xfrm>
              <a:off x="1679925" y="4322575"/>
              <a:ext cx="51975" cy="40350"/>
            </a:xfrm>
            <a:custGeom>
              <a:rect b="b" l="l" r="r" t="t"/>
              <a:pathLst>
                <a:path extrusionOk="0" h="1614" w="2079">
                  <a:moveTo>
                    <a:pt x="1040" y="0"/>
                  </a:moveTo>
                  <a:cubicBezTo>
                    <a:pt x="0" y="0"/>
                    <a:pt x="0" y="1613"/>
                    <a:pt x="1040" y="1613"/>
                  </a:cubicBezTo>
                  <a:cubicBezTo>
                    <a:pt x="2079" y="1613"/>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12" name="Google Shape;312;p5"/>
          <p:cNvGrpSpPr/>
          <p:nvPr/>
        </p:nvGrpSpPr>
        <p:grpSpPr>
          <a:xfrm flipH="1" rot="-3704533">
            <a:off x="6857673" y="4994120"/>
            <a:ext cx="299645" cy="85878"/>
            <a:chOff x="3827225" y="3139400"/>
            <a:chExt cx="298975" cy="88200"/>
          </a:xfrm>
        </p:grpSpPr>
        <p:sp>
          <p:nvSpPr>
            <p:cNvPr id="313" name="Google Shape;313;p5"/>
            <p:cNvSpPr/>
            <p:nvPr/>
          </p:nvSpPr>
          <p:spPr>
            <a:xfrm>
              <a:off x="3827225" y="3143250"/>
              <a:ext cx="153950" cy="84350"/>
            </a:xfrm>
            <a:custGeom>
              <a:rect b="b" l="l" r="r" t="t"/>
              <a:pathLst>
                <a:path extrusionOk="0" h="3374" w="6158">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p5"/>
            <p:cNvSpPr/>
            <p:nvPr/>
          </p:nvSpPr>
          <p:spPr>
            <a:xfrm>
              <a:off x="3973775" y="3139400"/>
              <a:ext cx="152425" cy="67325"/>
            </a:xfrm>
            <a:custGeom>
              <a:rect b="b" l="l" r="r" t="t"/>
              <a:pathLst>
                <a:path extrusionOk="0" h="2693" w="6097">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15" name="Google Shape;315;p5"/>
          <p:cNvGrpSpPr/>
          <p:nvPr/>
        </p:nvGrpSpPr>
        <p:grpSpPr>
          <a:xfrm flipH="1" rot="-4880212">
            <a:off x="5212250" y="4715341"/>
            <a:ext cx="562827" cy="572686"/>
            <a:chOff x="1634175" y="4169925"/>
            <a:chExt cx="308275" cy="313675"/>
          </a:xfrm>
        </p:grpSpPr>
        <p:sp>
          <p:nvSpPr>
            <p:cNvPr id="316" name="Google Shape;316;p5"/>
            <p:cNvSpPr/>
            <p:nvPr/>
          </p:nvSpPr>
          <p:spPr>
            <a:xfrm>
              <a:off x="1634175" y="4353375"/>
              <a:ext cx="131850" cy="130225"/>
            </a:xfrm>
            <a:custGeom>
              <a:rect b="b" l="l" r="r" t="t"/>
              <a:pathLst>
                <a:path extrusionOk="0" h="5209" w="5274">
                  <a:moveTo>
                    <a:pt x="3983" y="1"/>
                  </a:moveTo>
                  <a:cubicBezTo>
                    <a:pt x="3890" y="1"/>
                    <a:pt x="3805" y="8"/>
                    <a:pt x="3754" y="25"/>
                  </a:cubicBezTo>
                  <a:cubicBezTo>
                    <a:pt x="3211" y="211"/>
                    <a:pt x="652" y="1250"/>
                    <a:pt x="202" y="1901"/>
                  </a:cubicBezTo>
                  <a:cubicBezTo>
                    <a:pt x="93" y="2041"/>
                    <a:pt x="0" y="2243"/>
                    <a:pt x="47" y="2413"/>
                  </a:cubicBezTo>
                  <a:cubicBezTo>
                    <a:pt x="78" y="2568"/>
                    <a:pt x="202" y="2677"/>
                    <a:pt x="342" y="2754"/>
                  </a:cubicBezTo>
                  <a:cubicBezTo>
                    <a:pt x="508" y="2845"/>
                    <a:pt x="679" y="2883"/>
                    <a:pt x="853" y="2883"/>
                  </a:cubicBezTo>
                  <a:cubicBezTo>
                    <a:pt x="1361" y="2883"/>
                    <a:pt x="1892" y="2563"/>
                    <a:pt x="2389" y="2320"/>
                  </a:cubicBezTo>
                  <a:lnTo>
                    <a:pt x="2389" y="2320"/>
                  </a:lnTo>
                  <a:cubicBezTo>
                    <a:pt x="2187" y="2584"/>
                    <a:pt x="1986" y="2878"/>
                    <a:pt x="1768" y="3204"/>
                  </a:cubicBezTo>
                  <a:cubicBezTo>
                    <a:pt x="1520" y="3576"/>
                    <a:pt x="1567" y="4042"/>
                    <a:pt x="1846" y="4243"/>
                  </a:cubicBezTo>
                  <a:cubicBezTo>
                    <a:pt x="1951" y="4315"/>
                    <a:pt x="2057" y="4346"/>
                    <a:pt x="2163" y="4346"/>
                  </a:cubicBezTo>
                  <a:cubicBezTo>
                    <a:pt x="2742" y="4346"/>
                    <a:pt x="3300" y="3403"/>
                    <a:pt x="3537" y="3049"/>
                  </a:cubicBezTo>
                  <a:lnTo>
                    <a:pt x="3537" y="3049"/>
                  </a:lnTo>
                  <a:cubicBezTo>
                    <a:pt x="3397" y="3530"/>
                    <a:pt x="3319" y="3980"/>
                    <a:pt x="3350" y="4476"/>
                  </a:cubicBezTo>
                  <a:cubicBezTo>
                    <a:pt x="3366" y="4848"/>
                    <a:pt x="3490" y="5019"/>
                    <a:pt x="3645" y="5112"/>
                  </a:cubicBezTo>
                  <a:cubicBezTo>
                    <a:pt x="3714" y="5163"/>
                    <a:pt x="3831" y="5208"/>
                    <a:pt x="3967" y="5208"/>
                  </a:cubicBezTo>
                  <a:cubicBezTo>
                    <a:pt x="4200" y="5208"/>
                    <a:pt x="4488" y="5076"/>
                    <a:pt x="4684" y="4615"/>
                  </a:cubicBezTo>
                  <a:cubicBezTo>
                    <a:pt x="4963" y="3949"/>
                    <a:pt x="5274" y="180"/>
                    <a:pt x="4421" y="40"/>
                  </a:cubicBezTo>
                  <a:cubicBezTo>
                    <a:pt x="4332" y="21"/>
                    <a:pt x="4145" y="1"/>
                    <a:pt x="3983"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5"/>
            <p:cNvSpPr/>
            <p:nvPr/>
          </p:nvSpPr>
          <p:spPr>
            <a:xfrm>
              <a:off x="1807500" y="4169925"/>
              <a:ext cx="134950" cy="124500"/>
            </a:xfrm>
            <a:custGeom>
              <a:rect b="b" l="l" r="r" t="t"/>
              <a:pathLst>
                <a:path extrusionOk="0" h="4980" w="5398">
                  <a:moveTo>
                    <a:pt x="2051" y="0"/>
                  </a:moveTo>
                  <a:cubicBezTo>
                    <a:pt x="1900" y="0"/>
                    <a:pt x="1759" y="93"/>
                    <a:pt x="1629" y="197"/>
                  </a:cubicBezTo>
                  <a:cubicBezTo>
                    <a:pt x="1024" y="709"/>
                    <a:pt x="171" y="3346"/>
                    <a:pt x="47" y="3889"/>
                  </a:cubicBezTo>
                  <a:cubicBezTo>
                    <a:pt x="0" y="4028"/>
                    <a:pt x="78" y="4416"/>
                    <a:pt x="109" y="4555"/>
                  </a:cubicBezTo>
                  <a:cubicBezTo>
                    <a:pt x="184" y="4868"/>
                    <a:pt x="753" y="4980"/>
                    <a:pt x="1469" y="4980"/>
                  </a:cubicBezTo>
                  <a:cubicBezTo>
                    <a:pt x="2670" y="4980"/>
                    <a:pt x="4286" y="4666"/>
                    <a:pt x="4684" y="4462"/>
                  </a:cubicBezTo>
                  <a:cubicBezTo>
                    <a:pt x="5397" y="4106"/>
                    <a:pt x="5258" y="3563"/>
                    <a:pt x="5103" y="3377"/>
                  </a:cubicBezTo>
                  <a:cubicBezTo>
                    <a:pt x="5000" y="3245"/>
                    <a:pt x="4829" y="3127"/>
                    <a:pt x="4511" y="3127"/>
                  </a:cubicBezTo>
                  <a:cubicBezTo>
                    <a:pt x="4491" y="3127"/>
                    <a:pt x="4472" y="3128"/>
                    <a:pt x="4451" y="3129"/>
                  </a:cubicBezTo>
                  <a:cubicBezTo>
                    <a:pt x="3955" y="3160"/>
                    <a:pt x="3505" y="3253"/>
                    <a:pt x="3040" y="3439"/>
                  </a:cubicBezTo>
                  <a:cubicBezTo>
                    <a:pt x="3443" y="3129"/>
                    <a:pt x="4606" y="2307"/>
                    <a:pt x="4095" y="1671"/>
                  </a:cubicBezTo>
                  <a:cubicBezTo>
                    <a:pt x="3983" y="1535"/>
                    <a:pt x="3805" y="1465"/>
                    <a:pt x="3613" y="1465"/>
                  </a:cubicBezTo>
                  <a:cubicBezTo>
                    <a:pt x="3431" y="1465"/>
                    <a:pt x="3237" y="1527"/>
                    <a:pt x="3071" y="1655"/>
                  </a:cubicBezTo>
                  <a:cubicBezTo>
                    <a:pt x="2761" y="1903"/>
                    <a:pt x="2482" y="2120"/>
                    <a:pt x="2233" y="2353"/>
                  </a:cubicBezTo>
                  <a:cubicBezTo>
                    <a:pt x="2513" y="1671"/>
                    <a:pt x="2900" y="895"/>
                    <a:pt x="2497" y="275"/>
                  </a:cubicBezTo>
                  <a:cubicBezTo>
                    <a:pt x="2420" y="151"/>
                    <a:pt x="2296" y="27"/>
                    <a:pt x="2140" y="11"/>
                  </a:cubicBezTo>
                  <a:cubicBezTo>
                    <a:pt x="2110" y="4"/>
                    <a:pt x="2081" y="0"/>
                    <a:pt x="2051"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p5"/>
            <p:cNvSpPr/>
            <p:nvPr/>
          </p:nvSpPr>
          <p:spPr>
            <a:xfrm>
              <a:off x="1693875" y="4239500"/>
              <a:ext cx="174525" cy="165775"/>
            </a:xfrm>
            <a:custGeom>
              <a:rect b="b" l="l" r="r" t="t"/>
              <a:pathLst>
                <a:path extrusionOk="0" h="6631" w="6981">
                  <a:moveTo>
                    <a:pt x="4451" y="1"/>
                  </a:moveTo>
                  <a:cubicBezTo>
                    <a:pt x="3837" y="1"/>
                    <a:pt x="3224" y="246"/>
                    <a:pt x="2777" y="733"/>
                  </a:cubicBezTo>
                  <a:lnTo>
                    <a:pt x="854" y="2812"/>
                  </a:lnTo>
                  <a:cubicBezTo>
                    <a:pt x="1" y="3727"/>
                    <a:pt x="63" y="5185"/>
                    <a:pt x="978" y="6022"/>
                  </a:cubicBezTo>
                  <a:cubicBezTo>
                    <a:pt x="1414" y="6428"/>
                    <a:pt x="1972" y="6630"/>
                    <a:pt x="2530" y="6630"/>
                  </a:cubicBezTo>
                  <a:cubicBezTo>
                    <a:pt x="3144" y="6630"/>
                    <a:pt x="3757" y="6386"/>
                    <a:pt x="4204" y="5898"/>
                  </a:cubicBezTo>
                  <a:lnTo>
                    <a:pt x="6127" y="3820"/>
                  </a:lnTo>
                  <a:cubicBezTo>
                    <a:pt x="6980" y="2905"/>
                    <a:pt x="6918" y="1462"/>
                    <a:pt x="6003" y="609"/>
                  </a:cubicBezTo>
                  <a:cubicBezTo>
                    <a:pt x="5567" y="203"/>
                    <a:pt x="5009" y="1"/>
                    <a:pt x="4451" y="1"/>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p5"/>
            <p:cNvSpPr/>
            <p:nvPr/>
          </p:nvSpPr>
          <p:spPr>
            <a:xfrm>
              <a:off x="1727225" y="4305900"/>
              <a:ext cx="51975" cy="40725"/>
            </a:xfrm>
            <a:custGeom>
              <a:rect b="b" l="l" r="r" t="t"/>
              <a:pathLst>
                <a:path extrusionOk="0" h="1629" w="2079">
                  <a:moveTo>
                    <a:pt x="1040" y="0"/>
                  </a:moveTo>
                  <a:cubicBezTo>
                    <a:pt x="1" y="0"/>
                    <a:pt x="1" y="1629"/>
                    <a:pt x="1040" y="1629"/>
                  </a:cubicBezTo>
                  <a:cubicBezTo>
                    <a:pt x="2079" y="1629"/>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p5"/>
            <p:cNvSpPr/>
            <p:nvPr/>
          </p:nvSpPr>
          <p:spPr>
            <a:xfrm>
              <a:off x="1716375" y="4362900"/>
              <a:ext cx="52375" cy="40725"/>
            </a:xfrm>
            <a:custGeom>
              <a:rect b="b" l="l" r="r" t="t"/>
              <a:pathLst>
                <a:path extrusionOk="0" h="1629" w="2095">
                  <a:moveTo>
                    <a:pt x="1039" y="0"/>
                  </a:moveTo>
                  <a:cubicBezTo>
                    <a:pt x="0" y="0"/>
                    <a:pt x="0" y="1629"/>
                    <a:pt x="1039" y="1629"/>
                  </a:cubicBezTo>
                  <a:cubicBezTo>
                    <a:pt x="2094" y="1629"/>
                    <a:pt x="2094"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p5"/>
            <p:cNvSpPr/>
            <p:nvPr/>
          </p:nvSpPr>
          <p:spPr>
            <a:xfrm>
              <a:off x="1826500" y="4282250"/>
              <a:ext cx="51975" cy="40725"/>
            </a:xfrm>
            <a:custGeom>
              <a:rect b="b" l="l" r="r" t="t"/>
              <a:pathLst>
                <a:path extrusionOk="0" h="1629" w="2079">
                  <a:moveTo>
                    <a:pt x="1039" y="0"/>
                  </a:moveTo>
                  <a:cubicBezTo>
                    <a:pt x="0" y="0"/>
                    <a:pt x="0" y="1629"/>
                    <a:pt x="1039" y="1629"/>
                  </a:cubicBezTo>
                  <a:cubicBezTo>
                    <a:pt x="2078" y="1629"/>
                    <a:pt x="2078"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p5"/>
            <p:cNvSpPr/>
            <p:nvPr/>
          </p:nvSpPr>
          <p:spPr>
            <a:xfrm>
              <a:off x="1783850" y="4239200"/>
              <a:ext cx="52350" cy="40750"/>
            </a:xfrm>
            <a:custGeom>
              <a:rect b="b" l="l" r="r" t="t"/>
              <a:pathLst>
                <a:path extrusionOk="0" h="1630" w="2094">
                  <a:moveTo>
                    <a:pt x="1055" y="1"/>
                  </a:moveTo>
                  <a:cubicBezTo>
                    <a:pt x="16" y="1"/>
                    <a:pt x="0" y="1629"/>
                    <a:pt x="1055" y="1629"/>
                  </a:cubicBezTo>
                  <a:cubicBezTo>
                    <a:pt x="2094" y="1629"/>
                    <a:pt x="2094" y="1"/>
                    <a:pt x="1055"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p5"/>
            <p:cNvSpPr/>
            <p:nvPr/>
          </p:nvSpPr>
          <p:spPr>
            <a:xfrm>
              <a:off x="1776850" y="4297750"/>
              <a:ext cx="52375" cy="40350"/>
            </a:xfrm>
            <a:custGeom>
              <a:rect b="b" l="l" r="r" t="t"/>
              <a:pathLst>
                <a:path extrusionOk="0" h="1614" w="2095">
                  <a:moveTo>
                    <a:pt x="1040" y="1"/>
                  </a:moveTo>
                  <a:cubicBezTo>
                    <a:pt x="1" y="1"/>
                    <a:pt x="1" y="1614"/>
                    <a:pt x="1040" y="1614"/>
                  </a:cubicBezTo>
                  <a:cubicBezTo>
                    <a:pt x="2095" y="1614"/>
                    <a:pt x="2095" y="1"/>
                    <a:pt x="1040"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p5"/>
            <p:cNvSpPr/>
            <p:nvPr/>
          </p:nvSpPr>
          <p:spPr>
            <a:xfrm>
              <a:off x="1769500" y="4348175"/>
              <a:ext cx="51975" cy="40325"/>
            </a:xfrm>
            <a:custGeom>
              <a:rect b="b" l="l" r="r" t="t"/>
              <a:pathLst>
                <a:path extrusionOk="0" h="1613" w="2079">
                  <a:moveTo>
                    <a:pt x="1039" y="0"/>
                  </a:moveTo>
                  <a:cubicBezTo>
                    <a:pt x="0" y="0"/>
                    <a:pt x="0" y="1613"/>
                    <a:pt x="1039" y="1613"/>
                  </a:cubicBezTo>
                  <a:cubicBezTo>
                    <a:pt x="2078" y="1613"/>
                    <a:pt x="2078"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p5"/>
            <p:cNvSpPr/>
            <p:nvPr/>
          </p:nvSpPr>
          <p:spPr>
            <a:xfrm>
              <a:off x="1738475" y="4252400"/>
              <a:ext cx="51975" cy="40725"/>
            </a:xfrm>
            <a:custGeom>
              <a:rect b="b" l="l" r="r" t="t"/>
              <a:pathLst>
                <a:path extrusionOk="0" h="1629" w="2079">
                  <a:moveTo>
                    <a:pt x="1040" y="0"/>
                  </a:moveTo>
                  <a:cubicBezTo>
                    <a:pt x="0" y="0"/>
                    <a:pt x="0" y="1629"/>
                    <a:pt x="1040" y="1629"/>
                  </a:cubicBezTo>
                  <a:cubicBezTo>
                    <a:pt x="2079" y="1629"/>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5"/>
            <p:cNvSpPr/>
            <p:nvPr/>
          </p:nvSpPr>
          <p:spPr>
            <a:xfrm>
              <a:off x="1679925" y="4322575"/>
              <a:ext cx="51975" cy="40350"/>
            </a:xfrm>
            <a:custGeom>
              <a:rect b="b" l="l" r="r" t="t"/>
              <a:pathLst>
                <a:path extrusionOk="0" h="1614" w="2079">
                  <a:moveTo>
                    <a:pt x="1040" y="0"/>
                  </a:moveTo>
                  <a:cubicBezTo>
                    <a:pt x="0" y="0"/>
                    <a:pt x="0" y="1613"/>
                    <a:pt x="1040" y="1613"/>
                  </a:cubicBezTo>
                  <a:cubicBezTo>
                    <a:pt x="2079" y="1613"/>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27" name="Google Shape;327;p5"/>
          <p:cNvGrpSpPr/>
          <p:nvPr/>
        </p:nvGrpSpPr>
        <p:grpSpPr>
          <a:xfrm flipH="1" rot="6937582">
            <a:off x="4580033" y="5000703"/>
            <a:ext cx="392572" cy="111932"/>
            <a:chOff x="3827225" y="3139400"/>
            <a:chExt cx="298975" cy="88200"/>
          </a:xfrm>
        </p:grpSpPr>
        <p:sp>
          <p:nvSpPr>
            <p:cNvPr id="328" name="Google Shape;328;p5"/>
            <p:cNvSpPr/>
            <p:nvPr/>
          </p:nvSpPr>
          <p:spPr>
            <a:xfrm>
              <a:off x="3827225" y="3143250"/>
              <a:ext cx="153950" cy="84350"/>
            </a:xfrm>
            <a:custGeom>
              <a:rect b="b" l="l" r="r" t="t"/>
              <a:pathLst>
                <a:path extrusionOk="0" h="3374" w="6158">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p5"/>
            <p:cNvSpPr/>
            <p:nvPr/>
          </p:nvSpPr>
          <p:spPr>
            <a:xfrm>
              <a:off x="3973775" y="3139400"/>
              <a:ext cx="152425" cy="67325"/>
            </a:xfrm>
            <a:custGeom>
              <a:rect b="b" l="l" r="r" t="t"/>
              <a:pathLst>
                <a:path extrusionOk="0" h="2693" w="6097">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30" name="Google Shape;330;p5"/>
          <p:cNvSpPr/>
          <p:nvPr/>
        </p:nvSpPr>
        <p:spPr>
          <a:xfrm flipH="1" rot="-10163395">
            <a:off x="2997613" y="4820993"/>
            <a:ext cx="249690" cy="200286"/>
          </a:xfrm>
          <a:custGeom>
            <a:rect b="b" l="l" r="r" t="t"/>
            <a:pathLst>
              <a:path extrusionOk="0" h="6600" w="8228">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31" name="Google Shape;331;p5"/>
          <p:cNvGrpSpPr/>
          <p:nvPr/>
        </p:nvGrpSpPr>
        <p:grpSpPr>
          <a:xfrm flipH="1">
            <a:off x="3946172" y="4915556"/>
            <a:ext cx="248024" cy="243085"/>
            <a:chOff x="7972900" y="1017250"/>
            <a:chExt cx="754791" cy="739760"/>
          </a:xfrm>
        </p:grpSpPr>
        <p:sp>
          <p:nvSpPr>
            <p:cNvPr id="332" name="Google Shape;332;p5"/>
            <p:cNvSpPr/>
            <p:nvPr/>
          </p:nvSpPr>
          <p:spPr>
            <a:xfrm>
              <a:off x="7972900" y="1017250"/>
              <a:ext cx="754791" cy="739760"/>
            </a:xfrm>
            <a:custGeom>
              <a:rect b="b" l="l" r="r" t="t"/>
              <a:pathLst>
                <a:path extrusionOk="0" h="14715" w="15014">
                  <a:moveTo>
                    <a:pt x="7499" y="1"/>
                  </a:moveTo>
                  <a:cubicBezTo>
                    <a:pt x="7404" y="1"/>
                    <a:pt x="7308" y="3"/>
                    <a:pt x="7212" y="6"/>
                  </a:cubicBezTo>
                  <a:cubicBezTo>
                    <a:pt x="3149" y="161"/>
                    <a:pt x="0" y="3589"/>
                    <a:pt x="156" y="7637"/>
                  </a:cubicBezTo>
                  <a:cubicBezTo>
                    <a:pt x="307" y="11605"/>
                    <a:pt x="3578" y="14715"/>
                    <a:pt x="7501" y="14715"/>
                  </a:cubicBezTo>
                  <a:cubicBezTo>
                    <a:pt x="7596" y="14715"/>
                    <a:pt x="7691" y="14713"/>
                    <a:pt x="7786" y="14709"/>
                  </a:cubicBezTo>
                  <a:cubicBezTo>
                    <a:pt x="11850" y="14554"/>
                    <a:pt x="15014" y="11127"/>
                    <a:pt x="14859" y="7063"/>
                  </a:cubicBezTo>
                  <a:cubicBezTo>
                    <a:pt x="14707" y="3111"/>
                    <a:pt x="11436" y="1"/>
                    <a:pt x="749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p5"/>
            <p:cNvSpPr/>
            <p:nvPr/>
          </p:nvSpPr>
          <p:spPr>
            <a:xfrm>
              <a:off x="8110900" y="1152989"/>
              <a:ext cx="478795" cy="468288"/>
            </a:xfrm>
            <a:custGeom>
              <a:rect b="b" l="l" r="r" t="t"/>
              <a:pathLst>
                <a:path extrusionOk="0" h="9315" w="9524">
                  <a:moveTo>
                    <a:pt x="4776" y="1"/>
                  </a:moveTo>
                  <a:cubicBezTo>
                    <a:pt x="4709" y="1"/>
                    <a:pt x="4643" y="2"/>
                    <a:pt x="4576" y="5"/>
                  </a:cubicBezTo>
                  <a:cubicBezTo>
                    <a:pt x="2001" y="114"/>
                    <a:pt x="1" y="2269"/>
                    <a:pt x="109" y="4844"/>
                  </a:cubicBezTo>
                  <a:cubicBezTo>
                    <a:pt x="215" y="7352"/>
                    <a:pt x="2278" y="9315"/>
                    <a:pt x="4764" y="9315"/>
                  </a:cubicBezTo>
                  <a:cubicBezTo>
                    <a:pt x="4830" y="9315"/>
                    <a:pt x="4897" y="9314"/>
                    <a:pt x="4964" y="9311"/>
                  </a:cubicBezTo>
                  <a:cubicBezTo>
                    <a:pt x="7523" y="9202"/>
                    <a:pt x="9523" y="7031"/>
                    <a:pt x="9415" y="4472"/>
                  </a:cubicBezTo>
                  <a:cubicBezTo>
                    <a:pt x="9309" y="1964"/>
                    <a:pt x="7261" y="1"/>
                    <a:pt x="4776" y="1"/>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p5"/>
            <p:cNvSpPr/>
            <p:nvPr/>
          </p:nvSpPr>
          <p:spPr>
            <a:xfrm>
              <a:off x="8232560" y="1270126"/>
              <a:ext cx="236281" cy="234018"/>
            </a:xfrm>
            <a:custGeom>
              <a:rect b="b" l="l" r="r" t="t"/>
              <a:pathLst>
                <a:path extrusionOk="0" h="4655" w="4700">
                  <a:moveTo>
                    <a:pt x="2318" y="1"/>
                  </a:moveTo>
                  <a:cubicBezTo>
                    <a:pt x="1070" y="1"/>
                    <a:pt x="31" y="1028"/>
                    <a:pt x="16" y="2297"/>
                  </a:cubicBezTo>
                  <a:cubicBezTo>
                    <a:pt x="0" y="3569"/>
                    <a:pt x="1024" y="4639"/>
                    <a:pt x="2311" y="4654"/>
                  </a:cubicBezTo>
                  <a:cubicBezTo>
                    <a:pt x="2321" y="4654"/>
                    <a:pt x="2330" y="4654"/>
                    <a:pt x="2340" y="4654"/>
                  </a:cubicBezTo>
                  <a:cubicBezTo>
                    <a:pt x="3614" y="4654"/>
                    <a:pt x="4653" y="3637"/>
                    <a:pt x="4668" y="2359"/>
                  </a:cubicBezTo>
                  <a:cubicBezTo>
                    <a:pt x="4700" y="1072"/>
                    <a:pt x="3660" y="17"/>
                    <a:pt x="2373" y="1"/>
                  </a:cubicBezTo>
                  <a:cubicBezTo>
                    <a:pt x="2355" y="1"/>
                    <a:pt x="2336" y="1"/>
                    <a:pt x="2318" y="1"/>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5"/>
            <p:cNvSpPr/>
            <p:nvPr/>
          </p:nvSpPr>
          <p:spPr>
            <a:xfrm>
              <a:off x="8209938" y="1349005"/>
              <a:ext cx="61634" cy="56054"/>
            </a:xfrm>
            <a:custGeom>
              <a:rect b="b" l="l" r="r" t="t"/>
              <a:pathLst>
                <a:path extrusionOk="0" h="1115" w="1226">
                  <a:moveTo>
                    <a:pt x="614" y="0"/>
                  </a:moveTo>
                  <a:cubicBezTo>
                    <a:pt x="465" y="0"/>
                    <a:pt x="316" y="63"/>
                    <a:pt x="202" y="185"/>
                  </a:cubicBezTo>
                  <a:cubicBezTo>
                    <a:pt x="0" y="402"/>
                    <a:pt x="16" y="759"/>
                    <a:pt x="233" y="960"/>
                  </a:cubicBezTo>
                  <a:cubicBezTo>
                    <a:pt x="343" y="1063"/>
                    <a:pt x="478" y="1114"/>
                    <a:pt x="612" y="1114"/>
                  </a:cubicBezTo>
                  <a:cubicBezTo>
                    <a:pt x="761" y="1114"/>
                    <a:pt x="910" y="1052"/>
                    <a:pt x="1024" y="929"/>
                  </a:cubicBezTo>
                  <a:cubicBezTo>
                    <a:pt x="1226" y="712"/>
                    <a:pt x="1210" y="356"/>
                    <a:pt x="993" y="154"/>
                  </a:cubicBezTo>
                  <a:cubicBezTo>
                    <a:pt x="883" y="51"/>
                    <a:pt x="748" y="0"/>
                    <a:pt x="61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36" name="Google Shape;336;p5"/>
          <p:cNvSpPr/>
          <p:nvPr/>
        </p:nvSpPr>
        <p:spPr>
          <a:xfrm flipH="1">
            <a:off x="4476404" y="4886221"/>
            <a:ext cx="90364" cy="69825"/>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p5"/>
          <p:cNvSpPr/>
          <p:nvPr/>
        </p:nvSpPr>
        <p:spPr>
          <a:xfrm flipH="1">
            <a:off x="3685908" y="4869034"/>
            <a:ext cx="134063" cy="104210"/>
          </a:xfrm>
          <a:custGeom>
            <a:rect b="b" l="l" r="r" t="t"/>
            <a:pathLst>
              <a:path extrusionOk="0" h="2653" w="3413">
                <a:moveTo>
                  <a:pt x="1707" y="0"/>
                </a:moveTo>
                <a:cubicBezTo>
                  <a:pt x="1" y="0"/>
                  <a:pt x="1" y="2652"/>
                  <a:pt x="1707" y="2652"/>
                </a:cubicBezTo>
                <a:cubicBezTo>
                  <a:pt x="3413" y="2652"/>
                  <a:pt x="3413" y="0"/>
                  <a:pt x="170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p5"/>
          <p:cNvSpPr/>
          <p:nvPr/>
        </p:nvSpPr>
        <p:spPr>
          <a:xfrm flipH="1">
            <a:off x="5163348" y="4900445"/>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p5"/>
          <p:cNvSpPr/>
          <p:nvPr/>
        </p:nvSpPr>
        <p:spPr>
          <a:xfrm>
            <a:off x="2752625" y="4981633"/>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p5"/>
          <p:cNvSpPr/>
          <p:nvPr/>
        </p:nvSpPr>
        <p:spPr>
          <a:xfrm flipH="1">
            <a:off x="6763548" y="4900445"/>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p5"/>
          <p:cNvSpPr/>
          <p:nvPr/>
        </p:nvSpPr>
        <p:spPr>
          <a:xfrm flipH="1">
            <a:off x="1658148" y="4900445"/>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p5"/>
          <p:cNvSpPr/>
          <p:nvPr/>
        </p:nvSpPr>
        <p:spPr>
          <a:xfrm flipH="1">
            <a:off x="2572548" y="4900445"/>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p5"/>
          <p:cNvSpPr/>
          <p:nvPr/>
        </p:nvSpPr>
        <p:spPr>
          <a:xfrm flipH="1" rot="-4276707">
            <a:off x="118862" y="4368772"/>
            <a:ext cx="249684" cy="200297"/>
          </a:xfrm>
          <a:custGeom>
            <a:rect b="b" l="l" r="r" t="t"/>
            <a:pathLst>
              <a:path extrusionOk="0" h="6600" w="8228">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44" name="Google Shape;344;p5"/>
          <p:cNvGrpSpPr/>
          <p:nvPr/>
        </p:nvGrpSpPr>
        <p:grpSpPr>
          <a:xfrm flipH="1">
            <a:off x="22413" y="4297197"/>
            <a:ext cx="995211" cy="1086740"/>
            <a:chOff x="8232500" y="3951225"/>
            <a:chExt cx="1138425" cy="1243125"/>
          </a:xfrm>
        </p:grpSpPr>
        <p:sp>
          <p:nvSpPr>
            <p:cNvPr id="345" name="Google Shape;345;p5"/>
            <p:cNvSpPr/>
            <p:nvPr/>
          </p:nvSpPr>
          <p:spPr>
            <a:xfrm>
              <a:off x="8232500" y="3951225"/>
              <a:ext cx="1138425" cy="1243125"/>
            </a:xfrm>
            <a:custGeom>
              <a:rect b="b" l="l" r="r" t="t"/>
              <a:pathLst>
                <a:path extrusionOk="0" h="49725" w="45537">
                  <a:moveTo>
                    <a:pt x="26072" y="0"/>
                  </a:moveTo>
                  <a:lnTo>
                    <a:pt x="26072" y="0"/>
                  </a:lnTo>
                  <a:cubicBezTo>
                    <a:pt x="17449" y="186"/>
                    <a:pt x="11648" y="8158"/>
                    <a:pt x="9213" y="16425"/>
                  </a:cubicBezTo>
                  <a:cubicBezTo>
                    <a:pt x="6096" y="27018"/>
                    <a:pt x="8376" y="35641"/>
                    <a:pt x="8376" y="35641"/>
                  </a:cubicBezTo>
                  <a:cubicBezTo>
                    <a:pt x="8376" y="35641"/>
                    <a:pt x="0" y="43598"/>
                    <a:pt x="652" y="48747"/>
                  </a:cubicBezTo>
                  <a:cubicBezTo>
                    <a:pt x="2498" y="49181"/>
                    <a:pt x="4374" y="49460"/>
                    <a:pt x="6297" y="49600"/>
                  </a:cubicBezTo>
                  <a:lnTo>
                    <a:pt x="8019" y="45474"/>
                  </a:lnTo>
                  <a:lnTo>
                    <a:pt x="8267" y="49709"/>
                  </a:lnTo>
                  <a:cubicBezTo>
                    <a:pt x="8657" y="49719"/>
                    <a:pt x="9049" y="49725"/>
                    <a:pt x="9441" y="49725"/>
                  </a:cubicBezTo>
                  <a:cubicBezTo>
                    <a:pt x="14160" y="49725"/>
                    <a:pt x="18999" y="48954"/>
                    <a:pt x="23653" y="47522"/>
                  </a:cubicBezTo>
                  <a:cubicBezTo>
                    <a:pt x="23234" y="46359"/>
                    <a:pt x="22893" y="44947"/>
                    <a:pt x="23094" y="43722"/>
                  </a:cubicBezTo>
                  <a:lnTo>
                    <a:pt x="23094" y="43722"/>
                  </a:lnTo>
                  <a:lnTo>
                    <a:pt x="25467" y="46932"/>
                  </a:lnTo>
                  <a:cubicBezTo>
                    <a:pt x="31190" y="44963"/>
                    <a:pt x="36588" y="42016"/>
                    <a:pt x="41132" y="38325"/>
                  </a:cubicBezTo>
                  <a:lnTo>
                    <a:pt x="38278" y="35471"/>
                  </a:lnTo>
                  <a:lnTo>
                    <a:pt x="38278" y="35471"/>
                  </a:lnTo>
                  <a:lnTo>
                    <a:pt x="42636" y="37053"/>
                  </a:lnTo>
                  <a:cubicBezTo>
                    <a:pt x="43660" y="36169"/>
                    <a:pt x="44621" y="35223"/>
                    <a:pt x="45537" y="34261"/>
                  </a:cubicBezTo>
                  <a:cubicBezTo>
                    <a:pt x="42342" y="31562"/>
                    <a:pt x="38712" y="28895"/>
                    <a:pt x="31780" y="28755"/>
                  </a:cubicBezTo>
                  <a:cubicBezTo>
                    <a:pt x="28585" y="24443"/>
                    <a:pt x="24614" y="17076"/>
                    <a:pt x="22226" y="10593"/>
                  </a:cubicBezTo>
                  <a:cubicBezTo>
                    <a:pt x="21760" y="9337"/>
                    <a:pt x="21249" y="8096"/>
                    <a:pt x="21109" y="6778"/>
                  </a:cubicBezTo>
                  <a:cubicBezTo>
                    <a:pt x="20969" y="5460"/>
                    <a:pt x="21249" y="4017"/>
                    <a:pt x="22179" y="3071"/>
                  </a:cubicBezTo>
                  <a:cubicBezTo>
                    <a:pt x="23249" y="1970"/>
                    <a:pt x="25033" y="1148"/>
                    <a:pt x="26072" y="0"/>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p5"/>
            <p:cNvSpPr/>
            <p:nvPr/>
          </p:nvSpPr>
          <p:spPr>
            <a:xfrm>
              <a:off x="8427925" y="4604575"/>
              <a:ext cx="608000" cy="256825"/>
            </a:xfrm>
            <a:custGeom>
              <a:rect b="b" l="l" r="r" t="t"/>
              <a:pathLst>
                <a:path extrusionOk="0" h="10273" w="24320">
                  <a:moveTo>
                    <a:pt x="22241" y="0"/>
                  </a:moveTo>
                  <a:cubicBezTo>
                    <a:pt x="22241" y="0"/>
                    <a:pt x="11925" y="6852"/>
                    <a:pt x="3055" y="6852"/>
                  </a:cubicBezTo>
                  <a:cubicBezTo>
                    <a:pt x="2010" y="6852"/>
                    <a:pt x="986" y="6757"/>
                    <a:pt x="0" y="6545"/>
                  </a:cubicBezTo>
                  <a:lnTo>
                    <a:pt x="0" y="6545"/>
                  </a:lnTo>
                  <a:lnTo>
                    <a:pt x="171" y="9849"/>
                  </a:lnTo>
                  <a:cubicBezTo>
                    <a:pt x="171" y="9849"/>
                    <a:pt x="1849" y="10272"/>
                    <a:pt x="4573" y="10272"/>
                  </a:cubicBezTo>
                  <a:cubicBezTo>
                    <a:pt x="9181" y="10272"/>
                    <a:pt x="16784" y="9059"/>
                    <a:pt x="24319" y="2528"/>
                  </a:cubicBezTo>
                  <a:lnTo>
                    <a:pt x="22241" y="0"/>
                  </a:lnTo>
                  <a:close/>
                </a:path>
              </a:pathLst>
            </a:custGeom>
            <a:solidFill>
              <a:srgbClr val="BED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p5"/>
            <p:cNvSpPr/>
            <p:nvPr/>
          </p:nvSpPr>
          <p:spPr>
            <a:xfrm>
              <a:off x="8646600" y="4672925"/>
              <a:ext cx="224925" cy="202825"/>
            </a:xfrm>
            <a:custGeom>
              <a:rect b="b" l="l" r="r" t="t"/>
              <a:pathLst>
                <a:path extrusionOk="0" h="8113" w="8997">
                  <a:moveTo>
                    <a:pt x="5755" y="1764"/>
                  </a:moveTo>
                  <a:cubicBezTo>
                    <a:pt x="6003" y="2369"/>
                    <a:pt x="6220" y="2927"/>
                    <a:pt x="6437" y="3470"/>
                  </a:cubicBezTo>
                  <a:cubicBezTo>
                    <a:pt x="6623" y="3935"/>
                    <a:pt x="6809" y="4416"/>
                    <a:pt x="7011" y="4928"/>
                  </a:cubicBezTo>
                  <a:lnTo>
                    <a:pt x="3149" y="6293"/>
                  </a:lnTo>
                  <a:cubicBezTo>
                    <a:pt x="2622" y="5098"/>
                    <a:pt x="2234" y="4106"/>
                    <a:pt x="1893" y="2989"/>
                  </a:cubicBezTo>
                  <a:cubicBezTo>
                    <a:pt x="3010" y="2555"/>
                    <a:pt x="4281" y="2152"/>
                    <a:pt x="5755" y="1764"/>
                  </a:cubicBezTo>
                  <a:close/>
                  <a:moveTo>
                    <a:pt x="6178" y="0"/>
                  </a:moveTo>
                  <a:cubicBezTo>
                    <a:pt x="6105" y="0"/>
                    <a:pt x="6031" y="9"/>
                    <a:pt x="5956" y="27"/>
                  </a:cubicBezTo>
                  <a:cubicBezTo>
                    <a:pt x="4188" y="477"/>
                    <a:pt x="2358" y="1019"/>
                    <a:pt x="668" y="1717"/>
                  </a:cubicBezTo>
                  <a:cubicBezTo>
                    <a:pt x="233" y="1888"/>
                    <a:pt x="1" y="2353"/>
                    <a:pt x="125" y="2803"/>
                  </a:cubicBezTo>
                  <a:cubicBezTo>
                    <a:pt x="621" y="4556"/>
                    <a:pt x="1179" y="5905"/>
                    <a:pt x="1924" y="7580"/>
                  </a:cubicBezTo>
                  <a:cubicBezTo>
                    <a:pt x="2080" y="7916"/>
                    <a:pt x="2412" y="8113"/>
                    <a:pt x="2763" y="8113"/>
                  </a:cubicBezTo>
                  <a:cubicBezTo>
                    <a:pt x="2866" y="8113"/>
                    <a:pt x="2970" y="8096"/>
                    <a:pt x="3072" y="8061"/>
                  </a:cubicBezTo>
                  <a:lnTo>
                    <a:pt x="8267" y="6231"/>
                  </a:lnTo>
                  <a:cubicBezTo>
                    <a:pt x="8748" y="6060"/>
                    <a:pt x="8996" y="5502"/>
                    <a:pt x="8810" y="5021"/>
                  </a:cubicBezTo>
                  <a:cubicBezTo>
                    <a:pt x="8143" y="3408"/>
                    <a:pt x="7709" y="2214"/>
                    <a:pt x="7042" y="570"/>
                  </a:cubicBezTo>
                  <a:cubicBezTo>
                    <a:pt x="6887" y="220"/>
                    <a:pt x="6548" y="0"/>
                    <a:pt x="6178" y="0"/>
                  </a:cubicBezTo>
                  <a:close/>
                </a:path>
              </a:pathLst>
            </a:custGeom>
            <a:solidFill>
              <a:srgbClr val="D1A79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48" name="Google Shape;348;p5"/>
          <p:cNvSpPr/>
          <p:nvPr/>
        </p:nvSpPr>
        <p:spPr>
          <a:xfrm>
            <a:off x="7781825" y="5057833"/>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p5"/>
          <p:cNvSpPr/>
          <p:nvPr/>
        </p:nvSpPr>
        <p:spPr>
          <a:xfrm flipH="1">
            <a:off x="7953108" y="4945234"/>
            <a:ext cx="134063" cy="104210"/>
          </a:xfrm>
          <a:custGeom>
            <a:rect b="b" l="l" r="r" t="t"/>
            <a:pathLst>
              <a:path extrusionOk="0" h="2653" w="3413">
                <a:moveTo>
                  <a:pt x="1707" y="0"/>
                </a:moveTo>
                <a:cubicBezTo>
                  <a:pt x="1" y="0"/>
                  <a:pt x="1" y="2652"/>
                  <a:pt x="1707" y="2652"/>
                </a:cubicBezTo>
                <a:cubicBezTo>
                  <a:pt x="3413" y="2652"/>
                  <a:pt x="3413" y="0"/>
                  <a:pt x="170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p5"/>
          <p:cNvSpPr/>
          <p:nvPr/>
        </p:nvSpPr>
        <p:spPr>
          <a:xfrm rot="-5027818">
            <a:off x="43215" y="71855"/>
            <a:ext cx="435569" cy="349387"/>
          </a:xfrm>
          <a:custGeom>
            <a:rect b="b" l="l" r="r" t="t"/>
            <a:pathLst>
              <a:path extrusionOk="0" h="6600" w="8228">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p5"/>
          <p:cNvSpPr/>
          <p:nvPr/>
        </p:nvSpPr>
        <p:spPr>
          <a:xfrm>
            <a:off x="1240539" y="28575"/>
            <a:ext cx="90364" cy="69825"/>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p5"/>
          <p:cNvSpPr/>
          <p:nvPr/>
        </p:nvSpPr>
        <p:spPr>
          <a:xfrm>
            <a:off x="8224064" y="11384"/>
            <a:ext cx="134063" cy="104216"/>
          </a:xfrm>
          <a:custGeom>
            <a:rect b="b" l="l" r="r" t="t"/>
            <a:pathLst>
              <a:path extrusionOk="0" h="2653" w="3413">
                <a:moveTo>
                  <a:pt x="1707" y="0"/>
                </a:moveTo>
                <a:cubicBezTo>
                  <a:pt x="1" y="0"/>
                  <a:pt x="1" y="2652"/>
                  <a:pt x="1707" y="2652"/>
                </a:cubicBezTo>
                <a:cubicBezTo>
                  <a:pt x="3413" y="2652"/>
                  <a:pt x="3413" y="0"/>
                  <a:pt x="170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p5"/>
          <p:cNvSpPr/>
          <p:nvPr/>
        </p:nvSpPr>
        <p:spPr>
          <a:xfrm>
            <a:off x="446675" y="52059"/>
            <a:ext cx="134063" cy="104210"/>
          </a:xfrm>
          <a:custGeom>
            <a:rect b="b" l="l" r="r" t="t"/>
            <a:pathLst>
              <a:path extrusionOk="0" h="2653" w="3413">
                <a:moveTo>
                  <a:pt x="1707" y="0"/>
                </a:moveTo>
                <a:cubicBezTo>
                  <a:pt x="1" y="0"/>
                  <a:pt x="1" y="2652"/>
                  <a:pt x="1707" y="2652"/>
                </a:cubicBezTo>
                <a:cubicBezTo>
                  <a:pt x="3413" y="2652"/>
                  <a:pt x="3413" y="0"/>
                  <a:pt x="170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p5"/>
          <p:cNvSpPr/>
          <p:nvPr/>
        </p:nvSpPr>
        <p:spPr>
          <a:xfrm>
            <a:off x="5689845" y="185958"/>
            <a:ext cx="90364" cy="69825"/>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55" name="Google Shape;355;p5"/>
          <p:cNvGrpSpPr/>
          <p:nvPr/>
        </p:nvGrpSpPr>
        <p:grpSpPr>
          <a:xfrm>
            <a:off x="7803074" y="57868"/>
            <a:ext cx="248024" cy="243085"/>
            <a:chOff x="7972900" y="1017250"/>
            <a:chExt cx="754791" cy="739760"/>
          </a:xfrm>
        </p:grpSpPr>
        <p:sp>
          <p:nvSpPr>
            <p:cNvPr id="356" name="Google Shape;356;p5"/>
            <p:cNvSpPr/>
            <p:nvPr/>
          </p:nvSpPr>
          <p:spPr>
            <a:xfrm>
              <a:off x="7972900" y="1017250"/>
              <a:ext cx="754791" cy="739760"/>
            </a:xfrm>
            <a:custGeom>
              <a:rect b="b" l="l" r="r" t="t"/>
              <a:pathLst>
                <a:path extrusionOk="0" h="14715" w="15014">
                  <a:moveTo>
                    <a:pt x="7499" y="1"/>
                  </a:moveTo>
                  <a:cubicBezTo>
                    <a:pt x="7404" y="1"/>
                    <a:pt x="7308" y="3"/>
                    <a:pt x="7212" y="6"/>
                  </a:cubicBezTo>
                  <a:cubicBezTo>
                    <a:pt x="3149" y="161"/>
                    <a:pt x="0" y="3589"/>
                    <a:pt x="156" y="7637"/>
                  </a:cubicBezTo>
                  <a:cubicBezTo>
                    <a:pt x="307" y="11605"/>
                    <a:pt x="3578" y="14715"/>
                    <a:pt x="7501" y="14715"/>
                  </a:cubicBezTo>
                  <a:cubicBezTo>
                    <a:pt x="7596" y="14715"/>
                    <a:pt x="7691" y="14713"/>
                    <a:pt x="7786" y="14709"/>
                  </a:cubicBezTo>
                  <a:cubicBezTo>
                    <a:pt x="11850" y="14554"/>
                    <a:pt x="15014" y="11127"/>
                    <a:pt x="14859" y="7063"/>
                  </a:cubicBezTo>
                  <a:cubicBezTo>
                    <a:pt x="14707" y="3111"/>
                    <a:pt x="11436" y="1"/>
                    <a:pt x="749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p5"/>
            <p:cNvSpPr/>
            <p:nvPr/>
          </p:nvSpPr>
          <p:spPr>
            <a:xfrm>
              <a:off x="8110900" y="1152989"/>
              <a:ext cx="478795" cy="468288"/>
            </a:xfrm>
            <a:custGeom>
              <a:rect b="b" l="l" r="r" t="t"/>
              <a:pathLst>
                <a:path extrusionOk="0" h="9315" w="9524">
                  <a:moveTo>
                    <a:pt x="4776" y="1"/>
                  </a:moveTo>
                  <a:cubicBezTo>
                    <a:pt x="4709" y="1"/>
                    <a:pt x="4643" y="2"/>
                    <a:pt x="4576" y="5"/>
                  </a:cubicBezTo>
                  <a:cubicBezTo>
                    <a:pt x="2001" y="114"/>
                    <a:pt x="1" y="2269"/>
                    <a:pt x="109" y="4844"/>
                  </a:cubicBezTo>
                  <a:cubicBezTo>
                    <a:pt x="215" y="7352"/>
                    <a:pt x="2278" y="9315"/>
                    <a:pt x="4764" y="9315"/>
                  </a:cubicBezTo>
                  <a:cubicBezTo>
                    <a:pt x="4830" y="9315"/>
                    <a:pt x="4897" y="9314"/>
                    <a:pt x="4964" y="9311"/>
                  </a:cubicBezTo>
                  <a:cubicBezTo>
                    <a:pt x="7523" y="9202"/>
                    <a:pt x="9523" y="7031"/>
                    <a:pt x="9415" y="4472"/>
                  </a:cubicBezTo>
                  <a:cubicBezTo>
                    <a:pt x="9309" y="1964"/>
                    <a:pt x="7261" y="1"/>
                    <a:pt x="4776" y="1"/>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p5"/>
            <p:cNvSpPr/>
            <p:nvPr/>
          </p:nvSpPr>
          <p:spPr>
            <a:xfrm>
              <a:off x="8232560" y="1270126"/>
              <a:ext cx="236281" cy="234018"/>
            </a:xfrm>
            <a:custGeom>
              <a:rect b="b" l="l" r="r" t="t"/>
              <a:pathLst>
                <a:path extrusionOk="0" h="4655" w="4700">
                  <a:moveTo>
                    <a:pt x="2318" y="1"/>
                  </a:moveTo>
                  <a:cubicBezTo>
                    <a:pt x="1070" y="1"/>
                    <a:pt x="31" y="1028"/>
                    <a:pt x="16" y="2297"/>
                  </a:cubicBezTo>
                  <a:cubicBezTo>
                    <a:pt x="0" y="3569"/>
                    <a:pt x="1024" y="4639"/>
                    <a:pt x="2311" y="4654"/>
                  </a:cubicBezTo>
                  <a:cubicBezTo>
                    <a:pt x="2321" y="4654"/>
                    <a:pt x="2330" y="4654"/>
                    <a:pt x="2340" y="4654"/>
                  </a:cubicBezTo>
                  <a:cubicBezTo>
                    <a:pt x="3614" y="4654"/>
                    <a:pt x="4653" y="3637"/>
                    <a:pt x="4668" y="2359"/>
                  </a:cubicBezTo>
                  <a:cubicBezTo>
                    <a:pt x="4700" y="1072"/>
                    <a:pt x="3660" y="17"/>
                    <a:pt x="2373" y="1"/>
                  </a:cubicBezTo>
                  <a:cubicBezTo>
                    <a:pt x="2355" y="1"/>
                    <a:pt x="2336" y="1"/>
                    <a:pt x="2318" y="1"/>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p5"/>
            <p:cNvSpPr/>
            <p:nvPr/>
          </p:nvSpPr>
          <p:spPr>
            <a:xfrm>
              <a:off x="8209938" y="1349005"/>
              <a:ext cx="61634" cy="56054"/>
            </a:xfrm>
            <a:custGeom>
              <a:rect b="b" l="l" r="r" t="t"/>
              <a:pathLst>
                <a:path extrusionOk="0" h="1115" w="1226">
                  <a:moveTo>
                    <a:pt x="614" y="0"/>
                  </a:moveTo>
                  <a:cubicBezTo>
                    <a:pt x="465" y="0"/>
                    <a:pt x="316" y="63"/>
                    <a:pt x="202" y="185"/>
                  </a:cubicBezTo>
                  <a:cubicBezTo>
                    <a:pt x="0" y="402"/>
                    <a:pt x="16" y="759"/>
                    <a:pt x="233" y="960"/>
                  </a:cubicBezTo>
                  <a:cubicBezTo>
                    <a:pt x="343" y="1063"/>
                    <a:pt x="478" y="1114"/>
                    <a:pt x="612" y="1114"/>
                  </a:cubicBezTo>
                  <a:cubicBezTo>
                    <a:pt x="761" y="1114"/>
                    <a:pt x="910" y="1052"/>
                    <a:pt x="1024" y="929"/>
                  </a:cubicBezTo>
                  <a:cubicBezTo>
                    <a:pt x="1226" y="712"/>
                    <a:pt x="1210" y="356"/>
                    <a:pt x="993" y="154"/>
                  </a:cubicBezTo>
                  <a:cubicBezTo>
                    <a:pt x="883" y="51"/>
                    <a:pt x="748" y="0"/>
                    <a:pt x="61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60" name="Google Shape;360;p5"/>
          <p:cNvGrpSpPr/>
          <p:nvPr/>
        </p:nvGrpSpPr>
        <p:grpSpPr>
          <a:xfrm rot="-1984659">
            <a:off x="622079" y="123476"/>
            <a:ext cx="392553" cy="111935"/>
            <a:chOff x="3827225" y="3139400"/>
            <a:chExt cx="298975" cy="88200"/>
          </a:xfrm>
        </p:grpSpPr>
        <p:sp>
          <p:nvSpPr>
            <p:cNvPr id="361" name="Google Shape;361;p5"/>
            <p:cNvSpPr/>
            <p:nvPr/>
          </p:nvSpPr>
          <p:spPr>
            <a:xfrm>
              <a:off x="3827225" y="3143250"/>
              <a:ext cx="153950" cy="84350"/>
            </a:xfrm>
            <a:custGeom>
              <a:rect b="b" l="l" r="r" t="t"/>
              <a:pathLst>
                <a:path extrusionOk="0" h="3374" w="6158">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p5"/>
            <p:cNvSpPr/>
            <p:nvPr/>
          </p:nvSpPr>
          <p:spPr>
            <a:xfrm>
              <a:off x="3973775" y="3139400"/>
              <a:ext cx="152425" cy="67325"/>
            </a:xfrm>
            <a:custGeom>
              <a:rect b="b" l="l" r="r" t="t"/>
              <a:pathLst>
                <a:path extrusionOk="0" h="2693" w="6097">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63" name="Google Shape;363;p5"/>
          <p:cNvSpPr/>
          <p:nvPr/>
        </p:nvSpPr>
        <p:spPr>
          <a:xfrm rot="4276707">
            <a:off x="7217950" y="120722"/>
            <a:ext cx="249684" cy="200297"/>
          </a:xfrm>
          <a:custGeom>
            <a:rect b="b" l="l" r="r" t="t"/>
            <a:pathLst>
              <a:path extrusionOk="0" h="6600" w="8228">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p5"/>
          <p:cNvSpPr/>
          <p:nvPr/>
        </p:nvSpPr>
        <p:spPr>
          <a:xfrm rot="5400000">
            <a:off x="2941142" y="43894"/>
            <a:ext cx="249679" cy="200294"/>
          </a:xfrm>
          <a:custGeom>
            <a:rect b="b" l="l" r="r" t="t"/>
            <a:pathLst>
              <a:path extrusionOk="0" h="6600" w="8228">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65" name="Google Shape;365;p5"/>
          <p:cNvGrpSpPr/>
          <p:nvPr/>
        </p:nvGrpSpPr>
        <p:grpSpPr>
          <a:xfrm rot="-1984659">
            <a:off x="6665315" y="88072"/>
            <a:ext cx="392553" cy="111935"/>
            <a:chOff x="3827225" y="3139400"/>
            <a:chExt cx="298975" cy="88200"/>
          </a:xfrm>
        </p:grpSpPr>
        <p:sp>
          <p:nvSpPr>
            <p:cNvPr id="366" name="Google Shape;366;p5"/>
            <p:cNvSpPr/>
            <p:nvPr/>
          </p:nvSpPr>
          <p:spPr>
            <a:xfrm>
              <a:off x="3827225" y="3143250"/>
              <a:ext cx="153950" cy="84350"/>
            </a:xfrm>
            <a:custGeom>
              <a:rect b="b" l="l" r="r" t="t"/>
              <a:pathLst>
                <a:path extrusionOk="0" h="3374" w="6158">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p5"/>
            <p:cNvSpPr/>
            <p:nvPr/>
          </p:nvSpPr>
          <p:spPr>
            <a:xfrm>
              <a:off x="3973775" y="3139400"/>
              <a:ext cx="152425" cy="67325"/>
            </a:xfrm>
            <a:custGeom>
              <a:rect b="b" l="l" r="r" t="t"/>
              <a:pathLst>
                <a:path extrusionOk="0" h="2693" w="6097">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68" name="Google Shape;368;p5"/>
          <p:cNvGrpSpPr/>
          <p:nvPr/>
        </p:nvGrpSpPr>
        <p:grpSpPr>
          <a:xfrm>
            <a:off x="2576852" y="128954"/>
            <a:ext cx="187566" cy="183830"/>
            <a:chOff x="7972900" y="1017250"/>
            <a:chExt cx="754791" cy="739760"/>
          </a:xfrm>
        </p:grpSpPr>
        <p:sp>
          <p:nvSpPr>
            <p:cNvPr id="369" name="Google Shape;369;p5"/>
            <p:cNvSpPr/>
            <p:nvPr/>
          </p:nvSpPr>
          <p:spPr>
            <a:xfrm>
              <a:off x="7972900" y="1017250"/>
              <a:ext cx="754791" cy="739760"/>
            </a:xfrm>
            <a:custGeom>
              <a:rect b="b" l="l" r="r" t="t"/>
              <a:pathLst>
                <a:path extrusionOk="0" h="14715" w="15014">
                  <a:moveTo>
                    <a:pt x="7499" y="1"/>
                  </a:moveTo>
                  <a:cubicBezTo>
                    <a:pt x="7404" y="1"/>
                    <a:pt x="7308" y="3"/>
                    <a:pt x="7212" y="6"/>
                  </a:cubicBezTo>
                  <a:cubicBezTo>
                    <a:pt x="3149" y="161"/>
                    <a:pt x="0" y="3589"/>
                    <a:pt x="156" y="7637"/>
                  </a:cubicBezTo>
                  <a:cubicBezTo>
                    <a:pt x="307" y="11605"/>
                    <a:pt x="3578" y="14715"/>
                    <a:pt x="7501" y="14715"/>
                  </a:cubicBezTo>
                  <a:cubicBezTo>
                    <a:pt x="7596" y="14715"/>
                    <a:pt x="7691" y="14713"/>
                    <a:pt x="7786" y="14709"/>
                  </a:cubicBezTo>
                  <a:cubicBezTo>
                    <a:pt x="11850" y="14554"/>
                    <a:pt x="15014" y="11127"/>
                    <a:pt x="14859" y="7063"/>
                  </a:cubicBezTo>
                  <a:cubicBezTo>
                    <a:pt x="14707" y="3111"/>
                    <a:pt x="11436" y="1"/>
                    <a:pt x="749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p5"/>
            <p:cNvSpPr/>
            <p:nvPr/>
          </p:nvSpPr>
          <p:spPr>
            <a:xfrm>
              <a:off x="8110900" y="1152989"/>
              <a:ext cx="478795" cy="468288"/>
            </a:xfrm>
            <a:custGeom>
              <a:rect b="b" l="l" r="r" t="t"/>
              <a:pathLst>
                <a:path extrusionOk="0" h="9315" w="9524">
                  <a:moveTo>
                    <a:pt x="4776" y="1"/>
                  </a:moveTo>
                  <a:cubicBezTo>
                    <a:pt x="4709" y="1"/>
                    <a:pt x="4643" y="2"/>
                    <a:pt x="4576" y="5"/>
                  </a:cubicBezTo>
                  <a:cubicBezTo>
                    <a:pt x="2001" y="114"/>
                    <a:pt x="1" y="2269"/>
                    <a:pt x="109" y="4844"/>
                  </a:cubicBezTo>
                  <a:cubicBezTo>
                    <a:pt x="215" y="7352"/>
                    <a:pt x="2278" y="9315"/>
                    <a:pt x="4764" y="9315"/>
                  </a:cubicBezTo>
                  <a:cubicBezTo>
                    <a:pt x="4830" y="9315"/>
                    <a:pt x="4897" y="9314"/>
                    <a:pt x="4964" y="9311"/>
                  </a:cubicBezTo>
                  <a:cubicBezTo>
                    <a:pt x="7523" y="9202"/>
                    <a:pt x="9523" y="7031"/>
                    <a:pt x="9415" y="4472"/>
                  </a:cubicBezTo>
                  <a:cubicBezTo>
                    <a:pt x="9309" y="1964"/>
                    <a:pt x="7261" y="1"/>
                    <a:pt x="4776" y="1"/>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p5"/>
            <p:cNvSpPr/>
            <p:nvPr/>
          </p:nvSpPr>
          <p:spPr>
            <a:xfrm>
              <a:off x="8232560" y="1270126"/>
              <a:ext cx="236281" cy="234018"/>
            </a:xfrm>
            <a:custGeom>
              <a:rect b="b" l="l" r="r" t="t"/>
              <a:pathLst>
                <a:path extrusionOk="0" h="4655" w="4700">
                  <a:moveTo>
                    <a:pt x="2318" y="1"/>
                  </a:moveTo>
                  <a:cubicBezTo>
                    <a:pt x="1070" y="1"/>
                    <a:pt x="31" y="1028"/>
                    <a:pt x="16" y="2297"/>
                  </a:cubicBezTo>
                  <a:cubicBezTo>
                    <a:pt x="0" y="3569"/>
                    <a:pt x="1024" y="4639"/>
                    <a:pt x="2311" y="4654"/>
                  </a:cubicBezTo>
                  <a:cubicBezTo>
                    <a:pt x="2321" y="4654"/>
                    <a:pt x="2330" y="4654"/>
                    <a:pt x="2340" y="4654"/>
                  </a:cubicBezTo>
                  <a:cubicBezTo>
                    <a:pt x="3614" y="4654"/>
                    <a:pt x="4653" y="3637"/>
                    <a:pt x="4668" y="2359"/>
                  </a:cubicBezTo>
                  <a:cubicBezTo>
                    <a:pt x="4700" y="1072"/>
                    <a:pt x="3660" y="17"/>
                    <a:pt x="2373" y="1"/>
                  </a:cubicBezTo>
                  <a:cubicBezTo>
                    <a:pt x="2355" y="1"/>
                    <a:pt x="2336" y="1"/>
                    <a:pt x="2318" y="1"/>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p5"/>
            <p:cNvSpPr/>
            <p:nvPr/>
          </p:nvSpPr>
          <p:spPr>
            <a:xfrm>
              <a:off x="8209938" y="1349005"/>
              <a:ext cx="61634" cy="56054"/>
            </a:xfrm>
            <a:custGeom>
              <a:rect b="b" l="l" r="r" t="t"/>
              <a:pathLst>
                <a:path extrusionOk="0" h="1115" w="1226">
                  <a:moveTo>
                    <a:pt x="614" y="0"/>
                  </a:moveTo>
                  <a:cubicBezTo>
                    <a:pt x="465" y="0"/>
                    <a:pt x="316" y="63"/>
                    <a:pt x="202" y="185"/>
                  </a:cubicBezTo>
                  <a:cubicBezTo>
                    <a:pt x="0" y="402"/>
                    <a:pt x="16" y="759"/>
                    <a:pt x="233" y="960"/>
                  </a:cubicBezTo>
                  <a:cubicBezTo>
                    <a:pt x="343" y="1063"/>
                    <a:pt x="478" y="1114"/>
                    <a:pt x="612" y="1114"/>
                  </a:cubicBezTo>
                  <a:cubicBezTo>
                    <a:pt x="761" y="1114"/>
                    <a:pt x="910" y="1052"/>
                    <a:pt x="1024" y="929"/>
                  </a:cubicBezTo>
                  <a:cubicBezTo>
                    <a:pt x="1226" y="712"/>
                    <a:pt x="1210" y="356"/>
                    <a:pt x="993" y="154"/>
                  </a:cubicBezTo>
                  <a:cubicBezTo>
                    <a:pt x="883" y="51"/>
                    <a:pt x="748" y="0"/>
                    <a:pt x="61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73" name="Google Shape;373;p5"/>
          <p:cNvSpPr/>
          <p:nvPr/>
        </p:nvSpPr>
        <p:spPr>
          <a:xfrm>
            <a:off x="6170724" y="168760"/>
            <a:ext cx="134063" cy="104210"/>
          </a:xfrm>
          <a:custGeom>
            <a:rect b="b" l="l" r="r" t="t"/>
            <a:pathLst>
              <a:path extrusionOk="0" h="2653" w="3413">
                <a:moveTo>
                  <a:pt x="1707" y="0"/>
                </a:moveTo>
                <a:cubicBezTo>
                  <a:pt x="1" y="0"/>
                  <a:pt x="1" y="2652"/>
                  <a:pt x="1707" y="2652"/>
                </a:cubicBezTo>
                <a:cubicBezTo>
                  <a:pt x="3413" y="2652"/>
                  <a:pt x="3413" y="0"/>
                  <a:pt x="170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74" name="Google Shape;374;p5"/>
          <p:cNvGrpSpPr/>
          <p:nvPr/>
        </p:nvGrpSpPr>
        <p:grpSpPr>
          <a:xfrm>
            <a:off x="1510411" y="41430"/>
            <a:ext cx="403224" cy="410256"/>
            <a:chOff x="1634175" y="4169925"/>
            <a:chExt cx="308275" cy="313675"/>
          </a:xfrm>
        </p:grpSpPr>
        <p:sp>
          <p:nvSpPr>
            <p:cNvPr id="375" name="Google Shape;375;p5"/>
            <p:cNvSpPr/>
            <p:nvPr/>
          </p:nvSpPr>
          <p:spPr>
            <a:xfrm>
              <a:off x="1634175" y="4353375"/>
              <a:ext cx="131850" cy="130225"/>
            </a:xfrm>
            <a:custGeom>
              <a:rect b="b" l="l" r="r" t="t"/>
              <a:pathLst>
                <a:path extrusionOk="0" h="5209" w="5274">
                  <a:moveTo>
                    <a:pt x="3983" y="1"/>
                  </a:moveTo>
                  <a:cubicBezTo>
                    <a:pt x="3890" y="1"/>
                    <a:pt x="3805" y="8"/>
                    <a:pt x="3754" y="25"/>
                  </a:cubicBezTo>
                  <a:cubicBezTo>
                    <a:pt x="3211" y="211"/>
                    <a:pt x="652" y="1250"/>
                    <a:pt x="202" y="1901"/>
                  </a:cubicBezTo>
                  <a:cubicBezTo>
                    <a:pt x="93" y="2041"/>
                    <a:pt x="0" y="2243"/>
                    <a:pt x="47" y="2413"/>
                  </a:cubicBezTo>
                  <a:cubicBezTo>
                    <a:pt x="78" y="2568"/>
                    <a:pt x="202" y="2677"/>
                    <a:pt x="342" y="2754"/>
                  </a:cubicBezTo>
                  <a:cubicBezTo>
                    <a:pt x="508" y="2845"/>
                    <a:pt x="679" y="2883"/>
                    <a:pt x="853" y="2883"/>
                  </a:cubicBezTo>
                  <a:cubicBezTo>
                    <a:pt x="1361" y="2883"/>
                    <a:pt x="1892" y="2563"/>
                    <a:pt x="2389" y="2320"/>
                  </a:cubicBezTo>
                  <a:lnTo>
                    <a:pt x="2389" y="2320"/>
                  </a:lnTo>
                  <a:cubicBezTo>
                    <a:pt x="2187" y="2584"/>
                    <a:pt x="1986" y="2878"/>
                    <a:pt x="1768" y="3204"/>
                  </a:cubicBezTo>
                  <a:cubicBezTo>
                    <a:pt x="1520" y="3576"/>
                    <a:pt x="1567" y="4042"/>
                    <a:pt x="1846" y="4243"/>
                  </a:cubicBezTo>
                  <a:cubicBezTo>
                    <a:pt x="1951" y="4315"/>
                    <a:pt x="2057" y="4346"/>
                    <a:pt x="2163" y="4346"/>
                  </a:cubicBezTo>
                  <a:cubicBezTo>
                    <a:pt x="2742" y="4346"/>
                    <a:pt x="3300" y="3403"/>
                    <a:pt x="3537" y="3049"/>
                  </a:cubicBezTo>
                  <a:lnTo>
                    <a:pt x="3537" y="3049"/>
                  </a:lnTo>
                  <a:cubicBezTo>
                    <a:pt x="3397" y="3530"/>
                    <a:pt x="3319" y="3980"/>
                    <a:pt x="3350" y="4476"/>
                  </a:cubicBezTo>
                  <a:cubicBezTo>
                    <a:pt x="3366" y="4848"/>
                    <a:pt x="3490" y="5019"/>
                    <a:pt x="3645" y="5112"/>
                  </a:cubicBezTo>
                  <a:cubicBezTo>
                    <a:pt x="3714" y="5163"/>
                    <a:pt x="3831" y="5208"/>
                    <a:pt x="3967" y="5208"/>
                  </a:cubicBezTo>
                  <a:cubicBezTo>
                    <a:pt x="4200" y="5208"/>
                    <a:pt x="4488" y="5076"/>
                    <a:pt x="4684" y="4615"/>
                  </a:cubicBezTo>
                  <a:cubicBezTo>
                    <a:pt x="4963" y="3949"/>
                    <a:pt x="5274" y="180"/>
                    <a:pt x="4421" y="40"/>
                  </a:cubicBezTo>
                  <a:cubicBezTo>
                    <a:pt x="4332" y="21"/>
                    <a:pt x="4145" y="1"/>
                    <a:pt x="3983"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p5"/>
            <p:cNvSpPr/>
            <p:nvPr/>
          </p:nvSpPr>
          <p:spPr>
            <a:xfrm>
              <a:off x="1807500" y="4169925"/>
              <a:ext cx="134950" cy="124500"/>
            </a:xfrm>
            <a:custGeom>
              <a:rect b="b" l="l" r="r" t="t"/>
              <a:pathLst>
                <a:path extrusionOk="0" h="4980" w="5398">
                  <a:moveTo>
                    <a:pt x="2051" y="0"/>
                  </a:moveTo>
                  <a:cubicBezTo>
                    <a:pt x="1900" y="0"/>
                    <a:pt x="1759" y="93"/>
                    <a:pt x="1629" y="197"/>
                  </a:cubicBezTo>
                  <a:cubicBezTo>
                    <a:pt x="1024" y="709"/>
                    <a:pt x="171" y="3346"/>
                    <a:pt x="47" y="3889"/>
                  </a:cubicBezTo>
                  <a:cubicBezTo>
                    <a:pt x="0" y="4028"/>
                    <a:pt x="78" y="4416"/>
                    <a:pt x="109" y="4555"/>
                  </a:cubicBezTo>
                  <a:cubicBezTo>
                    <a:pt x="184" y="4868"/>
                    <a:pt x="753" y="4980"/>
                    <a:pt x="1469" y="4980"/>
                  </a:cubicBezTo>
                  <a:cubicBezTo>
                    <a:pt x="2670" y="4980"/>
                    <a:pt x="4286" y="4666"/>
                    <a:pt x="4684" y="4462"/>
                  </a:cubicBezTo>
                  <a:cubicBezTo>
                    <a:pt x="5397" y="4106"/>
                    <a:pt x="5258" y="3563"/>
                    <a:pt x="5103" y="3377"/>
                  </a:cubicBezTo>
                  <a:cubicBezTo>
                    <a:pt x="5000" y="3245"/>
                    <a:pt x="4829" y="3127"/>
                    <a:pt x="4511" y="3127"/>
                  </a:cubicBezTo>
                  <a:cubicBezTo>
                    <a:pt x="4491" y="3127"/>
                    <a:pt x="4472" y="3128"/>
                    <a:pt x="4451" y="3129"/>
                  </a:cubicBezTo>
                  <a:cubicBezTo>
                    <a:pt x="3955" y="3160"/>
                    <a:pt x="3505" y="3253"/>
                    <a:pt x="3040" y="3439"/>
                  </a:cubicBezTo>
                  <a:cubicBezTo>
                    <a:pt x="3443" y="3129"/>
                    <a:pt x="4606" y="2307"/>
                    <a:pt x="4095" y="1671"/>
                  </a:cubicBezTo>
                  <a:cubicBezTo>
                    <a:pt x="3983" y="1535"/>
                    <a:pt x="3805" y="1465"/>
                    <a:pt x="3613" y="1465"/>
                  </a:cubicBezTo>
                  <a:cubicBezTo>
                    <a:pt x="3431" y="1465"/>
                    <a:pt x="3237" y="1527"/>
                    <a:pt x="3071" y="1655"/>
                  </a:cubicBezTo>
                  <a:cubicBezTo>
                    <a:pt x="2761" y="1903"/>
                    <a:pt x="2482" y="2120"/>
                    <a:pt x="2233" y="2353"/>
                  </a:cubicBezTo>
                  <a:cubicBezTo>
                    <a:pt x="2513" y="1671"/>
                    <a:pt x="2900" y="895"/>
                    <a:pt x="2497" y="275"/>
                  </a:cubicBezTo>
                  <a:cubicBezTo>
                    <a:pt x="2420" y="151"/>
                    <a:pt x="2296" y="27"/>
                    <a:pt x="2140" y="11"/>
                  </a:cubicBezTo>
                  <a:cubicBezTo>
                    <a:pt x="2110" y="4"/>
                    <a:pt x="2081" y="0"/>
                    <a:pt x="2051"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 name="Google Shape;377;p5"/>
            <p:cNvSpPr/>
            <p:nvPr/>
          </p:nvSpPr>
          <p:spPr>
            <a:xfrm>
              <a:off x="1693875" y="4239500"/>
              <a:ext cx="174525" cy="165775"/>
            </a:xfrm>
            <a:custGeom>
              <a:rect b="b" l="l" r="r" t="t"/>
              <a:pathLst>
                <a:path extrusionOk="0" h="6631" w="6981">
                  <a:moveTo>
                    <a:pt x="4451" y="1"/>
                  </a:moveTo>
                  <a:cubicBezTo>
                    <a:pt x="3837" y="1"/>
                    <a:pt x="3224" y="246"/>
                    <a:pt x="2777" y="733"/>
                  </a:cubicBezTo>
                  <a:lnTo>
                    <a:pt x="854" y="2812"/>
                  </a:lnTo>
                  <a:cubicBezTo>
                    <a:pt x="1" y="3727"/>
                    <a:pt x="63" y="5185"/>
                    <a:pt x="978" y="6022"/>
                  </a:cubicBezTo>
                  <a:cubicBezTo>
                    <a:pt x="1414" y="6428"/>
                    <a:pt x="1972" y="6630"/>
                    <a:pt x="2530" y="6630"/>
                  </a:cubicBezTo>
                  <a:cubicBezTo>
                    <a:pt x="3144" y="6630"/>
                    <a:pt x="3757" y="6386"/>
                    <a:pt x="4204" y="5898"/>
                  </a:cubicBezTo>
                  <a:lnTo>
                    <a:pt x="6127" y="3820"/>
                  </a:lnTo>
                  <a:cubicBezTo>
                    <a:pt x="6980" y="2905"/>
                    <a:pt x="6918" y="1462"/>
                    <a:pt x="6003" y="609"/>
                  </a:cubicBezTo>
                  <a:cubicBezTo>
                    <a:pt x="5567" y="203"/>
                    <a:pt x="5009" y="1"/>
                    <a:pt x="4451" y="1"/>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 name="Google Shape;378;p5"/>
            <p:cNvSpPr/>
            <p:nvPr/>
          </p:nvSpPr>
          <p:spPr>
            <a:xfrm>
              <a:off x="1727225" y="4305900"/>
              <a:ext cx="51975" cy="40725"/>
            </a:xfrm>
            <a:custGeom>
              <a:rect b="b" l="l" r="r" t="t"/>
              <a:pathLst>
                <a:path extrusionOk="0" h="1629" w="2079">
                  <a:moveTo>
                    <a:pt x="1040" y="0"/>
                  </a:moveTo>
                  <a:cubicBezTo>
                    <a:pt x="1" y="0"/>
                    <a:pt x="1" y="1629"/>
                    <a:pt x="1040" y="1629"/>
                  </a:cubicBezTo>
                  <a:cubicBezTo>
                    <a:pt x="2079" y="1629"/>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 name="Google Shape;379;p5"/>
            <p:cNvSpPr/>
            <p:nvPr/>
          </p:nvSpPr>
          <p:spPr>
            <a:xfrm>
              <a:off x="1716375" y="4362900"/>
              <a:ext cx="52375" cy="40725"/>
            </a:xfrm>
            <a:custGeom>
              <a:rect b="b" l="l" r="r" t="t"/>
              <a:pathLst>
                <a:path extrusionOk="0" h="1629" w="2095">
                  <a:moveTo>
                    <a:pt x="1039" y="0"/>
                  </a:moveTo>
                  <a:cubicBezTo>
                    <a:pt x="0" y="0"/>
                    <a:pt x="0" y="1629"/>
                    <a:pt x="1039" y="1629"/>
                  </a:cubicBezTo>
                  <a:cubicBezTo>
                    <a:pt x="2094" y="1629"/>
                    <a:pt x="2094"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p5"/>
            <p:cNvSpPr/>
            <p:nvPr/>
          </p:nvSpPr>
          <p:spPr>
            <a:xfrm>
              <a:off x="1826500" y="4282250"/>
              <a:ext cx="51975" cy="40725"/>
            </a:xfrm>
            <a:custGeom>
              <a:rect b="b" l="l" r="r" t="t"/>
              <a:pathLst>
                <a:path extrusionOk="0" h="1629" w="2079">
                  <a:moveTo>
                    <a:pt x="1039" y="0"/>
                  </a:moveTo>
                  <a:cubicBezTo>
                    <a:pt x="0" y="0"/>
                    <a:pt x="0" y="1629"/>
                    <a:pt x="1039" y="1629"/>
                  </a:cubicBezTo>
                  <a:cubicBezTo>
                    <a:pt x="2078" y="1629"/>
                    <a:pt x="2078"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p5"/>
            <p:cNvSpPr/>
            <p:nvPr/>
          </p:nvSpPr>
          <p:spPr>
            <a:xfrm>
              <a:off x="1783850" y="4239200"/>
              <a:ext cx="52350" cy="40750"/>
            </a:xfrm>
            <a:custGeom>
              <a:rect b="b" l="l" r="r" t="t"/>
              <a:pathLst>
                <a:path extrusionOk="0" h="1630" w="2094">
                  <a:moveTo>
                    <a:pt x="1055" y="1"/>
                  </a:moveTo>
                  <a:cubicBezTo>
                    <a:pt x="16" y="1"/>
                    <a:pt x="0" y="1629"/>
                    <a:pt x="1055" y="1629"/>
                  </a:cubicBezTo>
                  <a:cubicBezTo>
                    <a:pt x="2094" y="1629"/>
                    <a:pt x="2094" y="1"/>
                    <a:pt x="1055"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p5"/>
            <p:cNvSpPr/>
            <p:nvPr/>
          </p:nvSpPr>
          <p:spPr>
            <a:xfrm>
              <a:off x="1776850" y="4297750"/>
              <a:ext cx="52375" cy="40350"/>
            </a:xfrm>
            <a:custGeom>
              <a:rect b="b" l="l" r="r" t="t"/>
              <a:pathLst>
                <a:path extrusionOk="0" h="1614" w="2095">
                  <a:moveTo>
                    <a:pt x="1040" y="1"/>
                  </a:moveTo>
                  <a:cubicBezTo>
                    <a:pt x="1" y="1"/>
                    <a:pt x="1" y="1614"/>
                    <a:pt x="1040" y="1614"/>
                  </a:cubicBezTo>
                  <a:cubicBezTo>
                    <a:pt x="2095" y="1614"/>
                    <a:pt x="2095" y="1"/>
                    <a:pt x="1040"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p5"/>
            <p:cNvSpPr/>
            <p:nvPr/>
          </p:nvSpPr>
          <p:spPr>
            <a:xfrm>
              <a:off x="1769500" y="4348175"/>
              <a:ext cx="51975" cy="40325"/>
            </a:xfrm>
            <a:custGeom>
              <a:rect b="b" l="l" r="r" t="t"/>
              <a:pathLst>
                <a:path extrusionOk="0" h="1613" w="2079">
                  <a:moveTo>
                    <a:pt x="1039" y="0"/>
                  </a:moveTo>
                  <a:cubicBezTo>
                    <a:pt x="0" y="0"/>
                    <a:pt x="0" y="1613"/>
                    <a:pt x="1039" y="1613"/>
                  </a:cubicBezTo>
                  <a:cubicBezTo>
                    <a:pt x="2078" y="1613"/>
                    <a:pt x="2078"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p5"/>
            <p:cNvSpPr/>
            <p:nvPr/>
          </p:nvSpPr>
          <p:spPr>
            <a:xfrm>
              <a:off x="1738475" y="4252400"/>
              <a:ext cx="51975" cy="40725"/>
            </a:xfrm>
            <a:custGeom>
              <a:rect b="b" l="l" r="r" t="t"/>
              <a:pathLst>
                <a:path extrusionOk="0" h="1629" w="2079">
                  <a:moveTo>
                    <a:pt x="1040" y="0"/>
                  </a:moveTo>
                  <a:cubicBezTo>
                    <a:pt x="0" y="0"/>
                    <a:pt x="0" y="1629"/>
                    <a:pt x="1040" y="1629"/>
                  </a:cubicBezTo>
                  <a:cubicBezTo>
                    <a:pt x="2079" y="1629"/>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p5"/>
            <p:cNvSpPr/>
            <p:nvPr/>
          </p:nvSpPr>
          <p:spPr>
            <a:xfrm>
              <a:off x="1679925" y="4322575"/>
              <a:ext cx="51975" cy="40350"/>
            </a:xfrm>
            <a:custGeom>
              <a:rect b="b" l="l" r="r" t="t"/>
              <a:pathLst>
                <a:path extrusionOk="0" h="1614" w="2079">
                  <a:moveTo>
                    <a:pt x="1040" y="0"/>
                  </a:moveTo>
                  <a:cubicBezTo>
                    <a:pt x="0" y="0"/>
                    <a:pt x="0" y="1613"/>
                    <a:pt x="1040" y="1613"/>
                  </a:cubicBezTo>
                  <a:cubicBezTo>
                    <a:pt x="2079" y="1613"/>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86" name="Google Shape;386;p5"/>
          <p:cNvGrpSpPr/>
          <p:nvPr/>
        </p:nvGrpSpPr>
        <p:grpSpPr>
          <a:xfrm rot="3704533">
            <a:off x="2029378" y="136470"/>
            <a:ext cx="299645" cy="85878"/>
            <a:chOff x="3827225" y="3139400"/>
            <a:chExt cx="298975" cy="88200"/>
          </a:xfrm>
        </p:grpSpPr>
        <p:sp>
          <p:nvSpPr>
            <p:cNvPr id="387" name="Google Shape;387;p5"/>
            <p:cNvSpPr/>
            <p:nvPr/>
          </p:nvSpPr>
          <p:spPr>
            <a:xfrm>
              <a:off x="3827225" y="3143250"/>
              <a:ext cx="153950" cy="84350"/>
            </a:xfrm>
            <a:custGeom>
              <a:rect b="b" l="l" r="r" t="t"/>
              <a:pathLst>
                <a:path extrusionOk="0" h="3374" w="6158">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p5"/>
            <p:cNvSpPr/>
            <p:nvPr/>
          </p:nvSpPr>
          <p:spPr>
            <a:xfrm>
              <a:off x="3973775" y="3139400"/>
              <a:ext cx="152425" cy="67325"/>
            </a:xfrm>
            <a:custGeom>
              <a:rect b="b" l="l" r="r" t="t"/>
              <a:pathLst>
                <a:path extrusionOk="0" h="2693" w="6097">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89" name="Google Shape;389;p5"/>
          <p:cNvGrpSpPr/>
          <p:nvPr/>
        </p:nvGrpSpPr>
        <p:grpSpPr>
          <a:xfrm rot="4880212">
            <a:off x="3411619" y="-142309"/>
            <a:ext cx="562827" cy="572686"/>
            <a:chOff x="1634175" y="4169925"/>
            <a:chExt cx="308275" cy="313675"/>
          </a:xfrm>
        </p:grpSpPr>
        <p:sp>
          <p:nvSpPr>
            <p:cNvPr id="390" name="Google Shape;390;p5"/>
            <p:cNvSpPr/>
            <p:nvPr/>
          </p:nvSpPr>
          <p:spPr>
            <a:xfrm>
              <a:off x="1634175" y="4353375"/>
              <a:ext cx="131850" cy="130225"/>
            </a:xfrm>
            <a:custGeom>
              <a:rect b="b" l="l" r="r" t="t"/>
              <a:pathLst>
                <a:path extrusionOk="0" h="5209" w="5274">
                  <a:moveTo>
                    <a:pt x="3983" y="1"/>
                  </a:moveTo>
                  <a:cubicBezTo>
                    <a:pt x="3890" y="1"/>
                    <a:pt x="3805" y="8"/>
                    <a:pt x="3754" y="25"/>
                  </a:cubicBezTo>
                  <a:cubicBezTo>
                    <a:pt x="3211" y="211"/>
                    <a:pt x="652" y="1250"/>
                    <a:pt x="202" y="1901"/>
                  </a:cubicBezTo>
                  <a:cubicBezTo>
                    <a:pt x="93" y="2041"/>
                    <a:pt x="0" y="2243"/>
                    <a:pt x="47" y="2413"/>
                  </a:cubicBezTo>
                  <a:cubicBezTo>
                    <a:pt x="78" y="2568"/>
                    <a:pt x="202" y="2677"/>
                    <a:pt x="342" y="2754"/>
                  </a:cubicBezTo>
                  <a:cubicBezTo>
                    <a:pt x="508" y="2845"/>
                    <a:pt x="679" y="2883"/>
                    <a:pt x="853" y="2883"/>
                  </a:cubicBezTo>
                  <a:cubicBezTo>
                    <a:pt x="1361" y="2883"/>
                    <a:pt x="1892" y="2563"/>
                    <a:pt x="2389" y="2320"/>
                  </a:cubicBezTo>
                  <a:lnTo>
                    <a:pt x="2389" y="2320"/>
                  </a:lnTo>
                  <a:cubicBezTo>
                    <a:pt x="2187" y="2584"/>
                    <a:pt x="1986" y="2878"/>
                    <a:pt x="1768" y="3204"/>
                  </a:cubicBezTo>
                  <a:cubicBezTo>
                    <a:pt x="1520" y="3576"/>
                    <a:pt x="1567" y="4042"/>
                    <a:pt x="1846" y="4243"/>
                  </a:cubicBezTo>
                  <a:cubicBezTo>
                    <a:pt x="1951" y="4315"/>
                    <a:pt x="2057" y="4346"/>
                    <a:pt x="2163" y="4346"/>
                  </a:cubicBezTo>
                  <a:cubicBezTo>
                    <a:pt x="2742" y="4346"/>
                    <a:pt x="3300" y="3403"/>
                    <a:pt x="3537" y="3049"/>
                  </a:cubicBezTo>
                  <a:lnTo>
                    <a:pt x="3537" y="3049"/>
                  </a:lnTo>
                  <a:cubicBezTo>
                    <a:pt x="3397" y="3530"/>
                    <a:pt x="3319" y="3980"/>
                    <a:pt x="3350" y="4476"/>
                  </a:cubicBezTo>
                  <a:cubicBezTo>
                    <a:pt x="3366" y="4848"/>
                    <a:pt x="3490" y="5019"/>
                    <a:pt x="3645" y="5112"/>
                  </a:cubicBezTo>
                  <a:cubicBezTo>
                    <a:pt x="3714" y="5163"/>
                    <a:pt x="3831" y="5208"/>
                    <a:pt x="3967" y="5208"/>
                  </a:cubicBezTo>
                  <a:cubicBezTo>
                    <a:pt x="4200" y="5208"/>
                    <a:pt x="4488" y="5076"/>
                    <a:pt x="4684" y="4615"/>
                  </a:cubicBezTo>
                  <a:cubicBezTo>
                    <a:pt x="4963" y="3949"/>
                    <a:pt x="5274" y="180"/>
                    <a:pt x="4421" y="40"/>
                  </a:cubicBezTo>
                  <a:cubicBezTo>
                    <a:pt x="4332" y="21"/>
                    <a:pt x="4145" y="1"/>
                    <a:pt x="3983"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p5"/>
            <p:cNvSpPr/>
            <p:nvPr/>
          </p:nvSpPr>
          <p:spPr>
            <a:xfrm>
              <a:off x="1807500" y="4169925"/>
              <a:ext cx="134950" cy="124500"/>
            </a:xfrm>
            <a:custGeom>
              <a:rect b="b" l="l" r="r" t="t"/>
              <a:pathLst>
                <a:path extrusionOk="0" h="4980" w="5398">
                  <a:moveTo>
                    <a:pt x="2051" y="0"/>
                  </a:moveTo>
                  <a:cubicBezTo>
                    <a:pt x="1900" y="0"/>
                    <a:pt x="1759" y="93"/>
                    <a:pt x="1629" y="197"/>
                  </a:cubicBezTo>
                  <a:cubicBezTo>
                    <a:pt x="1024" y="709"/>
                    <a:pt x="171" y="3346"/>
                    <a:pt x="47" y="3889"/>
                  </a:cubicBezTo>
                  <a:cubicBezTo>
                    <a:pt x="0" y="4028"/>
                    <a:pt x="78" y="4416"/>
                    <a:pt x="109" y="4555"/>
                  </a:cubicBezTo>
                  <a:cubicBezTo>
                    <a:pt x="184" y="4868"/>
                    <a:pt x="753" y="4980"/>
                    <a:pt x="1469" y="4980"/>
                  </a:cubicBezTo>
                  <a:cubicBezTo>
                    <a:pt x="2670" y="4980"/>
                    <a:pt x="4286" y="4666"/>
                    <a:pt x="4684" y="4462"/>
                  </a:cubicBezTo>
                  <a:cubicBezTo>
                    <a:pt x="5397" y="4106"/>
                    <a:pt x="5258" y="3563"/>
                    <a:pt x="5103" y="3377"/>
                  </a:cubicBezTo>
                  <a:cubicBezTo>
                    <a:pt x="5000" y="3245"/>
                    <a:pt x="4829" y="3127"/>
                    <a:pt x="4511" y="3127"/>
                  </a:cubicBezTo>
                  <a:cubicBezTo>
                    <a:pt x="4491" y="3127"/>
                    <a:pt x="4472" y="3128"/>
                    <a:pt x="4451" y="3129"/>
                  </a:cubicBezTo>
                  <a:cubicBezTo>
                    <a:pt x="3955" y="3160"/>
                    <a:pt x="3505" y="3253"/>
                    <a:pt x="3040" y="3439"/>
                  </a:cubicBezTo>
                  <a:cubicBezTo>
                    <a:pt x="3443" y="3129"/>
                    <a:pt x="4606" y="2307"/>
                    <a:pt x="4095" y="1671"/>
                  </a:cubicBezTo>
                  <a:cubicBezTo>
                    <a:pt x="3983" y="1535"/>
                    <a:pt x="3805" y="1465"/>
                    <a:pt x="3613" y="1465"/>
                  </a:cubicBezTo>
                  <a:cubicBezTo>
                    <a:pt x="3431" y="1465"/>
                    <a:pt x="3237" y="1527"/>
                    <a:pt x="3071" y="1655"/>
                  </a:cubicBezTo>
                  <a:cubicBezTo>
                    <a:pt x="2761" y="1903"/>
                    <a:pt x="2482" y="2120"/>
                    <a:pt x="2233" y="2353"/>
                  </a:cubicBezTo>
                  <a:cubicBezTo>
                    <a:pt x="2513" y="1671"/>
                    <a:pt x="2900" y="895"/>
                    <a:pt x="2497" y="275"/>
                  </a:cubicBezTo>
                  <a:cubicBezTo>
                    <a:pt x="2420" y="151"/>
                    <a:pt x="2296" y="27"/>
                    <a:pt x="2140" y="11"/>
                  </a:cubicBezTo>
                  <a:cubicBezTo>
                    <a:pt x="2110" y="4"/>
                    <a:pt x="2081" y="0"/>
                    <a:pt x="2051"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 name="Google Shape;392;p5"/>
            <p:cNvSpPr/>
            <p:nvPr/>
          </p:nvSpPr>
          <p:spPr>
            <a:xfrm>
              <a:off x="1693875" y="4239500"/>
              <a:ext cx="174525" cy="165775"/>
            </a:xfrm>
            <a:custGeom>
              <a:rect b="b" l="l" r="r" t="t"/>
              <a:pathLst>
                <a:path extrusionOk="0" h="6631" w="6981">
                  <a:moveTo>
                    <a:pt x="4451" y="1"/>
                  </a:moveTo>
                  <a:cubicBezTo>
                    <a:pt x="3837" y="1"/>
                    <a:pt x="3224" y="246"/>
                    <a:pt x="2777" y="733"/>
                  </a:cubicBezTo>
                  <a:lnTo>
                    <a:pt x="854" y="2812"/>
                  </a:lnTo>
                  <a:cubicBezTo>
                    <a:pt x="1" y="3727"/>
                    <a:pt x="63" y="5185"/>
                    <a:pt x="978" y="6022"/>
                  </a:cubicBezTo>
                  <a:cubicBezTo>
                    <a:pt x="1414" y="6428"/>
                    <a:pt x="1972" y="6630"/>
                    <a:pt x="2530" y="6630"/>
                  </a:cubicBezTo>
                  <a:cubicBezTo>
                    <a:pt x="3144" y="6630"/>
                    <a:pt x="3757" y="6386"/>
                    <a:pt x="4204" y="5898"/>
                  </a:cubicBezTo>
                  <a:lnTo>
                    <a:pt x="6127" y="3820"/>
                  </a:lnTo>
                  <a:cubicBezTo>
                    <a:pt x="6980" y="2905"/>
                    <a:pt x="6918" y="1462"/>
                    <a:pt x="6003" y="609"/>
                  </a:cubicBezTo>
                  <a:cubicBezTo>
                    <a:pt x="5567" y="203"/>
                    <a:pt x="5009" y="1"/>
                    <a:pt x="4451" y="1"/>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 name="Google Shape;393;p5"/>
            <p:cNvSpPr/>
            <p:nvPr/>
          </p:nvSpPr>
          <p:spPr>
            <a:xfrm>
              <a:off x="1727225" y="4305900"/>
              <a:ext cx="51975" cy="40725"/>
            </a:xfrm>
            <a:custGeom>
              <a:rect b="b" l="l" r="r" t="t"/>
              <a:pathLst>
                <a:path extrusionOk="0" h="1629" w="2079">
                  <a:moveTo>
                    <a:pt x="1040" y="0"/>
                  </a:moveTo>
                  <a:cubicBezTo>
                    <a:pt x="1" y="0"/>
                    <a:pt x="1" y="1629"/>
                    <a:pt x="1040" y="1629"/>
                  </a:cubicBezTo>
                  <a:cubicBezTo>
                    <a:pt x="2079" y="1629"/>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p5"/>
            <p:cNvSpPr/>
            <p:nvPr/>
          </p:nvSpPr>
          <p:spPr>
            <a:xfrm>
              <a:off x="1716375" y="4362900"/>
              <a:ext cx="52375" cy="40725"/>
            </a:xfrm>
            <a:custGeom>
              <a:rect b="b" l="l" r="r" t="t"/>
              <a:pathLst>
                <a:path extrusionOk="0" h="1629" w="2095">
                  <a:moveTo>
                    <a:pt x="1039" y="0"/>
                  </a:moveTo>
                  <a:cubicBezTo>
                    <a:pt x="0" y="0"/>
                    <a:pt x="0" y="1629"/>
                    <a:pt x="1039" y="1629"/>
                  </a:cubicBezTo>
                  <a:cubicBezTo>
                    <a:pt x="2094" y="1629"/>
                    <a:pt x="2094"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p5"/>
            <p:cNvSpPr/>
            <p:nvPr/>
          </p:nvSpPr>
          <p:spPr>
            <a:xfrm>
              <a:off x="1826500" y="4282250"/>
              <a:ext cx="51975" cy="40725"/>
            </a:xfrm>
            <a:custGeom>
              <a:rect b="b" l="l" r="r" t="t"/>
              <a:pathLst>
                <a:path extrusionOk="0" h="1629" w="2079">
                  <a:moveTo>
                    <a:pt x="1039" y="0"/>
                  </a:moveTo>
                  <a:cubicBezTo>
                    <a:pt x="0" y="0"/>
                    <a:pt x="0" y="1629"/>
                    <a:pt x="1039" y="1629"/>
                  </a:cubicBezTo>
                  <a:cubicBezTo>
                    <a:pt x="2078" y="1629"/>
                    <a:pt x="2078"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p5"/>
            <p:cNvSpPr/>
            <p:nvPr/>
          </p:nvSpPr>
          <p:spPr>
            <a:xfrm>
              <a:off x="1783850" y="4239200"/>
              <a:ext cx="52350" cy="40750"/>
            </a:xfrm>
            <a:custGeom>
              <a:rect b="b" l="l" r="r" t="t"/>
              <a:pathLst>
                <a:path extrusionOk="0" h="1630" w="2094">
                  <a:moveTo>
                    <a:pt x="1055" y="1"/>
                  </a:moveTo>
                  <a:cubicBezTo>
                    <a:pt x="16" y="1"/>
                    <a:pt x="0" y="1629"/>
                    <a:pt x="1055" y="1629"/>
                  </a:cubicBezTo>
                  <a:cubicBezTo>
                    <a:pt x="2094" y="1629"/>
                    <a:pt x="2094" y="1"/>
                    <a:pt x="1055"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 name="Google Shape;397;p5"/>
            <p:cNvSpPr/>
            <p:nvPr/>
          </p:nvSpPr>
          <p:spPr>
            <a:xfrm>
              <a:off x="1776850" y="4297750"/>
              <a:ext cx="52375" cy="40350"/>
            </a:xfrm>
            <a:custGeom>
              <a:rect b="b" l="l" r="r" t="t"/>
              <a:pathLst>
                <a:path extrusionOk="0" h="1614" w="2095">
                  <a:moveTo>
                    <a:pt x="1040" y="1"/>
                  </a:moveTo>
                  <a:cubicBezTo>
                    <a:pt x="1" y="1"/>
                    <a:pt x="1" y="1614"/>
                    <a:pt x="1040" y="1614"/>
                  </a:cubicBezTo>
                  <a:cubicBezTo>
                    <a:pt x="2095" y="1614"/>
                    <a:pt x="2095" y="1"/>
                    <a:pt x="1040"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p5"/>
            <p:cNvSpPr/>
            <p:nvPr/>
          </p:nvSpPr>
          <p:spPr>
            <a:xfrm>
              <a:off x="1769500" y="4348175"/>
              <a:ext cx="51975" cy="40325"/>
            </a:xfrm>
            <a:custGeom>
              <a:rect b="b" l="l" r="r" t="t"/>
              <a:pathLst>
                <a:path extrusionOk="0" h="1613" w="2079">
                  <a:moveTo>
                    <a:pt x="1039" y="0"/>
                  </a:moveTo>
                  <a:cubicBezTo>
                    <a:pt x="0" y="0"/>
                    <a:pt x="0" y="1613"/>
                    <a:pt x="1039" y="1613"/>
                  </a:cubicBezTo>
                  <a:cubicBezTo>
                    <a:pt x="2078" y="1613"/>
                    <a:pt x="2078"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 name="Google Shape;399;p5"/>
            <p:cNvSpPr/>
            <p:nvPr/>
          </p:nvSpPr>
          <p:spPr>
            <a:xfrm>
              <a:off x="1738475" y="4252400"/>
              <a:ext cx="51975" cy="40725"/>
            </a:xfrm>
            <a:custGeom>
              <a:rect b="b" l="l" r="r" t="t"/>
              <a:pathLst>
                <a:path extrusionOk="0" h="1629" w="2079">
                  <a:moveTo>
                    <a:pt x="1040" y="0"/>
                  </a:moveTo>
                  <a:cubicBezTo>
                    <a:pt x="0" y="0"/>
                    <a:pt x="0" y="1629"/>
                    <a:pt x="1040" y="1629"/>
                  </a:cubicBezTo>
                  <a:cubicBezTo>
                    <a:pt x="2079" y="1629"/>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 name="Google Shape;400;p5"/>
            <p:cNvSpPr/>
            <p:nvPr/>
          </p:nvSpPr>
          <p:spPr>
            <a:xfrm>
              <a:off x="1679925" y="4322575"/>
              <a:ext cx="51975" cy="40350"/>
            </a:xfrm>
            <a:custGeom>
              <a:rect b="b" l="l" r="r" t="t"/>
              <a:pathLst>
                <a:path extrusionOk="0" h="1614" w="2079">
                  <a:moveTo>
                    <a:pt x="1040" y="0"/>
                  </a:moveTo>
                  <a:cubicBezTo>
                    <a:pt x="0" y="0"/>
                    <a:pt x="0" y="1613"/>
                    <a:pt x="1040" y="1613"/>
                  </a:cubicBezTo>
                  <a:cubicBezTo>
                    <a:pt x="2079" y="1613"/>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01" name="Google Shape;401;p5"/>
          <p:cNvGrpSpPr/>
          <p:nvPr/>
        </p:nvGrpSpPr>
        <p:grpSpPr>
          <a:xfrm rot="-6937582">
            <a:off x="4214090" y="143053"/>
            <a:ext cx="392572" cy="111932"/>
            <a:chOff x="3827225" y="3139400"/>
            <a:chExt cx="298975" cy="88200"/>
          </a:xfrm>
        </p:grpSpPr>
        <p:sp>
          <p:nvSpPr>
            <p:cNvPr id="402" name="Google Shape;402;p5"/>
            <p:cNvSpPr/>
            <p:nvPr/>
          </p:nvSpPr>
          <p:spPr>
            <a:xfrm>
              <a:off x="3827225" y="3143250"/>
              <a:ext cx="153950" cy="84350"/>
            </a:xfrm>
            <a:custGeom>
              <a:rect b="b" l="l" r="r" t="t"/>
              <a:pathLst>
                <a:path extrusionOk="0" h="3374" w="6158">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p5"/>
            <p:cNvSpPr/>
            <p:nvPr/>
          </p:nvSpPr>
          <p:spPr>
            <a:xfrm>
              <a:off x="3973775" y="3139400"/>
              <a:ext cx="152425" cy="67325"/>
            </a:xfrm>
            <a:custGeom>
              <a:rect b="b" l="l" r="r" t="t"/>
              <a:pathLst>
                <a:path extrusionOk="0" h="2693" w="6097">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04" name="Google Shape;404;p5"/>
          <p:cNvSpPr/>
          <p:nvPr/>
        </p:nvSpPr>
        <p:spPr>
          <a:xfrm rot="10163395">
            <a:off x="5939393" y="-36657"/>
            <a:ext cx="249690" cy="200286"/>
          </a:xfrm>
          <a:custGeom>
            <a:rect b="b" l="l" r="r" t="t"/>
            <a:pathLst>
              <a:path extrusionOk="0" h="6600" w="8228">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05" name="Google Shape;405;p5"/>
          <p:cNvGrpSpPr/>
          <p:nvPr/>
        </p:nvGrpSpPr>
        <p:grpSpPr>
          <a:xfrm>
            <a:off x="4992499" y="57906"/>
            <a:ext cx="248024" cy="243085"/>
            <a:chOff x="7972900" y="1017250"/>
            <a:chExt cx="754791" cy="739760"/>
          </a:xfrm>
        </p:grpSpPr>
        <p:sp>
          <p:nvSpPr>
            <p:cNvPr id="406" name="Google Shape;406;p5"/>
            <p:cNvSpPr/>
            <p:nvPr/>
          </p:nvSpPr>
          <p:spPr>
            <a:xfrm>
              <a:off x="7972900" y="1017250"/>
              <a:ext cx="754791" cy="739760"/>
            </a:xfrm>
            <a:custGeom>
              <a:rect b="b" l="l" r="r" t="t"/>
              <a:pathLst>
                <a:path extrusionOk="0" h="14715" w="15014">
                  <a:moveTo>
                    <a:pt x="7499" y="1"/>
                  </a:moveTo>
                  <a:cubicBezTo>
                    <a:pt x="7404" y="1"/>
                    <a:pt x="7308" y="3"/>
                    <a:pt x="7212" y="6"/>
                  </a:cubicBezTo>
                  <a:cubicBezTo>
                    <a:pt x="3149" y="161"/>
                    <a:pt x="0" y="3589"/>
                    <a:pt x="156" y="7637"/>
                  </a:cubicBezTo>
                  <a:cubicBezTo>
                    <a:pt x="307" y="11605"/>
                    <a:pt x="3578" y="14715"/>
                    <a:pt x="7501" y="14715"/>
                  </a:cubicBezTo>
                  <a:cubicBezTo>
                    <a:pt x="7596" y="14715"/>
                    <a:pt x="7691" y="14713"/>
                    <a:pt x="7786" y="14709"/>
                  </a:cubicBezTo>
                  <a:cubicBezTo>
                    <a:pt x="11850" y="14554"/>
                    <a:pt x="15014" y="11127"/>
                    <a:pt x="14859" y="7063"/>
                  </a:cubicBezTo>
                  <a:cubicBezTo>
                    <a:pt x="14707" y="3111"/>
                    <a:pt x="11436" y="1"/>
                    <a:pt x="749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 name="Google Shape;407;p5"/>
            <p:cNvSpPr/>
            <p:nvPr/>
          </p:nvSpPr>
          <p:spPr>
            <a:xfrm>
              <a:off x="8110900" y="1152989"/>
              <a:ext cx="478795" cy="468288"/>
            </a:xfrm>
            <a:custGeom>
              <a:rect b="b" l="l" r="r" t="t"/>
              <a:pathLst>
                <a:path extrusionOk="0" h="9315" w="9524">
                  <a:moveTo>
                    <a:pt x="4776" y="1"/>
                  </a:moveTo>
                  <a:cubicBezTo>
                    <a:pt x="4709" y="1"/>
                    <a:pt x="4643" y="2"/>
                    <a:pt x="4576" y="5"/>
                  </a:cubicBezTo>
                  <a:cubicBezTo>
                    <a:pt x="2001" y="114"/>
                    <a:pt x="1" y="2269"/>
                    <a:pt x="109" y="4844"/>
                  </a:cubicBezTo>
                  <a:cubicBezTo>
                    <a:pt x="215" y="7352"/>
                    <a:pt x="2278" y="9315"/>
                    <a:pt x="4764" y="9315"/>
                  </a:cubicBezTo>
                  <a:cubicBezTo>
                    <a:pt x="4830" y="9315"/>
                    <a:pt x="4897" y="9314"/>
                    <a:pt x="4964" y="9311"/>
                  </a:cubicBezTo>
                  <a:cubicBezTo>
                    <a:pt x="7523" y="9202"/>
                    <a:pt x="9523" y="7031"/>
                    <a:pt x="9415" y="4472"/>
                  </a:cubicBezTo>
                  <a:cubicBezTo>
                    <a:pt x="9309" y="1964"/>
                    <a:pt x="7261" y="1"/>
                    <a:pt x="4776" y="1"/>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p5"/>
            <p:cNvSpPr/>
            <p:nvPr/>
          </p:nvSpPr>
          <p:spPr>
            <a:xfrm>
              <a:off x="8232560" y="1270126"/>
              <a:ext cx="236281" cy="234018"/>
            </a:xfrm>
            <a:custGeom>
              <a:rect b="b" l="l" r="r" t="t"/>
              <a:pathLst>
                <a:path extrusionOk="0" h="4655" w="4700">
                  <a:moveTo>
                    <a:pt x="2318" y="1"/>
                  </a:moveTo>
                  <a:cubicBezTo>
                    <a:pt x="1070" y="1"/>
                    <a:pt x="31" y="1028"/>
                    <a:pt x="16" y="2297"/>
                  </a:cubicBezTo>
                  <a:cubicBezTo>
                    <a:pt x="0" y="3569"/>
                    <a:pt x="1024" y="4639"/>
                    <a:pt x="2311" y="4654"/>
                  </a:cubicBezTo>
                  <a:cubicBezTo>
                    <a:pt x="2321" y="4654"/>
                    <a:pt x="2330" y="4654"/>
                    <a:pt x="2340" y="4654"/>
                  </a:cubicBezTo>
                  <a:cubicBezTo>
                    <a:pt x="3614" y="4654"/>
                    <a:pt x="4653" y="3637"/>
                    <a:pt x="4668" y="2359"/>
                  </a:cubicBezTo>
                  <a:cubicBezTo>
                    <a:pt x="4700" y="1072"/>
                    <a:pt x="3660" y="17"/>
                    <a:pt x="2373" y="1"/>
                  </a:cubicBezTo>
                  <a:cubicBezTo>
                    <a:pt x="2355" y="1"/>
                    <a:pt x="2336" y="1"/>
                    <a:pt x="2318" y="1"/>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p5"/>
            <p:cNvSpPr/>
            <p:nvPr/>
          </p:nvSpPr>
          <p:spPr>
            <a:xfrm>
              <a:off x="8209938" y="1349005"/>
              <a:ext cx="61634" cy="56054"/>
            </a:xfrm>
            <a:custGeom>
              <a:rect b="b" l="l" r="r" t="t"/>
              <a:pathLst>
                <a:path extrusionOk="0" h="1115" w="1226">
                  <a:moveTo>
                    <a:pt x="614" y="0"/>
                  </a:moveTo>
                  <a:cubicBezTo>
                    <a:pt x="465" y="0"/>
                    <a:pt x="316" y="63"/>
                    <a:pt x="202" y="185"/>
                  </a:cubicBezTo>
                  <a:cubicBezTo>
                    <a:pt x="0" y="402"/>
                    <a:pt x="16" y="759"/>
                    <a:pt x="233" y="960"/>
                  </a:cubicBezTo>
                  <a:cubicBezTo>
                    <a:pt x="343" y="1063"/>
                    <a:pt x="478" y="1114"/>
                    <a:pt x="612" y="1114"/>
                  </a:cubicBezTo>
                  <a:cubicBezTo>
                    <a:pt x="761" y="1114"/>
                    <a:pt x="910" y="1052"/>
                    <a:pt x="1024" y="929"/>
                  </a:cubicBezTo>
                  <a:cubicBezTo>
                    <a:pt x="1226" y="712"/>
                    <a:pt x="1210" y="356"/>
                    <a:pt x="993" y="154"/>
                  </a:cubicBezTo>
                  <a:cubicBezTo>
                    <a:pt x="883" y="51"/>
                    <a:pt x="748" y="0"/>
                    <a:pt x="61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10" name="Google Shape;410;p5"/>
          <p:cNvSpPr/>
          <p:nvPr/>
        </p:nvSpPr>
        <p:spPr>
          <a:xfrm>
            <a:off x="4619927" y="28571"/>
            <a:ext cx="90364" cy="69825"/>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p5"/>
          <p:cNvSpPr/>
          <p:nvPr/>
        </p:nvSpPr>
        <p:spPr>
          <a:xfrm>
            <a:off x="5366725" y="11384"/>
            <a:ext cx="134063" cy="104210"/>
          </a:xfrm>
          <a:custGeom>
            <a:rect b="b" l="l" r="r" t="t"/>
            <a:pathLst>
              <a:path extrusionOk="0" h="2653" w="3413">
                <a:moveTo>
                  <a:pt x="1707" y="0"/>
                </a:moveTo>
                <a:cubicBezTo>
                  <a:pt x="1" y="0"/>
                  <a:pt x="1" y="2652"/>
                  <a:pt x="1707" y="2652"/>
                </a:cubicBezTo>
                <a:cubicBezTo>
                  <a:pt x="3413" y="2652"/>
                  <a:pt x="3413" y="0"/>
                  <a:pt x="170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p5"/>
          <p:cNvSpPr/>
          <p:nvPr/>
        </p:nvSpPr>
        <p:spPr>
          <a:xfrm>
            <a:off x="3969825" y="42795"/>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p5"/>
          <p:cNvSpPr/>
          <p:nvPr/>
        </p:nvSpPr>
        <p:spPr>
          <a:xfrm flipH="1">
            <a:off x="80335" y="371245"/>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 name="Google Shape;414;p5"/>
          <p:cNvSpPr/>
          <p:nvPr/>
        </p:nvSpPr>
        <p:spPr>
          <a:xfrm>
            <a:off x="2369625" y="42795"/>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 name="Google Shape;415;p5"/>
          <p:cNvSpPr/>
          <p:nvPr/>
        </p:nvSpPr>
        <p:spPr>
          <a:xfrm>
            <a:off x="7475025" y="42795"/>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 name="Google Shape;416;p5"/>
          <p:cNvSpPr/>
          <p:nvPr/>
        </p:nvSpPr>
        <p:spPr>
          <a:xfrm>
            <a:off x="6560625" y="42795"/>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17" name="Google Shape;417;p5"/>
          <p:cNvGrpSpPr/>
          <p:nvPr/>
        </p:nvGrpSpPr>
        <p:grpSpPr>
          <a:xfrm flipH="1">
            <a:off x="8376475" y="42075"/>
            <a:ext cx="924800" cy="948300"/>
            <a:chOff x="2100225" y="3794250"/>
            <a:chExt cx="924800" cy="948300"/>
          </a:xfrm>
        </p:grpSpPr>
        <p:sp>
          <p:nvSpPr>
            <p:cNvPr id="418" name="Google Shape;418;p5"/>
            <p:cNvSpPr/>
            <p:nvPr/>
          </p:nvSpPr>
          <p:spPr>
            <a:xfrm>
              <a:off x="2100225" y="3794250"/>
              <a:ext cx="924800" cy="948300"/>
            </a:xfrm>
            <a:custGeom>
              <a:rect b="b" l="l" r="r" t="t"/>
              <a:pathLst>
                <a:path extrusionOk="0" h="37932" w="36992">
                  <a:moveTo>
                    <a:pt x="18631" y="0"/>
                  </a:moveTo>
                  <a:cubicBezTo>
                    <a:pt x="18420" y="0"/>
                    <a:pt x="18212" y="3"/>
                    <a:pt x="18007" y="9"/>
                  </a:cubicBezTo>
                  <a:cubicBezTo>
                    <a:pt x="12827" y="149"/>
                    <a:pt x="3770" y="5329"/>
                    <a:pt x="5088" y="19675"/>
                  </a:cubicBezTo>
                  <a:cubicBezTo>
                    <a:pt x="5383" y="22824"/>
                    <a:pt x="5522" y="25833"/>
                    <a:pt x="4281" y="28842"/>
                  </a:cubicBezTo>
                  <a:cubicBezTo>
                    <a:pt x="3397" y="30997"/>
                    <a:pt x="2079" y="32936"/>
                    <a:pt x="823" y="34890"/>
                  </a:cubicBezTo>
                  <a:cubicBezTo>
                    <a:pt x="404" y="35526"/>
                    <a:pt x="1" y="36317"/>
                    <a:pt x="358" y="36969"/>
                  </a:cubicBezTo>
                  <a:cubicBezTo>
                    <a:pt x="637" y="37511"/>
                    <a:pt x="1304" y="37698"/>
                    <a:pt x="1908" y="37775"/>
                  </a:cubicBezTo>
                  <a:cubicBezTo>
                    <a:pt x="2602" y="37883"/>
                    <a:pt x="3296" y="37931"/>
                    <a:pt x="3989" y="37931"/>
                  </a:cubicBezTo>
                  <a:cubicBezTo>
                    <a:pt x="6988" y="37931"/>
                    <a:pt x="9977" y="37031"/>
                    <a:pt x="12874" y="36162"/>
                  </a:cubicBezTo>
                  <a:cubicBezTo>
                    <a:pt x="32013" y="30470"/>
                    <a:pt x="36991" y="17783"/>
                    <a:pt x="34758" y="10246"/>
                  </a:cubicBezTo>
                  <a:cubicBezTo>
                    <a:pt x="32408" y="2328"/>
                    <a:pt x="24440" y="0"/>
                    <a:pt x="18631"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 name="Google Shape;419;p5"/>
            <p:cNvSpPr/>
            <p:nvPr/>
          </p:nvSpPr>
          <p:spPr>
            <a:xfrm>
              <a:off x="2689975" y="4074825"/>
              <a:ext cx="150100" cy="149800"/>
            </a:xfrm>
            <a:custGeom>
              <a:rect b="b" l="l" r="r" t="t"/>
              <a:pathLst>
                <a:path extrusionOk="0" h="5992" w="6004">
                  <a:moveTo>
                    <a:pt x="3246" y="0"/>
                  </a:moveTo>
                  <a:cubicBezTo>
                    <a:pt x="2115" y="0"/>
                    <a:pt x="985" y="836"/>
                    <a:pt x="528" y="2125"/>
                  </a:cubicBezTo>
                  <a:cubicBezTo>
                    <a:pt x="1" y="3613"/>
                    <a:pt x="544" y="5195"/>
                    <a:pt x="1753" y="5769"/>
                  </a:cubicBezTo>
                  <a:cubicBezTo>
                    <a:pt x="1815" y="5800"/>
                    <a:pt x="1893" y="5831"/>
                    <a:pt x="1971" y="5862"/>
                  </a:cubicBezTo>
                  <a:cubicBezTo>
                    <a:pt x="2220" y="5950"/>
                    <a:pt x="2475" y="5992"/>
                    <a:pt x="2730" y="5992"/>
                  </a:cubicBezTo>
                  <a:cubicBezTo>
                    <a:pt x="3869" y="5992"/>
                    <a:pt x="4988" y="5155"/>
                    <a:pt x="5445" y="3862"/>
                  </a:cubicBezTo>
                  <a:cubicBezTo>
                    <a:pt x="6003" y="2280"/>
                    <a:pt x="5367" y="605"/>
                    <a:pt x="4002" y="124"/>
                  </a:cubicBezTo>
                  <a:cubicBezTo>
                    <a:pt x="3925" y="108"/>
                    <a:pt x="3847" y="77"/>
                    <a:pt x="3770" y="62"/>
                  </a:cubicBezTo>
                  <a:cubicBezTo>
                    <a:pt x="3597" y="20"/>
                    <a:pt x="3421" y="0"/>
                    <a:pt x="3246" y="0"/>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p5"/>
            <p:cNvSpPr/>
            <p:nvPr/>
          </p:nvSpPr>
          <p:spPr>
            <a:xfrm>
              <a:off x="2689975" y="4074825"/>
              <a:ext cx="138075" cy="145800"/>
            </a:xfrm>
            <a:custGeom>
              <a:rect b="b" l="l" r="r" t="t"/>
              <a:pathLst>
                <a:path extrusionOk="0" h="5832" w="5523">
                  <a:moveTo>
                    <a:pt x="3247" y="0"/>
                  </a:moveTo>
                  <a:cubicBezTo>
                    <a:pt x="2119" y="0"/>
                    <a:pt x="998" y="836"/>
                    <a:pt x="528" y="2125"/>
                  </a:cubicBezTo>
                  <a:cubicBezTo>
                    <a:pt x="1" y="3613"/>
                    <a:pt x="544" y="5195"/>
                    <a:pt x="1753" y="5769"/>
                  </a:cubicBezTo>
                  <a:cubicBezTo>
                    <a:pt x="1926" y="5811"/>
                    <a:pt x="2101" y="5831"/>
                    <a:pt x="2276" y="5831"/>
                  </a:cubicBezTo>
                  <a:cubicBezTo>
                    <a:pt x="3404" y="5831"/>
                    <a:pt x="4525" y="4995"/>
                    <a:pt x="4995" y="3707"/>
                  </a:cubicBezTo>
                  <a:cubicBezTo>
                    <a:pt x="5522" y="2202"/>
                    <a:pt x="4979" y="636"/>
                    <a:pt x="3770" y="62"/>
                  </a:cubicBezTo>
                  <a:cubicBezTo>
                    <a:pt x="3597" y="20"/>
                    <a:pt x="3422" y="0"/>
                    <a:pt x="3247" y="0"/>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 name="Google Shape;421;p5"/>
            <p:cNvSpPr/>
            <p:nvPr/>
          </p:nvSpPr>
          <p:spPr>
            <a:xfrm>
              <a:off x="2418950" y="3978900"/>
              <a:ext cx="150075" cy="149850"/>
            </a:xfrm>
            <a:custGeom>
              <a:rect b="b" l="l" r="r" t="t"/>
              <a:pathLst>
                <a:path extrusionOk="0" h="5994" w="6003">
                  <a:moveTo>
                    <a:pt x="3280" y="0"/>
                  </a:moveTo>
                  <a:cubicBezTo>
                    <a:pt x="2145" y="0"/>
                    <a:pt x="1015" y="838"/>
                    <a:pt x="559" y="2131"/>
                  </a:cubicBezTo>
                  <a:cubicBezTo>
                    <a:pt x="1" y="3713"/>
                    <a:pt x="652" y="5388"/>
                    <a:pt x="2001" y="5869"/>
                  </a:cubicBezTo>
                  <a:cubicBezTo>
                    <a:pt x="2079" y="5900"/>
                    <a:pt x="2156" y="5915"/>
                    <a:pt x="2234" y="5931"/>
                  </a:cubicBezTo>
                  <a:cubicBezTo>
                    <a:pt x="2409" y="5973"/>
                    <a:pt x="2586" y="5993"/>
                    <a:pt x="2764" y="5993"/>
                  </a:cubicBezTo>
                  <a:cubicBezTo>
                    <a:pt x="3892" y="5993"/>
                    <a:pt x="5020" y="5168"/>
                    <a:pt x="5476" y="3868"/>
                  </a:cubicBezTo>
                  <a:cubicBezTo>
                    <a:pt x="6003" y="2379"/>
                    <a:pt x="5460" y="812"/>
                    <a:pt x="4250" y="223"/>
                  </a:cubicBezTo>
                  <a:cubicBezTo>
                    <a:pt x="4188" y="192"/>
                    <a:pt x="4111" y="161"/>
                    <a:pt x="4033" y="130"/>
                  </a:cubicBezTo>
                  <a:cubicBezTo>
                    <a:pt x="3787" y="42"/>
                    <a:pt x="3533" y="0"/>
                    <a:pt x="3280" y="0"/>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 name="Google Shape;422;p5"/>
            <p:cNvSpPr/>
            <p:nvPr/>
          </p:nvSpPr>
          <p:spPr>
            <a:xfrm>
              <a:off x="2430975" y="3982925"/>
              <a:ext cx="138050" cy="145825"/>
            </a:xfrm>
            <a:custGeom>
              <a:rect b="b" l="l" r="r" t="t"/>
              <a:pathLst>
                <a:path extrusionOk="0" h="5833" w="5522">
                  <a:moveTo>
                    <a:pt x="3247" y="0"/>
                  </a:moveTo>
                  <a:cubicBezTo>
                    <a:pt x="2119" y="0"/>
                    <a:pt x="1000" y="838"/>
                    <a:pt x="543" y="2140"/>
                  </a:cubicBezTo>
                  <a:cubicBezTo>
                    <a:pt x="0" y="3629"/>
                    <a:pt x="543" y="5196"/>
                    <a:pt x="1753" y="5770"/>
                  </a:cubicBezTo>
                  <a:cubicBezTo>
                    <a:pt x="1928" y="5812"/>
                    <a:pt x="2105" y="5832"/>
                    <a:pt x="2283" y="5832"/>
                  </a:cubicBezTo>
                  <a:cubicBezTo>
                    <a:pt x="3411" y="5832"/>
                    <a:pt x="4539" y="5007"/>
                    <a:pt x="4995" y="3707"/>
                  </a:cubicBezTo>
                  <a:cubicBezTo>
                    <a:pt x="5522" y="2218"/>
                    <a:pt x="4979" y="651"/>
                    <a:pt x="3769" y="62"/>
                  </a:cubicBezTo>
                  <a:cubicBezTo>
                    <a:pt x="3597" y="20"/>
                    <a:pt x="3422" y="0"/>
                    <a:pt x="3247" y="0"/>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 name="Google Shape;423;p5"/>
            <p:cNvSpPr/>
            <p:nvPr/>
          </p:nvSpPr>
          <p:spPr>
            <a:xfrm>
              <a:off x="2509675" y="4150775"/>
              <a:ext cx="178000" cy="109400"/>
            </a:xfrm>
            <a:custGeom>
              <a:rect b="b" l="l" r="r" t="t"/>
              <a:pathLst>
                <a:path extrusionOk="0" h="4376" w="7120">
                  <a:moveTo>
                    <a:pt x="2717" y="1"/>
                  </a:moveTo>
                  <a:cubicBezTo>
                    <a:pt x="569" y="1"/>
                    <a:pt x="1" y="2297"/>
                    <a:pt x="1" y="2297"/>
                  </a:cubicBezTo>
                  <a:lnTo>
                    <a:pt x="5848" y="4375"/>
                  </a:lnTo>
                  <a:cubicBezTo>
                    <a:pt x="5848" y="4375"/>
                    <a:pt x="7120" y="1335"/>
                    <a:pt x="4033" y="250"/>
                  </a:cubicBezTo>
                  <a:cubicBezTo>
                    <a:pt x="3540" y="75"/>
                    <a:pt x="3103" y="1"/>
                    <a:pt x="2717" y="1"/>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p5"/>
            <p:cNvSpPr/>
            <p:nvPr/>
          </p:nvSpPr>
          <p:spPr>
            <a:xfrm>
              <a:off x="2515500" y="4150525"/>
              <a:ext cx="158600" cy="101900"/>
            </a:xfrm>
            <a:custGeom>
              <a:rect b="b" l="l" r="r" t="t"/>
              <a:pathLst>
                <a:path extrusionOk="0" h="4076" w="6344">
                  <a:moveTo>
                    <a:pt x="2689" y="0"/>
                  </a:moveTo>
                  <a:cubicBezTo>
                    <a:pt x="721" y="0"/>
                    <a:pt x="1" y="2105"/>
                    <a:pt x="1" y="2105"/>
                  </a:cubicBezTo>
                  <a:lnTo>
                    <a:pt x="5553" y="4075"/>
                  </a:lnTo>
                  <a:cubicBezTo>
                    <a:pt x="5553" y="4075"/>
                    <a:pt x="6344" y="1113"/>
                    <a:pt x="3831" y="213"/>
                  </a:cubicBezTo>
                  <a:cubicBezTo>
                    <a:pt x="3411" y="64"/>
                    <a:pt x="3031" y="0"/>
                    <a:pt x="2689" y="0"/>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25" name="Google Shape;425;p5"/>
          <p:cNvSpPr/>
          <p:nvPr/>
        </p:nvSpPr>
        <p:spPr>
          <a:xfrm>
            <a:off x="1041645" y="262158"/>
            <a:ext cx="90364" cy="69825"/>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p5"/>
          <p:cNvSpPr/>
          <p:nvPr/>
        </p:nvSpPr>
        <p:spPr>
          <a:xfrm>
            <a:off x="4775445" y="262158"/>
            <a:ext cx="90364" cy="69825"/>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27" name="Shape 427"/>
        <p:cNvGrpSpPr/>
        <p:nvPr/>
      </p:nvGrpSpPr>
      <p:grpSpPr>
        <a:xfrm>
          <a:off x="0" y="0"/>
          <a:ext cx="0" cy="0"/>
          <a:chOff x="0" y="0"/>
          <a:chExt cx="0" cy="0"/>
        </a:xfrm>
      </p:grpSpPr>
      <p:sp>
        <p:nvSpPr>
          <p:cNvPr id="428" name="Google Shape;428;p6"/>
          <p:cNvSpPr/>
          <p:nvPr/>
        </p:nvSpPr>
        <p:spPr>
          <a:xfrm rot="4276707">
            <a:off x="8894350" y="-412678"/>
            <a:ext cx="249684" cy="200297"/>
          </a:xfrm>
          <a:custGeom>
            <a:rect b="b" l="l" r="r" t="t"/>
            <a:pathLst>
              <a:path extrusionOk="0" h="6600" w="8228">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 name="Google Shape;429;p6"/>
          <p:cNvSpPr txBox="1"/>
          <p:nvPr>
            <p:ph type="title"/>
          </p:nvPr>
        </p:nvSpPr>
        <p:spPr>
          <a:xfrm>
            <a:off x="781050" y="673625"/>
            <a:ext cx="75819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accent4"/>
              </a:buClr>
              <a:buSzPts val="2800"/>
              <a:buNone/>
              <a:defRPr>
                <a:solidFill>
                  <a:schemeClr val="accent4"/>
                </a:solidFill>
              </a:defRPr>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
        <p:nvSpPr>
          <p:cNvPr id="430" name="Google Shape;430;p6"/>
          <p:cNvSpPr/>
          <p:nvPr/>
        </p:nvSpPr>
        <p:spPr>
          <a:xfrm>
            <a:off x="202813" y="248027"/>
            <a:ext cx="435570" cy="349388"/>
          </a:xfrm>
          <a:custGeom>
            <a:rect b="b" l="l" r="r" t="t"/>
            <a:pathLst>
              <a:path extrusionOk="0" h="6600" w="8228">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 name="Google Shape;431;p6"/>
          <p:cNvSpPr/>
          <p:nvPr/>
        </p:nvSpPr>
        <p:spPr>
          <a:xfrm>
            <a:off x="450667" y="598842"/>
            <a:ext cx="105420" cy="81458"/>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 name="Google Shape;432;p6"/>
          <p:cNvSpPr/>
          <p:nvPr/>
        </p:nvSpPr>
        <p:spPr>
          <a:xfrm>
            <a:off x="-12286" y="4586421"/>
            <a:ext cx="90364" cy="69825"/>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p6"/>
          <p:cNvSpPr/>
          <p:nvPr/>
        </p:nvSpPr>
        <p:spPr>
          <a:xfrm>
            <a:off x="353563" y="4909709"/>
            <a:ext cx="134063" cy="104210"/>
          </a:xfrm>
          <a:custGeom>
            <a:rect b="b" l="l" r="r" t="t"/>
            <a:pathLst>
              <a:path extrusionOk="0" h="2653" w="3413">
                <a:moveTo>
                  <a:pt x="1707" y="0"/>
                </a:moveTo>
                <a:cubicBezTo>
                  <a:pt x="1" y="0"/>
                  <a:pt x="1" y="2652"/>
                  <a:pt x="1707" y="2652"/>
                </a:cubicBezTo>
                <a:cubicBezTo>
                  <a:pt x="3413" y="2652"/>
                  <a:pt x="3413" y="0"/>
                  <a:pt x="170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34" name="Google Shape;434;p6"/>
          <p:cNvGrpSpPr/>
          <p:nvPr/>
        </p:nvGrpSpPr>
        <p:grpSpPr>
          <a:xfrm>
            <a:off x="-136202" y="10129"/>
            <a:ext cx="406380" cy="398287"/>
            <a:chOff x="7972900" y="1017250"/>
            <a:chExt cx="754791" cy="739760"/>
          </a:xfrm>
        </p:grpSpPr>
        <p:sp>
          <p:nvSpPr>
            <p:cNvPr id="435" name="Google Shape;435;p6"/>
            <p:cNvSpPr/>
            <p:nvPr/>
          </p:nvSpPr>
          <p:spPr>
            <a:xfrm>
              <a:off x="7972900" y="1017250"/>
              <a:ext cx="754791" cy="739760"/>
            </a:xfrm>
            <a:custGeom>
              <a:rect b="b" l="l" r="r" t="t"/>
              <a:pathLst>
                <a:path extrusionOk="0" h="14715" w="15014">
                  <a:moveTo>
                    <a:pt x="7499" y="1"/>
                  </a:moveTo>
                  <a:cubicBezTo>
                    <a:pt x="7404" y="1"/>
                    <a:pt x="7308" y="3"/>
                    <a:pt x="7212" y="6"/>
                  </a:cubicBezTo>
                  <a:cubicBezTo>
                    <a:pt x="3149" y="161"/>
                    <a:pt x="0" y="3589"/>
                    <a:pt x="156" y="7637"/>
                  </a:cubicBezTo>
                  <a:cubicBezTo>
                    <a:pt x="307" y="11605"/>
                    <a:pt x="3578" y="14715"/>
                    <a:pt x="7501" y="14715"/>
                  </a:cubicBezTo>
                  <a:cubicBezTo>
                    <a:pt x="7596" y="14715"/>
                    <a:pt x="7691" y="14713"/>
                    <a:pt x="7786" y="14709"/>
                  </a:cubicBezTo>
                  <a:cubicBezTo>
                    <a:pt x="11850" y="14554"/>
                    <a:pt x="15014" y="11127"/>
                    <a:pt x="14859" y="7063"/>
                  </a:cubicBezTo>
                  <a:cubicBezTo>
                    <a:pt x="14707" y="3111"/>
                    <a:pt x="11436" y="1"/>
                    <a:pt x="749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p6"/>
            <p:cNvSpPr/>
            <p:nvPr/>
          </p:nvSpPr>
          <p:spPr>
            <a:xfrm>
              <a:off x="8110900" y="1152989"/>
              <a:ext cx="478795" cy="468288"/>
            </a:xfrm>
            <a:custGeom>
              <a:rect b="b" l="l" r="r" t="t"/>
              <a:pathLst>
                <a:path extrusionOk="0" h="9315" w="9524">
                  <a:moveTo>
                    <a:pt x="4776" y="1"/>
                  </a:moveTo>
                  <a:cubicBezTo>
                    <a:pt x="4709" y="1"/>
                    <a:pt x="4643" y="2"/>
                    <a:pt x="4576" y="5"/>
                  </a:cubicBezTo>
                  <a:cubicBezTo>
                    <a:pt x="2001" y="114"/>
                    <a:pt x="1" y="2269"/>
                    <a:pt x="109" y="4844"/>
                  </a:cubicBezTo>
                  <a:cubicBezTo>
                    <a:pt x="215" y="7352"/>
                    <a:pt x="2278" y="9315"/>
                    <a:pt x="4764" y="9315"/>
                  </a:cubicBezTo>
                  <a:cubicBezTo>
                    <a:pt x="4830" y="9315"/>
                    <a:pt x="4897" y="9314"/>
                    <a:pt x="4964" y="9311"/>
                  </a:cubicBezTo>
                  <a:cubicBezTo>
                    <a:pt x="7523" y="9202"/>
                    <a:pt x="9523" y="7031"/>
                    <a:pt x="9415" y="4472"/>
                  </a:cubicBezTo>
                  <a:cubicBezTo>
                    <a:pt x="9309" y="1964"/>
                    <a:pt x="7261" y="1"/>
                    <a:pt x="4776" y="1"/>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p6"/>
            <p:cNvSpPr/>
            <p:nvPr/>
          </p:nvSpPr>
          <p:spPr>
            <a:xfrm>
              <a:off x="8232560" y="1270126"/>
              <a:ext cx="236281" cy="234018"/>
            </a:xfrm>
            <a:custGeom>
              <a:rect b="b" l="l" r="r" t="t"/>
              <a:pathLst>
                <a:path extrusionOk="0" h="4655" w="4700">
                  <a:moveTo>
                    <a:pt x="2318" y="1"/>
                  </a:moveTo>
                  <a:cubicBezTo>
                    <a:pt x="1070" y="1"/>
                    <a:pt x="31" y="1028"/>
                    <a:pt x="16" y="2297"/>
                  </a:cubicBezTo>
                  <a:cubicBezTo>
                    <a:pt x="0" y="3569"/>
                    <a:pt x="1024" y="4639"/>
                    <a:pt x="2311" y="4654"/>
                  </a:cubicBezTo>
                  <a:cubicBezTo>
                    <a:pt x="2321" y="4654"/>
                    <a:pt x="2330" y="4654"/>
                    <a:pt x="2340" y="4654"/>
                  </a:cubicBezTo>
                  <a:cubicBezTo>
                    <a:pt x="3614" y="4654"/>
                    <a:pt x="4653" y="3637"/>
                    <a:pt x="4668" y="2359"/>
                  </a:cubicBezTo>
                  <a:cubicBezTo>
                    <a:pt x="4700" y="1072"/>
                    <a:pt x="3660" y="17"/>
                    <a:pt x="2373" y="1"/>
                  </a:cubicBezTo>
                  <a:cubicBezTo>
                    <a:pt x="2355" y="1"/>
                    <a:pt x="2336" y="1"/>
                    <a:pt x="2318" y="1"/>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 name="Google Shape;438;p6"/>
            <p:cNvSpPr/>
            <p:nvPr/>
          </p:nvSpPr>
          <p:spPr>
            <a:xfrm>
              <a:off x="8209938" y="1349005"/>
              <a:ext cx="61634" cy="56054"/>
            </a:xfrm>
            <a:custGeom>
              <a:rect b="b" l="l" r="r" t="t"/>
              <a:pathLst>
                <a:path extrusionOk="0" h="1115" w="1226">
                  <a:moveTo>
                    <a:pt x="614" y="0"/>
                  </a:moveTo>
                  <a:cubicBezTo>
                    <a:pt x="465" y="0"/>
                    <a:pt x="316" y="63"/>
                    <a:pt x="202" y="185"/>
                  </a:cubicBezTo>
                  <a:cubicBezTo>
                    <a:pt x="0" y="402"/>
                    <a:pt x="16" y="759"/>
                    <a:pt x="233" y="960"/>
                  </a:cubicBezTo>
                  <a:cubicBezTo>
                    <a:pt x="343" y="1063"/>
                    <a:pt x="478" y="1114"/>
                    <a:pt x="612" y="1114"/>
                  </a:cubicBezTo>
                  <a:cubicBezTo>
                    <a:pt x="761" y="1114"/>
                    <a:pt x="910" y="1052"/>
                    <a:pt x="1024" y="929"/>
                  </a:cubicBezTo>
                  <a:cubicBezTo>
                    <a:pt x="1226" y="712"/>
                    <a:pt x="1210" y="356"/>
                    <a:pt x="993" y="154"/>
                  </a:cubicBezTo>
                  <a:cubicBezTo>
                    <a:pt x="883" y="51"/>
                    <a:pt x="748" y="0"/>
                    <a:pt x="61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39" name="Google Shape;439;p6"/>
          <p:cNvGrpSpPr/>
          <p:nvPr/>
        </p:nvGrpSpPr>
        <p:grpSpPr>
          <a:xfrm rot="-1984659">
            <a:off x="528966" y="4981126"/>
            <a:ext cx="392553" cy="111935"/>
            <a:chOff x="3827225" y="3139400"/>
            <a:chExt cx="298975" cy="88200"/>
          </a:xfrm>
        </p:grpSpPr>
        <p:sp>
          <p:nvSpPr>
            <p:cNvPr id="440" name="Google Shape;440;p6"/>
            <p:cNvSpPr/>
            <p:nvPr/>
          </p:nvSpPr>
          <p:spPr>
            <a:xfrm>
              <a:off x="3827225" y="3143250"/>
              <a:ext cx="153950" cy="84350"/>
            </a:xfrm>
            <a:custGeom>
              <a:rect b="b" l="l" r="r" t="t"/>
              <a:pathLst>
                <a:path extrusionOk="0" h="3374" w="6158">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p6"/>
            <p:cNvSpPr/>
            <p:nvPr/>
          </p:nvSpPr>
          <p:spPr>
            <a:xfrm>
              <a:off x="3973775" y="3139400"/>
              <a:ext cx="152425" cy="67325"/>
            </a:xfrm>
            <a:custGeom>
              <a:rect b="b" l="l" r="r" t="t"/>
              <a:pathLst>
                <a:path extrusionOk="0" h="2693" w="6097">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42" name="Google Shape;442;p6"/>
          <p:cNvSpPr/>
          <p:nvPr/>
        </p:nvSpPr>
        <p:spPr>
          <a:xfrm rot="5400000">
            <a:off x="-111708" y="1146182"/>
            <a:ext cx="249679" cy="200294"/>
          </a:xfrm>
          <a:custGeom>
            <a:rect b="b" l="l" r="r" t="t"/>
            <a:pathLst>
              <a:path extrusionOk="0" h="6600" w="8228">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43" name="Google Shape;443;p6"/>
          <p:cNvGrpSpPr/>
          <p:nvPr/>
        </p:nvGrpSpPr>
        <p:grpSpPr>
          <a:xfrm rot="-1984659">
            <a:off x="-106960" y="3669260"/>
            <a:ext cx="392553" cy="111935"/>
            <a:chOff x="3827225" y="3139400"/>
            <a:chExt cx="298975" cy="88200"/>
          </a:xfrm>
        </p:grpSpPr>
        <p:sp>
          <p:nvSpPr>
            <p:cNvPr id="444" name="Google Shape;444;p6"/>
            <p:cNvSpPr/>
            <p:nvPr/>
          </p:nvSpPr>
          <p:spPr>
            <a:xfrm>
              <a:off x="3827225" y="3143250"/>
              <a:ext cx="153950" cy="84350"/>
            </a:xfrm>
            <a:custGeom>
              <a:rect b="b" l="l" r="r" t="t"/>
              <a:pathLst>
                <a:path extrusionOk="0" h="3374" w="6158">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 name="Google Shape;445;p6"/>
            <p:cNvSpPr/>
            <p:nvPr/>
          </p:nvSpPr>
          <p:spPr>
            <a:xfrm>
              <a:off x="3973775" y="3139400"/>
              <a:ext cx="152425" cy="67325"/>
            </a:xfrm>
            <a:custGeom>
              <a:rect b="b" l="l" r="r" t="t"/>
              <a:pathLst>
                <a:path extrusionOk="0" h="2693" w="6097">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46" name="Google Shape;446;p6"/>
          <p:cNvGrpSpPr/>
          <p:nvPr/>
        </p:nvGrpSpPr>
        <p:grpSpPr>
          <a:xfrm>
            <a:off x="-95204" y="1943536"/>
            <a:ext cx="482481" cy="490933"/>
            <a:chOff x="1634175" y="4169925"/>
            <a:chExt cx="308275" cy="313675"/>
          </a:xfrm>
        </p:grpSpPr>
        <p:sp>
          <p:nvSpPr>
            <p:cNvPr id="447" name="Google Shape;447;p6"/>
            <p:cNvSpPr/>
            <p:nvPr/>
          </p:nvSpPr>
          <p:spPr>
            <a:xfrm>
              <a:off x="1634175" y="4353375"/>
              <a:ext cx="131850" cy="130225"/>
            </a:xfrm>
            <a:custGeom>
              <a:rect b="b" l="l" r="r" t="t"/>
              <a:pathLst>
                <a:path extrusionOk="0" h="5209" w="5274">
                  <a:moveTo>
                    <a:pt x="3983" y="1"/>
                  </a:moveTo>
                  <a:cubicBezTo>
                    <a:pt x="3890" y="1"/>
                    <a:pt x="3805" y="8"/>
                    <a:pt x="3754" y="25"/>
                  </a:cubicBezTo>
                  <a:cubicBezTo>
                    <a:pt x="3211" y="211"/>
                    <a:pt x="652" y="1250"/>
                    <a:pt x="202" y="1901"/>
                  </a:cubicBezTo>
                  <a:cubicBezTo>
                    <a:pt x="93" y="2041"/>
                    <a:pt x="0" y="2243"/>
                    <a:pt x="47" y="2413"/>
                  </a:cubicBezTo>
                  <a:cubicBezTo>
                    <a:pt x="78" y="2568"/>
                    <a:pt x="202" y="2677"/>
                    <a:pt x="342" y="2754"/>
                  </a:cubicBezTo>
                  <a:cubicBezTo>
                    <a:pt x="508" y="2845"/>
                    <a:pt x="679" y="2883"/>
                    <a:pt x="853" y="2883"/>
                  </a:cubicBezTo>
                  <a:cubicBezTo>
                    <a:pt x="1361" y="2883"/>
                    <a:pt x="1892" y="2563"/>
                    <a:pt x="2389" y="2320"/>
                  </a:cubicBezTo>
                  <a:lnTo>
                    <a:pt x="2389" y="2320"/>
                  </a:lnTo>
                  <a:cubicBezTo>
                    <a:pt x="2187" y="2584"/>
                    <a:pt x="1986" y="2878"/>
                    <a:pt x="1768" y="3204"/>
                  </a:cubicBezTo>
                  <a:cubicBezTo>
                    <a:pt x="1520" y="3576"/>
                    <a:pt x="1567" y="4042"/>
                    <a:pt x="1846" y="4243"/>
                  </a:cubicBezTo>
                  <a:cubicBezTo>
                    <a:pt x="1951" y="4315"/>
                    <a:pt x="2057" y="4346"/>
                    <a:pt x="2163" y="4346"/>
                  </a:cubicBezTo>
                  <a:cubicBezTo>
                    <a:pt x="2742" y="4346"/>
                    <a:pt x="3300" y="3403"/>
                    <a:pt x="3537" y="3049"/>
                  </a:cubicBezTo>
                  <a:lnTo>
                    <a:pt x="3537" y="3049"/>
                  </a:lnTo>
                  <a:cubicBezTo>
                    <a:pt x="3397" y="3530"/>
                    <a:pt x="3319" y="3980"/>
                    <a:pt x="3350" y="4476"/>
                  </a:cubicBezTo>
                  <a:cubicBezTo>
                    <a:pt x="3366" y="4848"/>
                    <a:pt x="3490" y="5019"/>
                    <a:pt x="3645" y="5112"/>
                  </a:cubicBezTo>
                  <a:cubicBezTo>
                    <a:pt x="3714" y="5163"/>
                    <a:pt x="3831" y="5208"/>
                    <a:pt x="3967" y="5208"/>
                  </a:cubicBezTo>
                  <a:cubicBezTo>
                    <a:pt x="4200" y="5208"/>
                    <a:pt x="4488" y="5076"/>
                    <a:pt x="4684" y="4615"/>
                  </a:cubicBezTo>
                  <a:cubicBezTo>
                    <a:pt x="4963" y="3949"/>
                    <a:pt x="5274" y="180"/>
                    <a:pt x="4421" y="40"/>
                  </a:cubicBezTo>
                  <a:cubicBezTo>
                    <a:pt x="4332" y="21"/>
                    <a:pt x="4145" y="1"/>
                    <a:pt x="3983"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p6"/>
            <p:cNvSpPr/>
            <p:nvPr/>
          </p:nvSpPr>
          <p:spPr>
            <a:xfrm>
              <a:off x="1807500" y="4169925"/>
              <a:ext cx="134950" cy="124500"/>
            </a:xfrm>
            <a:custGeom>
              <a:rect b="b" l="l" r="r" t="t"/>
              <a:pathLst>
                <a:path extrusionOk="0" h="4980" w="5398">
                  <a:moveTo>
                    <a:pt x="2051" y="0"/>
                  </a:moveTo>
                  <a:cubicBezTo>
                    <a:pt x="1900" y="0"/>
                    <a:pt x="1759" y="93"/>
                    <a:pt x="1629" y="197"/>
                  </a:cubicBezTo>
                  <a:cubicBezTo>
                    <a:pt x="1024" y="709"/>
                    <a:pt x="171" y="3346"/>
                    <a:pt x="47" y="3889"/>
                  </a:cubicBezTo>
                  <a:cubicBezTo>
                    <a:pt x="0" y="4028"/>
                    <a:pt x="78" y="4416"/>
                    <a:pt x="109" y="4555"/>
                  </a:cubicBezTo>
                  <a:cubicBezTo>
                    <a:pt x="184" y="4868"/>
                    <a:pt x="753" y="4980"/>
                    <a:pt x="1469" y="4980"/>
                  </a:cubicBezTo>
                  <a:cubicBezTo>
                    <a:pt x="2670" y="4980"/>
                    <a:pt x="4286" y="4666"/>
                    <a:pt x="4684" y="4462"/>
                  </a:cubicBezTo>
                  <a:cubicBezTo>
                    <a:pt x="5397" y="4106"/>
                    <a:pt x="5258" y="3563"/>
                    <a:pt x="5103" y="3377"/>
                  </a:cubicBezTo>
                  <a:cubicBezTo>
                    <a:pt x="5000" y="3245"/>
                    <a:pt x="4829" y="3127"/>
                    <a:pt x="4511" y="3127"/>
                  </a:cubicBezTo>
                  <a:cubicBezTo>
                    <a:pt x="4491" y="3127"/>
                    <a:pt x="4472" y="3128"/>
                    <a:pt x="4451" y="3129"/>
                  </a:cubicBezTo>
                  <a:cubicBezTo>
                    <a:pt x="3955" y="3160"/>
                    <a:pt x="3505" y="3253"/>
                    <a:pt x="3040" y="3439"/>
                  </a:cubicBezTo>
                  <a:cubicBezTo>
                    <a:pt x="3443" y="3129"/>
                    <a:pt x="4606" y="2307"/>
                    <a:pt x="4095" y="1671"/>
                  </a:cubicBezTo>
                  <a:cubicBezTo>
                    <a:pt x="3983" y="1535"/>
                    <a:pt x="3805" y="1465"/>
                    <a:pt x="3613" y="1465"/>
                  </a:cubicBezTo>
                  <a:cubicBezTo>
                    <a:pt x="3431" y="1465"/>
                    <a:pt x="3237" y="1527"/>
                    <a:pt x="3071" y="1655"/>
                  </a:cubicBezTo>
                  <a:cubicBezTo>
                    <a:pt x="2761" y="1903"/>
                    <a:pt x="2482" y="2120"/>
                    <a:pt x="2233" y="2353"/>
                  </a:cubicBezTo>
                  <a:cubicBezTo>
                    <a:pt x="2513" y="1671"/>
                    <a:pt x="2900" y="895"/>
                    <a:pt x="2497" y="275"/>
                  </a:cubicBezTo>
                  <a:cubicBezTo>
                    <a:pt x="2420" y="151"/>
                    <a:pt x="2296" y="27"/>
                    <a:pt x="2140" y="11"/>
                  </a:cubicBezTo>
                  <a:cubicBezTo>
                    <a:pt x="2110" y="4"/>
                    <a:pt x="2081" y="0"/>
                    <a:pt x="2051"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 name="Google Shape;449;p6"/>
            <p:cNvSpPr/>
            <p:nvPr/>
          </p:nvSpPr>
          <p:spPr>
            <a:xfrm>
              <a:off x="1693875" y="4239500"/>
              <a:ext cx="174525" cy="165775"/>
            </a:xfrm>
            <a:custGeom>
              <a:rect b="b" l="l" r="r" t="t"/>
              <a:pathLst>
                <a:path extrusionOk="0" h="6631" w="6981">
                  <a:moveTo>
                    <a:pt x="4451" y="1"/>
                  </a:moveTo>
                  <a:cubicBezTo>
                    <a:pt x="3837" y="1"/>
                    <a:pt x="3224" y="246"/>
                    <a:pt x="2777" y="733"/>
                  </a:cubicBezTo>
                  <a:lnTo>
                    <a:pt x="854" y="2812"/>
                  </a:lnTo>
                  <a:cubicBezTo>
                    <a:pt x="1" y="3727"/>
                    <a:pt x="63" y="5185"/>
                    <a:pt x="978" y="6022"/>
                  </a:cubicBezTo>
                  <a:cubicBezTo>
                    <a:pt x="1414" y="6428"/>
                    <a:pt x="1972" y="6630"/>
                    <a:pt x="2530" y="6630"/>
                  </a:cubicBezTo>
                  <a:cubicBezTo>
                    <a:pt x="3144" y="6630"/>
                    <a:pt x="3757" y="6386"/>
                    <a:pt x="4204" y="5898"/>
                  </a:cubicBezTo>
                  <a:lnTo>
                    <a:pt x="6127" y="3820"/>
                  </a:lnTo>
                  <a:cubicBezTo>
                    <a:pt x="6980" y="2905"/>
                    <a:pt x="6918" y="1462"/>
                    <a:pt x="6003" y="609"/>
                  </a:cubicBezTo>
                  <a:cubicBezTo>
                    <a:pt x="5567" y="203"/>
                    <a:pt x="5009" y="1"/>
                    <a:pt x="4451" y="1"/>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p6"/>
            <p:cNvSpPr/>
            <p:nvPr/>
          </p:nvSpPr>
          <p:spPr>
            <a:xfrm>
              <a:off x="1727225" y="4305900"/>
              <a:ext cx="51975" cy="40725"/>
            </a:xfrm>
            <a:custGeom>
              <a:rect b="b" l="l" r="r" t="t"/>
              <a:pathLst>
                <a:path extrusionOk="0" h="1629" w="2079">
                  <a:moveTo>
                    <a:pt x="1040" y="0"/>
                  </a:moveTo>
                  <a:cubicBezTo>
                    <a:pt x="1" y="0"/>
                    <a:pt x="1" y="1629"/>
                    <a:pt x="1040" y="1629"/>
                  </a:cubicBezTo>
                  <a:cubicBezTo>
                    <a:pt x="2079" y="1629"/>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 name="Google Shape;451;p6"/>
            <p:cNvSpPr/>
            <p:nvPr/>
          </p:nvSpPr>
          <p:spPr>
            <a:xfrm>
              <a:off x="1716375" y="4362900"/>
              <a:ext cx="52375" cy="40725"/>
            </a:xfrm>
            <a:custGeom>
              <a:rect b="b" l="l" r="r" t="t"/>
              <a:pathLst>
                <a:path extrusionOk="0" h="1629" w="2095">
                  <a:moveTo>
                    <a:pt x="1039" y="0"/>
                  </a:moveTo>
                  <a:cubicBezTo>
                    <a:pt x="0" y="0"/>
                    <a:pt x="0" y="1629"/>
                    <a:pt x="1039" y="1629"/>
                  </a:cubicBezTo>
                  <a:cubicBezTo>
                    <a:pt x="2094" y="1629"/>
                    <a:pt x="2094"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 name="Google Shape;452;p6"/>
            <p:cNvSpPr/>
            <p:nvPr/>
          </p:nvSpPr>
          <p:spPr>
            <a:xfrm>
              <a:off x="1826500" y="4282250"/>
              <a:ext cx="51975" cy="40725"/>
            </a:xfrm>
            <a:custGeom>
              <a:rect b="b" l="l" r="r" t="t"/>
              <a:pathLst>
                <a:path extrusionOk="0" h="1629" w="2079">
                  <a:moveTo>
                    <a:pt x="1039" y="0"/>
                  </a:moveTo>
                  <a:cubicBezTo>
                    <a:pt x="0" y="0"/>
                    <a:pt x="0" y="1629"/>
                    <a:pt x="1039" y="1629"/>
                  </a:cubicBezTo>
                  <a:cubicBezTo>
                    <a:pt x="2078" y="1629"/>
                    <a:pt x="2078"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 name="Google Shape;453;p6"/>
            <p:cNvSpPr/>
            <p:nvPr/>
          </p:nvSpPr>
          <p:spPr>
            <a:xfrm>
              <a:off x="1783850" y="4239200"/>
              <a:ext cx="52350" cy="40750"/>
            </a:xfrm>
            <a:custGeom>
              <a:rect b="b" l="l" r="r" t="t"/>
              <a:pathLst>
                <a:path extrusionOk="0" h="1630" w="2094">
                  <a:moveTo>
                    <a:pt x="1055" y="1"/>
                  </a:moveTo>
                  <a:cubicBezTo>
                    <a:pt x="16" y="1"/>
                    <a:pt x="0" y="1629"/>
                    <a:pt x="1055" y="1629"/>
                  </a:cubicBezTo>
                  <a:cubicBezTo>
                    <a:pt x="2094" y="1629"/>
                    <a:pt x="2094" y="1"/>
                    <a:pt x="1055"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 name="Google Shape;454;p6"/>
            <p:cNvSpPr/>
            <p:nvPr/>
          </p:nvSpPr>
          <p:spPr>
            <a:xfrm>
              <a:off x="1776850" y="4297750"/>
              <a:ext cx="52375" cy="40350"/>
            </a:xfrm>
            <a:custGeom>
              <a:rect b="b" l="l" r="r" t="t"/>
              <a:pathLst>
                <a:path extrusionOk="0" h="1614" w="2095">
                  <a:moveTo>
                    <a:pt x="1040" y="1"/>
                  </a:moveTo>
                  <a:cubicBezTo>
                    <a:pt x="1" y="1"/>
                    <a:pt x="1" y="1614"/>
                    <a:pt x="1040" y="1614"/>
                  </a:cubicBezTo>
                  <a:cubicBezTo>
                    <a:pt x="2095" y="1614"/>
                    <a:pt x="2095" y="1"/>
                    <a:pt x="1040"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 name="Google Shape;455;p6"/>
            <p:cNvSpPr/>
            <p:nvPr/>
          </p:nvSpPr>
          <p:spPr>
            <a:xfrm>
              <a:off x="1769500" y="4348175"/>
              <a:ext cx="51975" cy="40325"/>
            </a:xfrm>
            <a:custGeom>
              <a:rect b="b" l="l" r="r" t="t"/>
              <a:pathLst>
                <a:path extrusionOk="0" h="1613" w="2079">
                  <a:moveTo>
                    <a:pt x="1039" y="0"/>
                  </a:moveTo>
                  <a:cubicBezTo>
                    <a:pt x="0" y="0"/>
                    <a:pt x="0" y="1613"/>
                    <a:pt x="1039" y="1613"/>
                  </a:cubicBezTo>
                  <a:cubicBezTo>
                    <a:pt x="2078" y="1613"/>
                    <a:pt x="2078"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 name="Google Shape;456;p6"/>
            <p:cNvSpPr/>
            <p:nvPr/>
          </p:nvSpPr>
          <p:spPr>
            <a:xfrm>
              <a:off x="1738475" y="4252400"/>
              <a:ext cx="51975" cy="40725"/>
            </a:xfrm>
            <a:custGeom>
              <a:rect b="b" l="l" r="r" t="t"/>
              <a:pathLst>
                <a:path extrusionOk="0" h="1629" w="2079">
                  <a:moveTo>
                    <a:pt x="1040" y="0"/>
                  </a:moveTo>
                  <a:cubicBezTo>
                    <a:pt x="0" y="0"/>
                    <a:pt x="0" y="1629"/>
                    <a:pt x="1040" y="1629"/>
                  </a:cubicBezTo>
                  <a:cubicBezTo>
                    <a:pt x="2079" y="1629"/>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 name="Google Shape;457;p6"/>
            <p:cNvSpPr/>
            <p:nvPr/>
          </p:nvSpPr>
          <p:spPr>
            <a:xfrm>
              <a:off x="1679925" y="4322575"/>
              <a:ext cx="51975" cy="40350"/>
            </a:xfrm>
            <a:custGeom>
              <a:rect b="b" l="l" r="r" t="t"/>
              <a:pathLst>
                <a:path extrusionOk="0" h="1614" w="2079">
                  <a:moveTo>
                    <a:pt x="1040" y="0"/>
                  </a:moveTo>
                  <a:cubicBezTo>
                    <a:pt x="0" y="0"/>
                    <a:pt x="0" y="1613"/>
                    <a:pt x="1040" y="1613"/>
                  </a:cubicBezTo>
                  <a:cubicBezTo>
                    <a:pt x="2079" y="1613"/>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58" name="Google Shape;458;p6"/>
          <p:cNvSpPr/>
          <p:nvPr/>
        </p:nvSpPr>
        <p:spPr>
          <a:xfrm>
            <a:off x="175952" y="759887"/>
            <a:ext cx="90364" cy="69825"/>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 name="Google Shape;459;p6"/>
          <p:cNvSpPr/>
          <p:nvPr/>
        </p:nvSpPr>
        <p:spPr>
          <a:xfrm>
            <a:off x="188475" y="3329784"/>
            <a:ext cx="134063" cy="104210"/>
          </a:xfrm>
          <a:custGeom>
            <a:rect b="b" l="l" r="r" t="t"/>
            <a:pathLst>
              <a:path extrusionOk="0" h="2653" w="3413">
                <a:moveTo>
                  <a:pt x="1707" y="0"/>
                </a:moveTo>
                <a:cubicBezTo>
                  <a:pt x="1" y="0"/>
                  <a:pt x="1" y="2652"/>
                  <a:pt x="1707" y="2652"/>
                </a:cubicBezTo>
                <a:cubicBezTo>
                  <a:pt x="3413" y="2652"/>
                  <a:pt x="3413" y="0"/>
                  <a:pt x="170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 name="Google Shape;460;p6"/>
          <p:cNvSpPr/>
          <p:nvPr/>
        </p:nvSpPr>
        <p:spPr>
          <a:xfrm>
            <a:off x="-9488" y="3300245"/>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 name="Google Shape;461;p6"/>
          <p:cNvSpPr/>
          <p:nvPr/>
        </p:nvSpPr>
        <p:spPr>
          <a:xfrm>
            <a:off x="219112" y="3909845"/>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 name="Google Shape;462;p6"/>
          <p:cNvSpPr/>
          <p:nvPr/>
        </p:nvSpPr>
        <p:spPr>
          <a:xfrm>
            <a:off x="142912" y="1471445"/>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 name="Google Shape;463;p6"/>
          <p:cNvSpPr/>
          <p:nvPr/>
        </p:nvSpPr>
        <p:spPr>
          <a:xfrm>
            <a:off x="219112" y="1090445"/>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64" name="Google Shape;464;p6"/>
          <p:cNvGrpSpPr/>
          <p:nvPr/>
        </p:nvGrpSpPr>
        <p:grpSpPr>
          <a:xfrm rot="2923779">
            <a:off x="-116929" y="1831492"/>
            <a:ext cx="299649" cy="85879"/>
            <a:chOff x="3827225" y="3139400"/>
            <a:chExt cx="298975" cy="88200"/>
          </a:xfrm>
        </p:grpSpPr>
        <p:sp>
          <p:nvSpPr>
            <p:cNvPr id="465" name="Google Shape;465;p6"/>
            <p:cNvSpPr/>
            <p:nvPr/>
          </p:nvSpPr>
          <p:spPr>
            <a:xfrm>
              <a:off x="3827225" y="3143250"/>
              <a:ext cx="153950" cy="84350"/>
            </a:xfrm>
            <a:custGeom>
              <a:rect b="b" l="l" r="r" t="t"/>
              <a:pathLst>
                <a:path extrusionOk="0" h="3374" w="6158">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 name="Google Shape;466;p6"/>
            <p:cNvSpPr/>
            <p:nvPr/>
          </p:nvSpPr>
          <p:spPr>
            <a:xfrm>
              <a:off x="3973775" y="3139400"/>
              <a:ext cx="152425" cy="67325"/>
            </a:xfrm>
            <a:custGeom>
              <a:rect b="b" l="l" r="r" t="t"/>
              <a:pathLst>
                <a:path extrusionOk="0" h="2693" w="6097">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67" name="Google Shape;467;p6"/>
          <p:cNvGrpSpPr/>
          <p:nvPr/>
        </p:nvGrpSpPr>
        <p:grpSpPr>
          <a:xfrm>
            <a:off x="292002" y="2703079"/>
            <a:ext cx="187566" cy="183830"/>
            <a:chOff x="7972900" y="1017250"/>
            <a:chExt cx="754791" cy="739760"/>
          </a:xfrm>
        </p:grpSpPr>
        <p:sp>
          <p:nvSpPr>
            <p:cNvPr id="468" name="Google Shape;468;p6"/>
            <p:cNvSpPr/>
            <p:nvPr/>
          </p:nvSpPr>
          <p:spPr>
            <a:xfrm>
              <a:off x="7972900" y="1017250"/>
              <a:ext cx="754791" cy="739760"/>
            </a:xfrm>
            <a:custGeom>
              <a:rect b="b" l="l" r="r" t="t"/>
              <a:pathLst>
                <a:path extrusionOk="0" h="14715" w="15014">
                  <a:moveTo>
                    <a:pt x="7499" y="1"/>
                  </a:moveTo>
                  <a:cubicBezTo>
                    <a:pt x="7404" y="1"/>
                    <a:pt x="7308" y="3"/>
                    <a:pt x="7212" y="6"/>
                  </a:cubicBezTo>
                  <a:cubicBezTo>
                    <a:pt x="3149" y="161"/>
                    <a:pt x="0" y="3589"/>
                    <a:pt x="156" y="7637"/>
                  </a:cubicBezTo>
                  <a:cubicBezTo>
                    <a:pt x="307" y="11605"/>
                    <a:pt x="3578" y="14715"/>
                    <a:pt x="7501" y="14715"/>
                  </a:cubicBezTo>
                  <a:cubicBezTo>
                    <a:pt x="7596" y="14715"/>
                    <a:pt x="7691" y="14713"/>
                    <a:pt x="7786" y="14709"/>
                  </a:cubicBezTo>
                  <a:cubicBezTo>
                    <a:pt x="11850" y="14554"/>
                    <a:pt x="15014" y="11127"/>
                    <a:pt x="14859" y="7063"/>
                  </a:cubicBezTo>
                  <a:cubicBezTo>
                    <a:pt x="14707" y="3111"/>
                    <a:pt x="11436" y="1"/>
                    <a:pt x="749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 name="Google Shape;469;p6"/>
            <p:cNvSpPr/>
            <p:nvPr/>
          </p:nvSpPr>
          <p:spPr>
            <a:xfrm>
              <a:off x="8110900" y="1152989"/>
              <a:ext cx="478795" cy="468288"/>
            </a:xfrm>
            <a:custGeom>
              <a:rect b="b" l="l" r="r" t="t"/>
              <a:pathLst>
                <a:path extrusionOk="0" h="9315" w="9524">
                  <a:moveTo>
                    <a:pt x="4776" y="1"/>
                  </a:moveTo>
                  <a:cubicBezTo>
                    <a:pt x="4709" y="1"/>
                    <a:pt x="4643" y="2"/>
                    <a:pt x="4576" y="5"/>
                  </a:cubicBezTo>
                  <a:cubicBezTo>
                    <a:pt x="2001" y="114"/>
                    <a:pt x="1" y="2269"/>
                    <a:pt x="109" y="4844"/>
                  </a:cubicBezTo>
                  <a:cubicBezTo>
                    <a:pt x="215" y="7352"/>
                    <a:pt x="2278" y="9315"/>
                    <a:pt x="4764" y="9315"/>
                  </a:cubicBezTo>
                  <a:cubicBezTo>
                    <a:pt x="4830" y="9315"/>
                    <a:pt x="4897" y="9314"/>
                    <a:pt x="4964" y="9311"/>
                  </a:cubicBezTo>
                  <a:cubicBezTo>
                    <a:pt x="7523" y="9202"/>
                    <a:pt x="9523" y="7031"/>
                    <a:pt x="9415" y="4472"/>
                  </a:cubicBezTo>
                  <a:cubicBezTo>
                    <a:pt x="9309" y="1964"/>
                    <a:pt x="7261" y="1"/>
                    <a:pt x="4776" y="1"/>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 name="Google Shape;470;p6"/>
            <p:cNvSpPr/>
            <p:nvPr/>
          </p:nvSpPr>
          <p:spPr>
            <a:xfrm>
              <a:off x="8232560" y="1270126"/>
              <a:ext cx="236281" cy="234018"/>
            </a:xfrm>
            <a:custGeom>
              <a:rect b="b" l="l" r="r" t="t"/>
              <a:pathLst>
                <a:path extrusionOk="0" h="4655" w="4700">
                  <a:moveTo>
                    <a:pt x="2318" y="1"/>
                  </a:moveTo>
                  <a:cubicBezTo>
                    <a:pt x="1070" y="1"/>
                    <a:pt x="31" y="1028"/>
                    <a:pt x="16" y="2297"/>
                  </a:cubicBezTo>
                  <a:cubicBezTo>
                    <a:pt x="0" y="3569"/>
                    <a:pt x="1024" y="4639"/>
                    <a:pt x="2311" y="4654"/>
                  </a:cubicBezTo>
                  <a:cubicBezTo>
                    <a:pt x="2321" y="4654"/>
                    <a:pt x="2330" y="4654"/>
                    <a:pt x="2340" y="4654"/>
                  </a:cubicBezTo>
                  <a:cubicBezTo>
                    <a:pt x="3614" y="4654"/>
                    <a:pt x="4653" y="3637"/>
                    <a:pt x="4668" y="2359"/>
                  </a:cubicBezTo>
                  <a:cubicBezTo>
                    <a:pt x="4700" y="1072"/>
                    <a:pt x="3660" y="17"/>
                    <a:pt x="2373" y="1"/>
                  </a:cubicBezTo>
                  <a:cubicBezTo>
                    <a:pt x="2355" y="1"/>
                    <a:pt x="2336" y="1"/>
                    <a:pt x="2318" y="1"/>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 name="Google Shape;471;p6"/>
            <p:cNvSpPr/>
            <p:nvPr/>
          </p:nvSpPr>
          <p:spPr>
            <a:xfrm>
              <a:off x="8209938" y="1349005"/>
              <a:ext cx="61634" cy="56054"/>
            </a:xfrm>
            <a:custGeom>
              <a:rect b="b" l="l" r="r" t="t"/>
              <a:pathLst>
                <a:path extrusionOk="0" h="1115" w="1226">
                  <a:moveTo>
                    <a:pt x="614" y="0"/>
                  </a:moveTo>
                  <a:cubicBezTo>
                    <a:pt x="465" y="0"/>
                    <a:pt x="316" y="63"/>
                    <a:pt x="202" y="185"/>
                  </a:cubicBezTo>
                  <a:cubicBezTo>
                    <a:pt x="0" y="402"/>
                    <a:pt x="16" y="759"/>
                    <a:pt x="233" y="960"/>
                  </a:cubicBezTo>
                  <a:cubicBezTo>
                    <a:pt x="343" y="1063"/>
                    <a:pt x="478" y="1114"/>
                    <a:pt x="612" y="1114"/>
                  </a:cubicBezTo>
                  <a:cubicBezTo>
                    <a:pt x="761" y="1114"/>
                    <a:pt x="910" y="1052"/>
                    <a:pt x="1024" y="929"/>
                  </a:cubicBezTo>
                  <a:cubicBezTo>
                    <a:pt x="1226" y="712"/>
                    <a:pt x="1210" y="356"/>
                    <a:pt x="993" y="154"/>
                  </a:cubicBezTo>
                  <a:cubicBezTo>
                    <a:pt x="883" y="51"/>
                    <a:pt x="748" y="0"/>
                    <a:pt x="61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72" name="Google Shape;472;p6"/>
          <p:cNvSpPr/>
          <p:nvPr/>
        </p:nvSpPr>
        <p:spPr>
          <a:xfrm rot="5400000">
            <a:off x="44817" y="2943844"/>
            <a:ext cx="249679" cy="200294"/>
          </a:xfrm>
          <a:custGeom>
            <a:rect b="b" l="l" r="r" t="t"/>
            <a:pathLst>
              <a:path extrusionOk="0" h="6600" w="8228">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73" name="Google Shape;473;p6"/>
          <p:cNvGrpSpPr/>
          <p:nvPr/>
        </p:nvGrpSpPr>
        <p:grpSpPr>
          <a:xfrm flipH="1">
            <a:off x="-439116" y="598847"/>
            <a:ext cx="995211" cy="1086740"/>
            <a:chOff x="8232500" y="3951225"/>
            <a:chExt cx="1138425" cy="1243125"/>
          </a:xfrm>
        </p:grpSpPr>
        <p:sp>
          <p:nvSpPr>
            <p:cNvPr id="474" name="Google Shape;474;p6"/>
            <p:cNvSpPr/>
            <p:nvPr/>
          </p:nvSpPr>
          <p:spPr>
            <a:xfrm>
              <a:off x="8232500" y="3951225"/>
              <a:ext cx="1138425" cy="1243125"/>
            </a:xfrm>
            <a:custGeom>
              <a:rect b="b" l="l" r="r" t="t"/>
              <a:pathLst>
                <a:path extrusionOk="0" h="49725" w="45537">
                  <a:moveTo>
                    <a:pt x="26072" y="0"/>
                  </a:moveTo>
                  <a:lnTo>
                    <a:pt x="26072" y="0"/>
                  </a:lnTo>
                  <a:cubicBezTo>
                    <a:pt x="17449" y="186"/>
                    <a:pt x="11648" y="8158"/>
                    <a:pt x="9213" y="16425"/>
                  </a:cubicBezTo>
                  <a:cubicBezTo>
                    <a:pt x="6096" y="27018"/>
                    <a:pt x="8376" y="35641"/>
                    <a:pt x="8376" y="35641"/>
                  </a:cubicBezTo>
                  <a:cubicBezTo>
                    <a:pt x="8376" y="35641"/>
                    <a:pt x="0" y="43598"/>
                    <a:pt x="652" y="48747"/>
                  </a:cubicBezTo>
                  <a:cubicBezTo>
                    <a:pt x="2498" y="49181"/>
                    <a:pt x="4374" y="49460"/>
                    <a:pt x="6297" y="49600"/>
                  </a:cubicBezTo>
                  <a:lnTo>
                    <a:pt x="8019" y="45474"/>
                  </a:lnTo>
                  <a:lnTo>
                    <a:pt x="8267" y="49709"/>
                  </a:lnTo>
                  <a:cubicBezTo>
                    <a:pt x="8657" y="49719"/>
                    <a:pt x="9049" y="49725"/>
                    <a:pt x="9441" y="49725"/>
                  </a:cubicBezTo>
                  <a:cubicBezTo>
                    <a:pt x="14160" y="49725"/>
                    <a:pt x="18999" y="48954"/>
                    <a:pt x="23653" y="47522"/>
                  </a:cubicBezTo>
                  <a:cubicBezTo>
                    <a:pt x="23234" y="46359"/>
                    <a:pt x="22893" y="44947"/>
                    <a:pt x="23094" y="43722"/>
                  </a:cubicBezTo>
                  <a:lnTo>
                    <a:pt x="23094" y="43722"/>
                  </a:lnTo>
                  <a:lnTo>
                    <a:pt x="25467" y="46932"/>
                  </a:lnTo>
                  <a:cubicBezTo>
                    <a:pt x="31190" y="44963"/>
                    <a:pt x="36588" y="42016"/>
                    <a:pt x="41132" y="38325"/>
                  </a:cubicBezTo>
                  <a:lnTo>
                    <a:pt x="38278" y="35471"/>
                  </a:lnTo>
                  <a:lnTo>
                    <a:pt x="38278" y="35471"/>
                  </a:lnTo>
                  <a:lnTo>
                    <a:pt x="42636" y="37053"/>
                  </a:lnTo>
                  <a:cubicBezTo>
                    <a:pt x="43660" y="36169"/>
                    <a:pt x="44621" y="35223"/>
                    <a:pt x="45537" y="34261"/>
                  </a:cubicBezTo>
                  <a:cubicBezTo>
                    <a:pt x="42342" y="31562"/>
                    <a:pt x="38712" y="28895"/>
                    <a:pt x="31780" y="28755"/>
                  </a:cubicBezTo>
                  <a:cubicBezTo>
                    <a:pt x="28585" y="24443"/>
                    <a:pt x="24614" y="17076"/>
                    <a:pt x="22226" y="10593"/>
                  </a:cubicBezTo>
                  <a:cubicBezTo>
                    <a:pt x="21760" y="9337"/>
                    <a:pt x="21249" y="8096"/>
                    <a:pt x="21109" y="6778"/>
                  </a:cubicBezTo>
                  <a:cubicBezTo>
                    <a:pt x="20969" y="5460"/>
                    <a:pt x="21249" y="4017"/>
                    <a:pt x="22179" y="3071"/>
                  </a:cubicBezTo>
                  <a:cubicBezTo>
                    <a:pt x="23249" y="1970"/>
                    <a:pt x="25033" y="1148"/>
                    <a:pt x="26072" y="0"/>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 name="Google Shape;475;p6"/>
            <p:cNvSpPr/>
            <p:nvPr/>
          </p:nvSpPr>
          <p:spPr>
            <a:xfrm>
              <a:off x="8427925" y="4604575"/>
              <a:ext cx="608000" cy="256825"/>
            </a:xfrm>
            <a:custGeom>
              <a:rect b="b" l="l" r="r" t="t"/>
              <a:pathLst>
                <a:path extrusionOk="0" h="10273" w="24320">
                  <a:moveTo>
                    <a:pt x="22241" y="0"/>
                  </a:moveTo>
                  <a:cubicBezTo>
                    <a:pt x="22241" y="0"/>
                    <a:pt x="11925" y="6852"/>
                    <a:pt x="3055" y="6852"/>
                  </a:cubicBezTo>
                  <a:cubicBezTo>
                    <a:pt x="2010" y="6852"/>
                    <a:pt x="986" y="6757"/>
                    <a:pt x="0" y="6545"/>
                  </a:cubicBezTo>
                  <a:lnTo>
                    <a:pt x="0" y="6545"/>
                  </a:lnTo>
                  <a:lnTo>
                    <a:pt x="171" y="9849"/>
                  </a:lnTo>
                  <a:cubicBezTo>
                    <a:pt x="171" y="9849"/>
                    <a:pt x="1849" y="10272"/>
                    <a:pt x="4573" y="10272"/>
                  </a:cubicBezTo>
                  <a:cubicBezTo>
                    <a:pt x="9181" y="10272"/>
                    <a:pt x="16784" y="9059"/>
                    <a:pt x="24319" y="2528"/>
                  </a:cubicBezTo>
                  <a:lnTo>
                    <a:pt x="22241" y="0"/>
                  </a:lnTo>
                  <a:close/>
                </a:path>
              </a:pathLst>
            </a:custGeom>
            <a:solidFill>
              <a:srgbClr val="BED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 name="Google Shape;476;p6"/>
            <p:cNvSpPr/>
            <p:nvPr/>
          </p:nvSpPr>
          <p:spPr>
            <a:xfrm>
              <a:off x="8646600" y="4672925"/>
              <a:ext cx="224925" cy="202825"/>
            </a:xfrm>
            <a:custGeom>
              <a:rect b="b" l="l" r="r" t="t"/>
              <a:pathLst>
                <a:path extrusionOk="0" h="8113" w="8997">
                  <a:moveTo>
                    <a:pt x="5755" y="1764"/>
                  </a:moveTo>
                  <a:cubicBezTo>
                    <a:pt x="6003" y="2369"/>
                    <a:pt x="6220" y="2927"/>
                    <a:pt x="6437" y="3470"/>
                  </a:cubicBezTo>
                  <a:cubicBezTo>
                    <a:pt x="6623" y="3935"/>
                    <a:pt x="6809" y="4416"/>
                    <a:pt x="7011" y="4928"/>
                  </a:cubicBezTo>
                  <a:lnTo>
                    <a:pt x="3149" y="6293"/>
                  </a:lnTo>
                  <a:cubicBezTo>
                    <a:pt x="2622" y="5098"/>
                    <a:pt x="2234" y="4106"/>
                    <a:pt x="1893" y="2989"/>
                  </a:cubicBezTo>
                  <a:cubicBezTo>
                    <a:pt x="3010" y="2555"/>
                    <a:pt x="4281" y="2152"/>
                    <a:pt x="5755" y="1764"/>
                  </a:cubicBezTo>
                  <a:close/>
                  <a:moveTo>
                    <a:pt x="6178" y="0"/>
                  </a:moveTo>
                  <a:cubicBezTo>
                    <a:pt x="6105" y="0"/>
                    <a:pt x="6031" y="9"/>
                    <a:pt x="5956" y="27"/>
                  </a:cubicBezTo>
                  <a:cubicBezTo>
                    <a:pt x="4188" y="477"/>
                    <a:pt x="2358" y="1019"/>
                    <a:pt x="668" y="1717"/>
                  </a:cubicBezTo>
                  <a:cubicBezTo>
                    <a:pt x="233" y="1888"/>
                    <a:pt x="1" y="2353"/>
                    <a:pt x="125" y="2803"/>
                  </a:cubicBezTo>
                  <a:cubicBezTo>
                    <a:pt x="621" y="4556"/>
                    <a:pt x="1179" y="5905"/>
                    <a:pt x="1924" y="7580"/>
                  </a:cubicBezTo>
                  <a:cubicBezTo>
                    <a:pt x="2080" y="7916"/>
                    <a:pt x="2412" y="8113"/>
                    <a:pt x="2763" y="8113"/>
                  </a:cubicBezTo>
                  <a:cubicBezTo>
                    <a:pt x="2866" y="8113"/>
                    <a:pt x="2970" y="8096"/>
                    <a:pt x="3072" y="8061"/>
                  </a:cubicBezTo>
                  <a:lnTo>
                    <a:pt x="8267" y="6231"/>
                  </a:lnTo>
                  <a:cubicBezTo>
                    <a:pt x="8748" y="6060"/>
                    <a:pt x="8996" y="5502"/>
                    <a:pt x="8810" y="5021"/>
                  </a:cubicBezTo>
                  <a:cubicBezTo>
                    <a:pt x="8143" y="3408"/>
                    <a:pt x="7709" y="2214"/>
                    <a:pt x="7042" y="570"/>
                  </a:cubicBezTo>
                  <a:cubicBezTo>
                    <a:pt x="6887" y="220"/>
                    <a:pt x="6548" y="0"/>
                    <a:pt x="6178" y="0"/>
                  </a:cubicBezTo>
                  <a:close/>
                </a:path>
              </a:pathLst>
            </a:custGeom>
            <a:solidFill>
              <a:srgbClr val="D1A79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77" name="Google Shape;477;p6"/>
          <p:cNvGrpSpPr/>
          <p:nvPr/>
        </p:nvGrpSpPr>
        <p:grpSpPr>
          <a:xfrm>
            <a:off x="-277100" y="4035525"/>
            <a:ext cx="924800" cy="948300"/>
            <a:chOff x="2100225" y="3794250"/>
            <a:chExt cx="924800" cy="948300"/>
          </a:xfrm>
        </p:grpSpPr>
        <p:sp>
          <p:nvSpPr>
            <p:cNvPr id="478" name="Google Shape;478;p6"/>
            <p:cNvSpPr/>
            <p:nvPr/>
          </p:nvSpPr>
          <p:spPr>
            <a:xfrm>
              <a:off x="2100225" y="3794250"/>
              <a:ext cx="924800" cy="948300"/>
            </a:xfrm>
            <a:custGeom>
              <a:rect b="b" l="l" r="r" t="t"/>
              <a:pathLst>
                <a:path extrusionOk="0" h="37932" w="36992">
                  <a:moveTo>
                    <a:pt x="18631" y="0"/>
                  </a:moveTo>
                  <a:cubicBezTo>
                    <a:pt x="18420" y="0"/>
                    <a:pt x="18212" y="3"/>
                    <a:pt x="18007" y="9"/>
                  </a:cubicBezTo>
                  <a:cubicBezTo>
                    <a:pt x="12827" y="149"/>
                    <a:pt x="3770" y="5329"/>
                    <a:pt x="5088" y="19675"/>
                  </a:cubicBezTo>
                  <a:cubicBezTo>
                    <a:pt x="5383" y="22824"/>
                    <a:pt x="5522" y="25833"/>
                    <a:pt x="4281" y="28842"/>
                  </a:cubicBezTo>
                  <a:cubicBezTo>
                    <a:pt x="3397" y="30997"/>
                    <a:pt x="2079" y="32936"/>
                    <a:pt x="823" y="34890"/>
                  </a:cubicBezTo>
                  <a:cubicBezTo>
                    <a:pt x="404" y="35526"/>
                    <a:pt x="1" y="36317"/>
                    <a:pt x="358" y="36969"/>
                  </a:cubicBezTo>
                  <a:cubicBezTo>
                    <a:pt x="637" y="37511"/>
                    <a:pt x="1304" y="37698"/>
                    <a:pt x="1908" y="37775"/>
                  </a:cubicBezTo>
                  <a:cubicBezTo>
                    <a:pt x="2602" y="37883"/>
                    <a:pt x="3296" y="37931"/>
                    <a:pt x="3989" y="37931"/>
                  </a:cubicBezTo>
                  <a:cubicBezTo>
                    <a:pt x="6988" y="37931"/>
                    <a:pt x="9977" y="37031"/>
                    <a:pt x="12874" y="36162"/>
                  </a:cubicBezTo>
                  <a:cubicBezTo>
                    <a:pt x="32013" y="30470"/>
                    <a:pt x="36991" y="17783"/>
                    <a:pt x="34758" y="10246"/>
                  </a:cubicBezTo>
                  <a:cubicBezTo>
                    <a:pt x="32408" y="2328"/>
                    <a:pt x="24440" y="0"/>
                    <a:pt x="18631"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 name="Google Shape;479;p6"/>
            <p:cNvSpPr/>
            <p:nvPr/>
          </p:nvSpPr>
          <p:spPr>
            <a:xfrm>
              <a:off x="2689975" y="4074825"/>
              <a:ext cx="150100" cy="149800"/>
            </a:xfrm>
            <a:custGeom>
              <a:rect b="b" l="l" r="r" t="t"/>
              <a:pathLst>
                <a:path extrusionOk="0" h="5992" w="6004">
                  <a:moveTo>
                    <a:pt x="3246" y="0"/>
                  </a:moveTo>
                  <a:cubicBezTo>
                    <a:pt x="2115" y="0"/>
                    <a:pt x="985" y="836"/>
                    <a:pt x="528" y="2125"/>
                  </a:cubicBezTo>
                  <a:cubicBezTo>
                    <a:pt x="1" y="3613"/>
                    <a:pt x="544" y="5195"/>
                    <a:pt x="1753" y="5769"/>
                  </a:cubicBezTo>
                  <a:cubicBezTo>
                    <a:pt x="1815" y="5800"/>
                    <a:pt x="1893" y="5831"/>
                    <a:pt x="1971" y="5862"/>
                  </a:cubicBezTo>
                  <a:cubicBezTo>
                    <a:pt x="2220" y="5950"/>
                    <a:pt x="2475" y="5992"/>
                    <a:pt x="2730" y="5992"/>
                  </a:cubicBezTo>
                  <a:cubicBezTo>
                    <a:pt x="3869" y="5992"/>
                    <a:pt x="4988" y="5155"/>
                    <a:pt x="5445" y="3862"/>
                  </a:cubicBezTo>
                  <a:cubicBezTo>
                    <a:pt x="6003" y="2280"/>
                    <a:pt x="5367" y="605"/>
                    <a:pt x="4002" y="124"/>
                  </a:cubicBezTo>
                  <a:cubicBezTo>
                    <a:pt x="3925" y="108"/>
                    <a:pt x="3847" y="77"/>
                    <a:pt x="3770" y="62"/>
                  </a:cubicBezTo>
                  <a:cubicBezTo>
                    <a:pt x="3597" y="20"/>
                    <a:pt x="3421" y="0"/>
                    <a:pt x="3246" y="0"/>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 name="Google Shape;480;p6"/>
            <p:cNvSpPr/>
            <p:nvPr/>
          </p:nvSpPr>
          <p:spPr>
            <a:xfrm>
              <a:off x="2689975" y="4074825"/>
              <a:ext cx="138075" cy="145800"/>
            </a:xfrm>
            <a:custGeom>
              <a:rect b="b" l="l" r="r" t="t"/>
              <a:pathLst>
                <a:path extrusionOk="0" h="5832" w="5523">
                  <a:moveTo>
                    <a:pt x="3247" y="0"/>
                  </a:moveTo>
                  <a:cubicBezTo>
                    <a:pt x="2119" y="0"/>
                    <a:pt x="998" y="836"/>
                    <a:pt x="528" y="2125"/>
                  </a:cubicBezTo>
                  <a:cubicBezTo>
                    <a:pt x="1" y="3613"/>
                    <a:pt x="544" y="5195"/>
                    <a:pt x="1753" y="5769"/>
                  </a:cubicBezTo>
                  <a:cubicBezTo>
                    <a:pt x="1926" y="5811"/>
                    <a:pt x="2101" y="5831"/>
                    <a:pt x="2276" y="5831"/>
                  </a:cubicBezTo>
                  <a:cubicBezTo>
                    <a:pt x="3404" y="5831"/>
                    <a:pt x="4525" y="4995"/>
                    <a:pt x="4995" y="3707"/>
                  </a:cubicBezTo>
                  <a:cubicBezTo>
                    <a:pt x="5522" y="2202"/>
                    <a:pt x="4979" y="636"/>
                    <a:pt x="3770" y="62"/>
                  </a:cubicBezTo>
                  <a:cubicBezTo>
                    <a:pt x="3597" y="20"/>
                    <a:pt x="3422" y="0"/>
                    <a:pt x="3247" y="0"/>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 name="Google Shape;481;p6"/>
            <p:cNvSpPr/>
            <p:nvPr/>
          </p:nvSpPr>
          <p:spPr>
            <a:xfrm>
              <a:off x="2418950" y="3978900"/>
              <a:ext cx="150075" cy="149850"/>
            </a:xfrm>
            <a:custGeom>
              <a:rect b="b" l="l" r="r" t="t"/>
              <a:pathLst>
                <a:path extrusionOk="0" h="5994" w="6003">
                  <a:moveTo>
                    <a:pt x="3280" y="0"/>
                  </a:moveTo>
                  <a:cubicBezTo>
                    <a:pt x="2145" y="0"/>
                    <a:pt x="1015" y="838"/>
                    <a:pt x="559" y="2131"/>
                  </a:cubicBezTo>
                  <a:cubicBezTo>
                    <a:pt x="1" y="3713"/>
                    <a:pt x="652" y="5388"/>
                    <a:pt x="2001" y="5869"/>
                  </a:cubicBezTo>
                  <a:cubicBezTo>
                    <a:pt x="2079" y="5900"/>
                    <a:pt x="2156" y="5915"/>
                    <a:pt x="2234" y="5931"/>
                  </a:cubicBezTo>
                  <a:cubicBezTo>
                    <a:pt x="2409" y="5973"/>
                    <a:pt x="2586" y="5993"/>
                    <a:pt x="2764" y="5993"/>
                  </a:cubicBezTo>
                  <a:cubicBezTo>
                    <a:pt x="3892" y="5993"/>
                    <a:pt x="5020" y="5168"/>
                    <a:pt x="5476" y="3868"/>
                  </a:cubicBezTo>
                  <a:cubicBezTo>
                    <a:pt x="6003" y="2379"/>
                    <a:pt x="5460" y="812"/>
                    <a:pt x="4250" y="223"/>
                  </a:cubicBezTo>
                  <a:cubicBezTo>
                    <a:pt x="4188" y="192"/>
                    <a:pt x="4111" y="161"/>
                    <a:pt x="4033" y="130"/>
                  </a:cubicBezTo>
                  <a:cubicBezTo>
                    <a:pt x="3787" y="42"/>
                    <a:pt x="3533" y="0"/>
                    <a:pt x="3280" y="0"/>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 name="Google Shape;482;p6"/>
            <p:cNvSpPr/>
            <p:nvPr/>
          </p:nvSpPr>
          <p:spPr>
            <a:xfrm>
              <a:off x="2430975" y="3982925"/>
              <a:ext cx="138050" cy="145825"/>
            </a:xfrm>
            <a:custGeom>
              <a:rect b="b" l="l" r="r" t="t"/>
              <a:pathLst>
                <a:path extrusionOk="0" h="5833" w="5522">
                  <a:moveTo>
                    <a:pt x="3247" y="0"/>
                  </a:moveTo>
                  <a:cubicBezTo>
                    <a:pt x="2119" y="0"/>
                    <a:pt x="1000" y="838"/>
                    <a:pt x="543" y="2140"/>
                  </a:cubicBezTo>
                  <a:cubicBezTo>
                    <a:pt x="0" y="3629"/>
                    <a:pt x="543" y="5196"/>
                    <a:pt x="1753" y="5770"/>
                  </a:cubicBezTo>
                  <a:cubicBezTo>
                    <a:pt x="1928" y="5812"/>
                    <a:pt x="2105" y="5832"/>
                    <a:pt x="2283" y="5832"/>
                  </a:cubicBezTo>
                  <a:cubicBezTo>
                    <a:pt x="3411" y="5832"/>
                    <a:pt x="4539" y="5007"/>
                    <a:pt x="4995" y="3707"/>
                  </a:cubicBezTo>
                  <a:cubicBezTo>
                    <a:pt x="5522" y="2218"/>
                    <a:pt x="4979" y="651"/>
                    <a:pt x="3769" y="62"/>
                  </a:cubicBezTo>
                  <a:cubicBezTo>
                    <a:pt x="3597" y="20"/>
                    <a:pt x="3422" y="0"/>
                    <a:pt x="3247" y="0"/>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 name="Google Shape;483;p6"/>
            <p:cNvSpPr/>
            <p:nvPr/>
          </p:nvSpPr>
          <p:spPr>
            <a:xfrm>
              <a:off x="2509675" y="4150775"/>
              <a:ext cx="178000" cy="109400"/>
            </a:xfrm>
            <a:custGeom>
              <a:rect b="b" l="l" r="r" t="t"/>
              <a:pathLst>
                <a:path extrusionOk="0" h="4376" w="7120">
                  <a:moveTo>
                    <a:pt x="2717" y="1"/>
                  </a:moveTo>
                  <a:cubicBezTo>
                    <a:pt x="569" y="1"/>
                    <a:pt x="1" y="2297"/>
                    <a:pt x="1" y="2297"/>
                  </a:cubicBezTo>
                  <a:lnTo>
                    <a:pt x="5848" y="4375"/>
                  </a:lnTo>
                  <a:cubicBezTo>
                    <a:pt x="5848" y="4375"/>
                    <a:pt x="7120" y="1335"/>
                    <a:pt x="4033" y="250"/>
                  </a:cubicBezTo>
                  <a:cubicBezTo>
                    <a:pt x="3540" y="75"/>
                    <a:pt x="3103" y="1"/>
                    <a:pt x="2717" y="1"/>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 name="Google Shape;484;p6"/>
            <p:cNvSpPr/>
            <p:nvPr/>
          </p:nvSpPr>
          <p:spPr>
            <a:xfrm>
              <a:off x="2515500" y="4150525"/>
              <a:ext cx="158600" cy="101900"/>
            </a:xfrm>
            <a:custGeom>
              <a:rect b="b" l="l" r="r" t="t"/>
              <a:pathLst>
                <a:path extrusionOk="0" h="4076" w="6344">
                  <a:moveTo>
                    <a:pt x="2689" y="0"/>
                  </a:moveTo>
                  <a:cubicBezTo>
                    <a:pt x="721" y="0"/>
                    <a:pt x="1" y="2105"/>
                    <a:pt x="1" y="2105"/>
                  </a:cubicBezTo>
                  <a:lnTo>
                    <a:pt x="5553" y="4075"/>
                  </a:lnTo>
                  <a:cubicBezTo>
                    <a:pt x="5553" y="4075"/>
                    <a:pt x="6344" y="1113"/>
                    <a:pt x="3831" y="213"/>
                  </a:cubicBezTo>
                  <a:cubicBezTo>
                    <a:pt x="3411" y="64"/>
                    <a:pt x="3031" y="0"/>
                    <a:pt x="2689" y="0"/>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85" name="Google Shape;485;p6"/>
          <p:cNvSpPr/>
          <p:nvPr/>
        </p:nvSpPr>
        <p:spPr>
          <a:xfrm>
            <a:off x="8811200" y="4642252"/>
            <a:ext cx="435570" cy="349388"/>
          </a:xfrm>
          <a:custGeom>
            <a:rect b="b" l="l" r="r" t="t"/>
            <a:pathLst>
              <a:path extrusionOk="0" h="6600" w="8228">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 name="Google Shape;486;p6"/>
          <p:cNvSpPr/>
          <p:nvPr/>
        </p:nvSpPr>
        <p:spPr>
          <a:xfrm>
            <a:off x="9222067" y="309542"/>
            <a:ext cx="105420" cy="81458"/>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 name="Google Shape;487;p6"/>
          <p:cNvSpPr/>
          <p:nvPr/>
        </p:nvSpPr>
        <p:spPr>
          <a:xfrm>
            <a:off x="8826914" y="4586421"/>
            <a:ext cx="90364" cy="69825"/>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p6"/>
          <p:cNvSpPr/>
          <p:nvPr/>
        </p:nvSpPr>
        <p:spPr>
          <a:xfrm>
            <a:off x="9192763" y="4909709"/>
            <a:ext cx="134063" cy="104210"/>
          </a:xfrm>
          <a:custGeom>
            <a:rect b="b" l="l" r="r" t="t"/>
            <a:pathLst>
              <a:path extrusionOk="0" h="2653" w="3413">
                <a:moveTo>
                  <a:pt x="1707" y="0"/>
                </a:moveTo>
                <a:cubicBezTo>
                  <a:pt x="1" y="0"/>
                  <a:pt x="1" y="2652"/>
                  <a:pt x="1707" y="2652"/>
                </a:cubicBezTo>
                <a:cubicBezTo>
                  <a:pt x="3413" y="2652"/>
                  <a:pt x="3413" y="0"/>
                  <a:pt x="170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89" name="Google Shape;489;p6"/>
          <p:cNvGrpSpPr/>
          <p:nvPr/>
        </p:nvGrpSpPr>
        <p:grpSpPr>
          <a:xfrm>
            <a:off x="8782048" y="3993504"/>
            <a:ext cx="406380" cy="398287"/>
            <a:chOff x="7972900" y="1017250"/>
            <a:chExt cx="754791" cy="739760"/>
          </a:xfrm>
        </p:grpSpPr>
        <p:sp>
          <p:nvSpPr>
            <p:cNvPr id="490" name="Google Shape;490;p6"/>
            <p:cNvSpPr/>
            <p:nvPr/>
          </p:nvSpPr>
          <p:spPr>
            <a:xfrm>
              <a:off x="7972900" y="1017250"/>
              <a:ext cx="754791" cy="739760"/>
            </a:xfrm>
            <a:custGeom>
              <a:rect b="b" l="l" r="r" t="t"/>
              <a:pathLst>
                <a:path extrusionOk="0" h="14715" w="15014">
                  <a:moveTo>
                    <a:pt x="7499" y="1"/>
                  </a:moveTo>
                  <a:cubicBezTo>
                    <a:pt x="7404" y="1"/>
                    <a:pt x="7308" y="3"/>
                    <a:pt x="7212" y="6"/>
                  </a:cubicBezTo>
                  <a:cubicBezTo>
                    <a:pt x="3149" y="161"/>
                    <a:pt x="0" y="3589"/>
                    <a:pt x="156" y="7637"/>
                  </a:cubicBezTo>
                  <a:cubicBezTo>
                    <a:pt x="307" y="11605"/>
                    <a:pt x="3578" y="14715"/>
                    <a:pt x="7501" y="14715"/>
                  </a:cubicBezTo>
                  <a:cubicBezTo>
                    <a:pt x="7596" y="14715"/>
                    <a:pt x="7691" y="14713"/>
                    <a:pt x="7786" y="14709"/>
                  </a:cubicBezTo>
                  <a:cubicBezTo>
                    <a:pt x="11850" y="14554"/>
                    <a:pt x="15014" y="11127"/>
                    <a:pt x="14859" y="7063"/>
                  </a:cubicBezTo>
                  <a:cubicBezTo>
                    <a:pt x="14707" y="3111"/>
                    <a:pt x="11436" y="1"/>
                    <a:pt x="749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 name="Google Shape;491;p6"/>
            <p:cNvSpPr/>
            <p:nvPr/>
          </p:nvSpPr>
          <p:spPr>
            <a:xfrm>
              <a:off x="8110900" y="1152989"/>
              <a:ext cx="478795" cy="468288"/>
            </a:xfrm>
            <a:custGeom>
              <a:rect b="b" l="l" r="r" t="t"/>
              <a:pathLst>
                <a:path extrusionOk="0" h="9315" w="9524">
                  <a:moveTo>
                    <a:pt x="4776" y="1"/>
                  </a:moveTo>
                  <a:cubicBezTo>
                    <a:pt x="4709" y="1"/>
                    <a:pt x="4643" y="2"/>
                    <a:pt x="4576" y="5"/>
                  </a:cubicBezTo>
                  <a:cubicBezTo>
                    <a:pt x="2001" y="114"/>
                    <a:pt x="1" y="2269"/>
                    <a:pt x="109" y="4844"/>
                  </a:cubicBezTo>
                  <a:cubicBezTo>
                    <a:pt x="215" y="7352"/>
                    <a:pt x="2278" y="9315"/>
                    <a:pt x="4764" y="9315"/>
                  </a:cubicBezTo>
                  <a:cubicBezTo>
                    <a:pt x="4830" y="9315"/>
                    <a:pt x="4897" y="9314"/>
                    <a:pt x="4964" y="9311"/>
                  </a:cubicBezTo>
                  <a:cubicBezTo>
                    <a:pt x="7523" y="9202"/>
                    <a:pt x="9523" y="7031"/>
                    <a:pt x="9415" y="4472"/>
                  </a:cubicBezTo>
                  <a:cubicBezTo>
                    <a:pt x="9309" y="1964"/>
                    <a:pt x="7261" y="1"/>
                    <a:pt x="4776" y="1"/>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 name="Google Shape;492;p6"/>
            <p:cNvSpPr/>
            <p:nvPr/>
          </p:nvSpPr>
          <p:spPr>
            <a:xfrm>
              <a:off x="8232560" y="1270126"/>
              <a:ext cx="236281" cy="234018"/>
            </a:xfrm>
            <a:custGeom>
              <a:rect b="b" l="l" r="r" t="t"/>
              <a:pathLst>
                <a:path extrusionOk="0" h="4655" w="4700">
                  <a:moveTo>
                    <a:pt x="2318" y="1"/>
                  </a:moveTo>
                  <a:cubicBezTo>
                    <a:pt x="1070" y="1"/>
                    <a:pt x="31" y="1028"/>
                    <a:pt x="16" y="2297"/>
                  </a:cubicBezTo>
                  <a:cubicBezTo>
                    <a:pt x="0" y="3569"/>
                    <a:pt x="1024" y="4639"/>
                    <a:pt x="2311" y="4654"/>
                  </a:cubicBezTo>
                  <a:cubicBezTo>
                    <a:pt x="2321" y="4654"/>
                    <a:pt x="2330" y="4654"/>
                    <a:pt x="2340" y="4654"/>
                  </a:cubicBezTo>
                  <a:cubicBezTo>
                    <a:pt x="3614" y="4654"/>
                    <a:pt x="4653" y="3637"/>
                    <a:pt x="4668" y="2359"/>
                  </a:cubicBezTo>
                  <a:cubicBezTo>
                    <a:pt x="4700" y="1072"/>
                    <a:pt x="3660" y="17"/>
                    <a:pt x="2373" y="1"/>
                  </a:cubicBezTo>
                  <a:cubicBezTo>
                    <a:pt x="2355" y="1"/>
                    <a:pt x="2336" y="1"/>
                    <a:pt x="2318" y="1"/>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 name="Google Shape;493;p6"/>
            <p:cNvSpPr/>
            <p:nvPr/>
          </p:nvSpPr>
          <p:spPr>
            <a:xfrm>
              <a:off x="8209938" y="1349005"/>
              <a:ext cx="61634" cy="56054"/>
            </a:xfrm>
            <a:custGeom>
              <a:rect b="b" l="l" r="r" t="t"/>
              <a:pathLst>
                <a:path extrusionOk="0" h="1115" w="1226">
                  <a:moveTo>
                    <a:pt x="614" y="0"/>
                  </a:moveTo>
                  <a:cubicBezTo>
                    <a:pt x="465" y="0"/>
                    <a:pt x="316" y="63"/>
                    <a:pt x="202" y="185"/>
                  </a:cubicBezTo>
                  <a:cubicBezTo>
                    <a:pt x="0" y="402"/>
                    <a:pt x="16" y="759"/>
                    <a:pt x="233" y="960"/>
                  </a:cubicBezTo>
                  <a:cubicBezTo>
                    <a:pt x="343" y="1063"/>
                    <a:pt x="478" y="1114"/>
                    <a:pt x="612" y="1114"/>
                  </a:cubicBezTo>
                  <a:cubicBezTo>
                    <a:pt x="761" y="1114"/>
                    <a:pt x="910" y="1052"/>
                    <a:pt x="1024" y="929"/>
                  </a:cubicBezTo>
                  <a:cubicBezTo>
                    <a:pt x="1226" y="712"/>
                    <a:pt x="1210" y="356"/>
                    <a:pt x="993" y="154"/>
                  </a:cubicBezTo>
                  <a:cubicBezTo>
                    <a:pt x="883" y="51"/>
                    <a:pt x="748" y="0"/>
                    <a:pt x="61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94" name="Google Shape;494;p6"/>
          <p:cNvGrpSpPr/>
          <p:nvPr/>
        </p:nvGrpSpPr>
        <p:grpSpPr>
          <a:xfrm rot="-1984659">
            <a:off x="9368166" y="4981126"/>
            <a:ext cx="392553" cy="111935"/>
            <a:chOff x="3827225" y="3139400"/>
            <a:chExt cx="298975" cy="88200"/>
          </a:xfrm>
        </p:grpSpPr>
        <p:sp>
          <p:nvSpPr>
            <p:cNvPr id="495" name="Google Shape;495;p6"/>
            <p:cNvSpPr/>
            <p:nvPr/>
          </p:nvSpPr>
          <p:spPr>
            <a:xfrm>
              <a:off x="3827225" y="3143250"/>
              <a:ext cx="153950" cy="84350"/>
            </a:xfrm>
            <a:custGeom>
              <a:rect b="b" l="l" r="r" t="t"/>
              <a:pathLst>
                <a:path extrusionOk="0" h="3374" w="6158">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 name="Google Shape;496;p6"/>
            <p:cNvSpPr/>
            <p:nvPr/>
          </p:nvSpPr>
          <p:spPr>
            <a:xfrm>
              <a:off x="3973775" y="3139400"/>
              <a:ext cx="152425" cy="67325"/>
            </a:xfrm>
            <a:custGeom>
              <a:rect b="b" l="l" r="r" t="t"/>
              <a:pathLst>
                <a:path extrusionOk="0" h="2693" w="6097">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97" name="Google Shape;497;p6"/>
          <p:cNvSpPr/>
          <p:nvPr/>
        </p:nvSpPr>
        <p:spPr>
          <a:xfrm rot="5400000">
            <a:off x="8727492" y="1146182"/>
            <a:ext cx="249679" cy="200293"/>
          </a:xfrm>
          <a:custGeom>
            <a:rect b="b" l="l" r="r" t="t"/>
            <a:pathLst>
              <a:path extrusionOk="0" h="6600" w="8228">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98" name="Google Shape;498;p6"/>
          <p:cNvGrpSpPr/>
          <p:nvPr/>
        </p:nvGrpSpPr>
        <p:grpSpPr>
          <a:xfrm rot="-1984659">
            <a:off x="8709902" y="1689510"/>
            <a:ext cx="392553" cy="111935"/>
            <a:chOff x="3827225" y="3139400"/>
            <a:chExt cx="298975" cy="88200"/>
          </a:xfrm>
        </p:grpSpPr>
        <p:sp>
          <p:nvSpPr>
            <p:cNvPr id="499" name="Google Shape;499;p6"/>
            <p:cNvSpPr/>
            <p:nvPr/>
          </p:nvSpPr>
          <p:spPr>
            <a:xfrm>
              <a:off x="3827225" y="3143250"/>
              <a:ext cx="153950" cy="84350"/>
            </a:xfrm>
            <a:custGeom>
              <a:rect b="b" l="l" r="r" t="t"/>
              <a:pathLst>
                <a:path extrusionOk="0" h="3374" w="6158">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 name="Google Shape;500;p6"/>
            <p:cNvSpPr/>
            <p:nvPr/>
          </p:nvSpPr>
          <p:spPr>
            <a:xfrm>
              <a:off x="3973775" y="3139400"/>
              <a:ext cx="152425" cy="67325"/>
            </a:xfrm>
            <a:custGeom>
              <a:rect b="b" l="l" r="r" t="t"/>
              <a:pathLst>
                <a:path extrusionOk="0" h="2693" w="6097">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01" name="Google Shape;501;p6"/>
          <p:cNvGrpSpPr/>
          <p:nvPr/>
        </p:nvGrpSpPr>
        <p:grpSpPr>
          <a:xfrm>
            <a:off x="8743996" y="1943536"/>
            <a:ext cx="482481" cy="490933"/>
            <a:chOff x="1634175" y="4169925"/>
            <a:chExt cx="308275" cy="313675"/>
          </a:xfrm>
        </p:grpSpPr>
        <p:sp>
          <p:nvSpPr>
            <p:cNvPr id="502" name="Google Shape;502;p6"/>
            <p:cNvSpPr/>
            <p:nvPr/>
          </p:nvSpPr>
          <p:spPr>
            <a:xfrm>
              <a:off x="1634175" y="4353375"/>
              <a:ext cx="131850" cy="130225"/>
            </a:xfrm>
            <a:custGeom>
              <a:rect b="b" l="l" r="r" t="t"/>
              <a:pathLst>
                <a:path extrusionOk="0" h="5209" w="5274">
                  <a:moveTo>
                    <a:pt x="3983" y="1"/>
                  </a:moveTo>
                  <a:cubicBezTo>
                    <a:pt x="3890" y="1"/>
                    <a:pt x="3805" y="8"/>
                    <a:pt x="3754" y="25"/>
                  </a:cubicBezTo>
                  <a:cubicBezTo>
                    <a:pt x="3211" y="211"/>
                    <a:pt x="652" y="1250"/>
                    <a:pt x="202" y="1901"/>
                  </a:cubicBezTo>
                  <a:cubicBezTo>
                    <a:pt x="93" y="2041"/>
                    <a:pt x="0" y="2243"/>
                    <a:pt x="47" y="2413"/>
                  </a:cubicBezTo>
                  <a:cubicBezTo>
                    <a:pt x="78" y="2568"/>
                    <a:pt x="202" y="2677"/>
                    <a:pt x="342" y="2754"/>
                  </a:cubicBezTo>
                  <a:cubicBezTo>
                    <a:pt x="508" y="2845"/>
                    <a:pt x="679" y="2883"/>
                    <a:pt x="853" y="2883"/>
                  </a:cubicBezTo>
                  <a:cubicBezTo>
                    <a:pt x="1361" y="2883"/>
                    <a:pt x="1892" y="2563"/>
                    <a:pt x="2389" y="2320"/>
                  </a:cubicBezTo>
                  <a:lnTo>
                    <a:pt x="2389" y="2320"/>
                  </a:lnTo>
                  <a:cubicBezTo>
                    <a:pt x="2187" y="2584"/>
                    <a:pt x="1986" y="2878"/>
                    <a:pt x="1768" y="3204"/>
                  </a:cubicBezTo>
                  <a:cubicBezTo>
                    <a:pt x="1520" y="3576"/>
                    <a:pt x="1567" y="4042"/>
                    <a:pt x="1846" y="4243"/>
                  </a:cubicBezTo>
                  <a:cubicBezTo>
                    <a:pt x="1951" y="4315"/>
                    <a:pt x="2057" y="4346"/>
                    <a:pt x="2163" y="4346"/>
                  </a:cubicBezTo>
                  <a:cubicBezTo>
                    <a:pt x="2742" y="4346"/>
                    <a:pt x="3300" y="3403"/>
                    <a:pt x="3537" y="3049"/>
                  </a:cubicBezTo>
                  <a:lnTo>
                    <a:pt x="3537" y="3049"/>
                  </a:lnTo>
                  <a:cubicBezTo>
                    <a:pt x="3397" y="3530"/>
                    <a:pt x="3319" y="3980"/>
                    <a:pt x="3350" y="4476"/>
                  </a:cubicBezTo>
                  <a:cubicBezTo>
                    <a:pt x="3366" y="4848"/>
                    <a:pt x="3490" y="5019"/>
                    <a:pt x="3645" y="5112"/>
                  </a:cubicBezTo>
                  <a:cubicBezTo>
                    <a:pt x="3714" y="5163"/>
                    <a:pt x="3831" y="5208"/>
                    <a:pt x="3967" y="5208"/>
                  </a:cubicBezTo>
                  <a:cubicBezTo>
                    <a:pt x="4200" y="5208"/>
                    <a:pt x="4488" y="5076"/>
                    <a:pt x="4684" y="4615"/>
                  </a:cubicBezTo>
                  <a:cubicBezTo>
                    <a:pt x="4963" y="3949"/>
                    <a:pt x="5274" y="180"/>
                    <a:pt x="4421" y="40"/>
                  </a:cubicBezTo>
                  <a:cubicBezTo>
                    <a:pt x="4332" y="21"/>
                    <a:pt x="4145" y="1"/>
                    <a:pt x="3983"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 name="Google Shape;503;p6"/>
            <p:cNvSpPr/>
            <p:nvPr/>
          </p:nvSpPr>
          <p:spPr>
            <a:xfrm>
              <a:off x="1807500" y="4169925"/>
              <a:ext cx="134950" cy="124500"/>
            </a:xfrm>
            <a:custGeom>
              <a:rect b="b" l="l" r="r" t="t"/>
              <a:pathLst>
                <a:path extrusionOk="0" h="4980" w="5398">
                  <a:moveTo>
                    <a:pt x="2051" y="0"/>
                  </a:moveTo>
                  <a:cubicBezTo>
                    <a:pt x="1900" y="0"/>
                    <a:pt x="1759" y="93"/>
                    <a:pt x="1629" y="197"/>
                  </a:cubicBezTo>
                  <a:cubicBezTo>
                    <a:pt x="1024" y="709"/>
                    <a:pt x="171" y="3346"/>
                    <a:pt x="47" y="3889"/>
                  </a:cubicBezTo>
                  <a:cubicBezTo>
                    <a:pt x="0" y="4028"/>
                    <a:pt x="78" y="4416"/>
                    <a:pt x="109" y="4555"/>
                  </a:cubicBezTo>
                  <a:cubicBezTo>
                    <a:pt x="184" y="4868"/>
                    <a:pt x="753" y="4980"/>
                    <a:pt x="1469" y="4980"/>
                  </a:cubicBezTo>
                  <a:cubicBezTo>
                    <a:pt x="2670" y="4980"/>
                    <a:pt x="4286" y="4666"/>
                    <a:pt x="4684" y="4462"/>
                  </a:cubicBezTo>
                  <a:cubicBezTo>
                    <a:pt x="5397" y="4106"/>
                    <a:pt x="5258" y="3563"/>
                    <a:pt x="5103" y="3377"/>
                  </a:cubicBezTo>
                  <a:cubicBezTo>
                    <a:pt x="5000" y="3245"/>
                    <a:pt x="4829" y="3127"/>
                    <a:pt x="4511" y="3127"/>
                  </a:cubicBezTo>
                  <a:cubicBezTo>
                    <a:pt x="4491" y="3127"/>
                    <a:pt x="4472" y="3128"/>
                    <a:pt x="4451" y="3129"/>
                  </a:cubicBezTo>
                  <a:cubicBezTo>
                    <a:pt x="3955" y="3160"/>
                    <a:pt x="3505" y="3253"/>
                    <a:pt x="3040" y="3439"/>
                  </a:cubicBezTo>
                  <a:cubicBezTo>
                    <a:pt x="3443" y="3129"/>
                    <a:pt x="4606" y="2307"/>
                    <a:pt x="4095" y="1671"/>
                  </a:cubicBezTo>
                  <a:cubicBezTo>
                    <a:pt x="3983" y="1535"/>
                    <a:pt x="3805" y="1465"/>
                    <a:pt x="3613" y="1465"/>
                  </a:cubicBezTo>
                  <a:cubicBezTo>
                    <a:pt x="3431" y="1465"/>
                    <a:pt x="3237" y="1527"/>
                    <a:pt x="3071" y="1655"/>
                  </a:cubicBezTo>
                  <a:cubicBezTo>
                    <a:pt x="2761" y="1903"/>
                    <a:pt x="2482" y="2120"/>
                    <a:pt x="2233" y="2353"/>
                  </a:cubicBezTo>
                  <a:cubicBezTo>
                    <a:pt x="2513" y="1671"/>
                    <a:pt x="2900" y="895"/>
                    <a:pt x="2497" y="275"/>
                  </a:cubicBezTo>
                  <a:cubicBezTo>
                    <a:pt x="2420" y="151"/>
                    <a:pt x="2296" y="27"/>
                    <a:pt x="2140" y="11"/>
                  </a:cubicBezTo>
                  <a:cubicBezTo>
                    <a:pt x="2110" y="4"/>
                    <a:pt x="2081" y="0"/>
                    <a:pt x="2051"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 name="Google Shape;504;p6"/>
            <p:cNvSpPr/>
            <p:nvPr/>
          </p:nvSpPr>
          <p:spPr>
            <a:xfrm>
              <a:off x="1693875" y="4239500"/>
              <a:ext cx="174525" cy="165775"/>
            </a:xfrm>
            <a:custGeom>
              <a:rect b="b" l="l" r="r" t="t"/>
              <a:pathLst>
                <a:path extrusionOk="0" h="6631" w="6981">
                  <a:moveTo>
                    <a:pt x="4451" y="1"/>
                  </a:moveTo>
                  <a:cubicBezTo>
                    <a:pt x="3837" y="1"/>
                    <a:pt x="3224" y="246"/>
                    <a:pt x="2777" y="733"/>
                  </a:cubicBezTo>
                  <a:lnTo>
                    <a:pt x="854" y="2812"/>
                  </a:lnTo>
                  <a:cubicBezTo>
                    <a:pt x="1" y="3727"/>
                    <a:pt x="63" y="5185"/>
                    <a:pt x="978" y="6022"/>
                  </a:cubicBezTo>
                  <a:cubicBezTo>
                    <a:pt x="1414" y="6428"/>
                    <a:pt x="1972" y="6630"/>
                    <a:pt x="2530" y="6630"/>
                  </a:cubicBezTo>
                  <a:cubicBezTo>
                    <a:pt x="3144" y="6630"/>
                    <a:pt x="3757" y="6386"/>
                    <a:pt x="4204" y="5898"/>
                  </a:cubicBezTo>
                  <a:lnTo>
                    <a:pt x="6127" y="3820"/>
                  </a:lnTo>
                  <a:cubicBezTo>
                    <a:pt x="6980" y="2905"/>
                    <a:pt x="6918" y="1462"/>
                    <a:pt x="6003" y="609"/>
                  </a:cubicBezTo>
                  <a:cubicBezTo>
                    <a:pt x="5567" y="203"/>
                    <a:pt x="5009" y="1"/>
                    <a:pt x="4451" y="1"/>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 name="Google Shape;505;p6"/>
            <p:cNvSpPr/>
            <p:nvPr/>
          </p:nvSpPr>
          <p:spPr>
            <a:xfrm>
              <a:off x="1727225" y="4305900"/>
              <a:ext cx="51975" cy="40725"/>
            </a:xfrm>
            <a:custGeom>
              <a:rect b="b" l="l" r="r" t="t"/>
              <a:pathLst>
                <a:path extrusionOk="0" h="1629" w="2079">
                  <a:moveTo>
                    <a:pt x="1040" y="0"/>
                  </a:moveTo>
                  <a:cubicBezTo>
                    <a:pt x="1" y="0"/>
                    <a:pt x="1" y="1629"/>
                    <a:pt x="1040" y="1629"/>
                  </a:cubicBezTo>
                  <a:cubicBezTo>
                    <a:pt x="2079" y="1629"/>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 name="Google Shape;506;p6"/>
            <p:cNvSpPr/>
            <p:nvPr/>
          </p:nvSpPr>
          <p:spPr>
            <a:xfrm>
              <a:off x="1716375" y="4362900"/>
              <a:ext cx="52375" cy="40725"/>
            </a:xfrm>
            <a:custGeom>
              <a:rect b="b" l="l" r="r" t="t"/>
              <a:pathLst>
                <a:path extrusionOk="0" h="1629" w="2095">
                  <a:moveTo>
                    <a:pt x="1039" y="0"/>
                  </a:moveTo>
                  <a:cubicBezTo>
                    <a:pt x="0" y="0"/>
                    <a:pt x="0" y="1629"/>
                    <a:pt x="1039" y="1629"/>
                  </a:cubicBezTo>
                  <a:cubicBezTo>
                    <a:pt x="2094" y="1629"/>
                    <a:pt x="2094"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 name="Google Shape;507;p6"/>
            <p:cNvSpPr/>
            <p:nvPr/>
          </p:nvSpPr>
          <p:spPr>
            <a:xfrm>
              <a:off x="1826500" y="4282250"/>
              <a:ext cx="51975" cy="40725"/>
            </a:xfrm>
            <a:custGeom>
              <a:rect b="b" l="l" r="r" t="t"/>
              <a:pathLst>
                <a:path extrusionOk="0" h="1629" w="2079">
                  <a:moveTo>
                    <a:pt x="1039" y="0"/>
                  </a:moveTo>
                  <a:cubicBezTo>
                    <a:pt x="0" y="0"/>
                    <a:pt x="0" y="1629"/>
                    <a:pt x="1039" y="1629"/>
                  </a:cubicBezTo>
                  <a:cubicBezTo>
                    <a:pt x="2078" y="1629"/>
                    <a:pt x="2078"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 name="Google Shape;508;p6"/>
            <p:cNvSpPr/>
            <p:nvPr/>
          </p:nvSpPr>
          <p:spPr>
            <a:xfrm>
              <a:off x="1783850" y="4239200"/>
              <a:ext cx="52350" cy="40750"/>
            </a:xfrm>
            <a:custGeom>
              <a:rect b="b" l="l" r="r" t="t"/>
              <a:pathLst>
                <a:path extrusionOk="0" h="1630" w="2094">
                  <a:moveTo>
                    <a:pt x="1055" y="1"/>
                  </a:moveTo>
                  <a:cubicBezTo>
                    <a:pt x="16" y="1"/>
                    <a:pt x="0" y="1629"/>
                    <a:pt x="1055" y="1629"/>
                  </a:cubicBezTo>
                  <a:cubicBezTo>
                    <a:pt x="2094" y="1629"/>
                    <a:pt x="2094" y="1"/>
                    <a:pt x="1055"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 name="Google Shape;509;p6"/>
            <p:cNvSpPr/>
            <p:nvPr/>
          </p:nvSpPr>
          <p:spPr>
            <a:xfrm>
              <a:off x="1776850" y="4297750"/>
              <a:ext cx="52375" cy="40350"/>
            </a:xfrm>
            <a:custGeom>
              <a:rect b="b" l="l" r="r" t="t"/>
              <a:pathLst>
                <a:path extrusionOk="0" h="1614" w="2095">
                  <a:moveTo>
                    <a:pt x="1040" y="1"/>
                  </a:moveTo>
                  <a:cubicBezTo>
                    <a:pt x="1" y="1"/>
                    <a:pt x="1" y="1614"/>
                    <a:pt x="1040" y="1614"/>
                  </a:cubicBezTo>
                  <a:cubicBezTo>
                    <a:pt x="2095" y="1614"/>
                    <a:pt x="2095" y="1"/>
                    <a:pt x="1040"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 name="Google Shape;510;p6"/>
            <p:cNvSpPr/>
            <p:nvPr/>
          </p:nvSpPr>
          <p:spPr>
            <a:xfrm>
              <a:off x="1769500" y="4348175"/>
              <a:ext cx="51975" cy="40325"/>
            </a:xfrm>
            <a:custGeom>
              <a:rect b="b" l="l" r="r" t="t"/>
              <a:pathLst>
                <a:path extrusionOk="0" h="1613" w="2079">
                  <a:moveTo>
                    <a:pt x="1039" y="0"/>
                  </a:moveTo>
                  <a:cubicBezTo>
                    <a:pt x="0" y="0"/>
                    <a:pt x="0" y="1613"/>
                    <a:pt x="1039" y="1613"/>
                  </a:cubicBezTo>
                  <a:cubicBezTo>
                    <a:pt x="2078" y="1613"/>
                    <a:pt x="2078"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 name="Google Shape;511;p6"/>
            <p:cNvSpPr/>
            <p:nvPr/>
          </p:nvSpPr>
          <p:spPr>
            <a:xfrm>
              <a:off x="1738475" y="4252400"/>
              <a:ext cx="51975" cy="40725"/>
            </a:xfrm>
            <a:custGeom>
              <a:rect b="b" l="l" r="r" t="t"/>
              <a:pathLst>
                <a:path extrusionOk="0" h="1629" w="2079">
                  <a:moveTo>
                    <a:pt x="1040" y="0"/>
                  </a:moveTo>
                  <a:cubicBezTo>
                    <a:pt x="0" y="0"/>
                    <a:pt x="0" y="1629"/>
                    <a:pt x="1040" y="1629"/>
                  </a:cubicBezTo>
                  <a:cubicBezTo>
                    <a:pt x="2079" y="1629"/>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 name="Google Shape;512;p6"/>
            <p:cNvSpPr/>
            <p:nvPr/>
          </p:nvSpPr>
          <p:spPr>
            <a:xfrm>
              <a:off x="1679925" y="4322575"/>
              <a:ext cx="51975" cy="40350"/>
            </a:xfrm>
            <a:custGeom>
              <a:rect b="b" l="l" r="r" t="t"/>
              <a:pathLst>
                <a:path extrusionOk="0" h="1614" w="2079">
                  <a:moveTo>
                    <a:pt x="1040" y="0"/>
                  </a:moveTo>
                  <a:cubicBezTo>
                    <a:pt x="0" y="0"/>
                    <a:pt x="0" y="1613"/>
                    <a:pt x="1040" y="1613"/>
                  </a:cubicBezTo>
                  <a:cubicBezTo>
                    <a:pt x="2079" y="1613"/>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13" name="Google Shape;513;p6"/>
          <p:cNvSpPr/>
          <p:nvPr/>
        </p:nvSpPr>
        <p:spPr>
          <a:xfrm>
            <a:off x="9015152" y="759887"/>
            <a:ext cx="90364" cy="69825"/>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 name="Google Shape;514;p6"/>
          <p:cNvSpPr/>
          <p:nvPr/>
        </p:nvSpPr>
        <p:spPr>
          <a:xfrm>
            <a:off x="9027675" y="3329784"/>
            <a:ext cx="134063" cy="104210"/>
          </a:xfrm>
          <a:custGeom>
            <a:rect b="b" l="l" r="r" t="t"/>
            <a:pathLst>
              <a:path extrusionOk="0" h="2653" w="3413">
                <a:moveTo>
                  <a:pt x="1707" y="0"/>
                </a:moveTo>
                <a:cubicBezTo>
                  <a:pt x="1" y="0"/>
                  <a:pt x="1" y="2652"/>
                  <a:pt x="1707" y="2652"/>
                </a:cubicBezTo>
                <a:cubicBezTo>
                  <a:pt x="3413" y="2652"/>
                  <a:pt x="3413" y="0"/>
                  <a:pt x="170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 name="Google Shape;515;p6"/>
          <p:cNvSpPr/>
          <p:nvPr/>
        </p:nvSpPr>
        <p:spPr>
          <a:xfrm>
            <a:off x="8829712" y="3300245"/>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 name="Google Shape;516;p6"/>
          <p:cNvSpPr/>
          <p:nvPr/>
        </p:nvSpPr>
        <p:spPr>
          <a:xfrm>
            <a:off x="9058312" y="3909845"/>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 name="Google Shape;517;p6"/>
          <p:cNvSpPr/>
          <p:nvPr/>
        </p:nvSpPr>
        <p:spPr>
          <a:xfrm>
            <a:off x="8982112" y="1471445"/>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 name="Google Shape;518;p6"/>
          <p:cNvSpPr/>
          <p:nvPr/>
        </p:nvSpPr>
        <p:spPr>
          <a:xfrm>
            <a:off x="9058312" y="1090445"/>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19" name="Google Shape;519;p6"/>
          <p:cNvGrpSpPr/>
          <p:nvPr/>
        </p:nvGrpSpPr>
        <p:grpSpPr>
          <a:xfrm rot="2923779">
            <a:off x="8802783" y="3564617"/>
            <a:ext cx="299649" cy="85879"/>
            <a:chOff x="3827225" y="3139400"/>
            <a:chExt cx="298975" cy="88200"/>
          </a:xfrm>
        </p:grpSpPr>
        <p:sp>
          <p:nvSpPr>
            <p:cNvPr id="520" name="Google Shape;520;p6"/>
            <p:cNvSpPr/>
            <p:nvPr/>
          </p:nvSpPr>
          <p:spPr>
            <a:xfrm>
              <a:off x="3827225" y="3143250"/>
              <a:ext cx="153950" cy="84350"/>
            </a:xfrm>
            <a:custGeom>
              <a:rect b="b" l="l" r="r" t="t"/>
              <a:pathLst>
                <a:path extrusionOk="0" h="3374" w="6158">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 name="Google Shape;521;p6"/>
            <p:cNvSpPr/>
            <p:nvPr/>
          </p:nvSpPr>
          <p:spPr>
            <a:xfrm>
              <a:off x="3973775" y="3139400"/>
              <a:ext cx="152425" cy="67325"/>
            </a:xfrm>
            <a:custGeom>
              <a:rect b="b" l="l" r="r" t="t"/>
              <a:pathLst>
                <a:path extrusionOk="0" h="2693" w="6097">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22" name="Google Shape;522;p6"/>
          <p:cNvGrpSpPr/>
          <p:nvPr/>
        </p:nvGrpSpPr>
        <p:grpSpPr>
          <a:xfrm>
            <a:off x="9067477" y="2514216"/>
            <a:ext cx="187566" cy="183830"/>
            <a:chOff x="7972900" y="1017250"/>
            <a:chExt cx="754791" cy="739760"/>
          </a:xfrm>
        </p:grpSpPr>
        <p:sp>
          <p:nvSpPr>
            <p:cNvPr id="523" name="Google Shape;523;p6"/>
            <p:cNvSpPr/>
            <p:nvPr/>
          </p:nvSpPr>
          <p:spPr>
            <a:xfrm>
              <a:off x="7972900" y="1017250"/>
              <a:ext cx="754791" cy="739760"/>
            </a:xfrm>
            <a:custGeom>
              <a:rect b="b" l="l" r="r" t="t"/>
              <a:pathLst>
                <a:path extrusionOk="0" h="14715" w="15014">
                  <a:moveTo>
                    <a:pt x="7499" y="1"/>
                  </a:moveTo>
                  <a:cubicBezTo>
                    <a:pt x="7404" y="1"/>
                    <a:pt x="7308" y="3"/>
                    <a:pt x="7212" y="6"/>
                  </a:cubicBezTo>
                  <a:cubicBezTo>
                    <a:pt x="3149" y="161"/>
                    <a:pt x="0" y="3589"/>
                    <a:pt x="156" y="7637"/>
                  </a:cubicBezTo>
                  <a:cubicBezTo>
                    <a:pt x="307" y="11605"/>
                    <a:pt x="3578" y="14715"/>
                    <a:pt x="7501" y="14715"/>
                  </a:cubicBezTo>
                  <a:cubicBezTo>
                    <a:pt x="7596" y="14715"/>
                    <a:pt x="7691" y="14713"/>
                    <a:pt x="7786" y="14709"/>
                  </a:cubicBezTo>
                  <a:cubicBezTo>
                    <a:pt x="11850" y="14554"/>
                    <a:pt x="15014" y="11127"/>
                    <a:pt x="14859" y="7063"/>
                  </a:cubicBezTo>
                  <a:cubicBezTo>
                    <a:pt x="14707" y="3111"/>
                    <a:pt x="11436" y="1"/>
                    <a:pt x="749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 name="Google Shape;524;p6"/>
            <p:cNvSpPr/>
            <p:nvPr/>
          </p:nvSpPr>
          <p:spPr>
            <a:xfrm>
              <a:off x="8110900" y="1152989"/>
              <a:ext cx="478795" cy="468288"/>
            </a:xfrm>
            <a:custGeom>
              <a:rect b="b" l="l" r="r" t="t"/>
              <a:pathLst>
                <a:path extrusionOk="0" h="9315" w="9524">
                  <a:moveTo>
                    <a:pt x="4776" y="1"/>
                  </a:moveTo>
                  <a:cubicBezTo>
                    <a:pt x="4709" y="1"/>
                    <a:pt x="4643" y="2"/>
                    <a:pt x="4576" y="5"/>
                  </a:cubicBezTo>
                  <a:cubicBezTo>
                    <a:pt x="2001" y="114"/>
                    <a:pt x="1" y="2269"/>
                    <a:pt x="109" y="4844"/>
                  </a:cubicBezTo>
                  <a:cubicBezTo>
                    <a:pt x="215" y="7352"/>
                    <a:pt x="2278" y="9315"/>
                    <a:pt x="4764" y="9315"/>
                  </a:cubicBezTo>
                  <a:cubicBezTo>
                    <a:pt x="4830" y="9315"/>
                    <a:pt x="4897" y="9314"/>
                    <a:pt x="4964" y="9311"/>
                  </a:cubicBezTo>
                  <a:cubicBezTo>
                    <a:pt x="7523" y="9202"/>
                    <a:pt x="9523" y="7031"/>
                    <a:pt x="9415" y="4472"/>
                  </a:cubicBezTo>
                  <a:cubicBezTo>
                    <a:pt x="9309" y="1964"/>
                    <a:pt x="7261" y="1"/>
                    <a:pt x="4776" y="1"/>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 name="Google Shape;525;p6"/>
            <p:cNvSpPr/>
            <p:nvPr/>
          </p:nvSpPr>
          <p:spPr>
            <a:xfrm>
              <a:off x="8232560" y="1270126"/>
              <a:ext cx="236281" cy="234018"/>
            </a:xfrm>
            <a:custGeom>
              <a:rect b="b" l="l" r="r" t="t"/>
              <a:pathLst>
                <a:path extrusionOk="0" h="4655" w="4700">
                  <a:moveTo>
                    <a:pt x="2318" y="1"/>
                  </a:moveTo>
                  <a:cubicBezTo>
                    <a:pt x="1070" y="1"/>
                    <a:pt x="31" y="1028"/>
                    <a:pt x="16" y="2297"/>
                  </a:cubicBezTo>
                  <a:cubicBezTo>
                    <a:pt x="0" y="3569"/>
                    <a:pt x="1024" y="4639"/>
                    <a:pt x="2311" y="4654"/>
                  </a:cubicBezTo>
                  <a:cubicBezTo>
                    <a:pt x="2321" y="4654"/>
                    <a:pt x="2330" y="4654"/>
                    <a:pt x="2340" y="4654"/>
                  </a:cubicBezTo>
                  <a:cubicBezTo>
                    <a:pt x="3614" y="4654"/>
                    <a:pt x="4653" y="3637"/>
                    <a:pt x="4668" y="2359"/>
                  </a:cubicBezTo>
                  <a:cubicBezTo>
                    <a:pt x="4700" y="1072"/>
                    <a:pt x="3660" y="17"/>
                    <a:pt x="2373" y="1"/>
                  </a:cubicBezTo>
                  <a:cubicBezTo>
                    <a:pt x="2355" y="1"/>
                    <a:pt x="2336" y="1"/>
                    <a:pt x="2318" y="1"/>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 name="Google Shape;526;p6"/>
            <p:cNvSpPr/>
            <p:nvPr/>
          </p:nvSpPr>
          <p:spPr>
            <a:xfrm>
              <a:off x="8209938" y="1349005"/>
              <a:ext cx="61634" cy="56054"/>
            </a:xfrm>
            <a:custGeom>
              <a:rect b="b" l="l" r="r" t="t"/>
              <a:pathLst>
                <a:path extrusionOk="0" h="1115" w="1226">
                  <a:moveTo>
                    <a:pt x="614" y="0"/>
                  </a:moveTo>
                  <a:cubicBezTo>
                    <a:pt x="465" y="0"/>
                    <a:pt x="316" y="63"/>
                    <a:pt x="202" y="185"/>
                  </a:cubicBezTo>
                  <a:cubicBezTo>
                    <a:pt x="0" y="402"/>
                    <a:pt x="16" y="759"/>
                    <a:pt x="233" y="960"/>
                  </a:cubicBezTo>
                  <a:cubicBezTo>
                    <a:pt x="343" y="1063"/>
                    <a:pt x="478" y="1114"/>
                    <a:pt x="612" y="1114"/>
                  </a:cubicBezTo>
                  <a:cubicBezTo>
                    <a:pt x="761" y="1114"/>
                    <a:pt x="910" y="1052"/>
                    <a:pt x="1024" y="929"/>
                  </a:cubicBezTo>
                  <a:cubicBezTo>
                    <a:pt x="1226" y="712"/>
                    <a:pt x="1210" y="356"/>
                    <a:pt x="993" y="154"/>
                  </a:cubicBezTo>
                  <a:cubicBezTo>
                    <a:pt x="883" y="51"/>
                    <a:pt x="748" y="0"/>
                    <a:pt x="61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27" name="Google Shape;527;p6"/>
          <p:cNvGrpSpPr/>
          <p:nvPr/>
        </p:nvGrpSpPr>
        <p:grpSpPr>
          <a:xfrm>
            <a:off x="8484784" y="2704997"/>
            <a:ext cx="995211" cy="1086740"/>
            <a:chOff x="8232500" y="3951225"/>
            <a:chExt cx="1138425" cy="1243125"/>
          </a:xfrm>
        </p:grpSpPr>
        <p:sp>
          <p:nvSpPr>
            <p:cNvPr id="528" name="Google Shape;528;p6"/>
            <p:cNvSpPr/>
            <p:nvPr/>
          </p:nvSpPr>
          <p:spPr>
            <a:xfrm>
              <a:off x="8232500" y="3951225"/>
              <a:ext cx="1138425" cy="1243125"/>
            </a:xfrm>
            <a:custGeom>
              <a:rect b="b" l="l" r="r" t="t"/>
              <a:pathLst>
                <a:path extrusionOk="0" h="49725" w="45537">
                  <a:moveTo>
                    <a:pt x="26072" y="0"/>
                  </a:moveTo>
                  <a:lnTo>
                    <a:pt x="26072" y="0"/>
                  </a:lnTo>
                  <a:cubicBezTo>
                    <a:pt x="17449" y="186"/>
                    <a:pt x="11648" y="8158"/>
                    <a:pt x="9213" y="16425"/>
                  </a:cubicBezTo>
                  <a:cubicBezTo>
                    <a:pt x="6096" y="27018"/>
                    <a:pt x="8376" y="35641"/>
                    <a:pt x="8376" y="35641"/>
                  </a:cubicBezTo>
                  <a:cubicBezTo>
                    <a:pt x="8376" y="35641"/>
                    <a:pt x="0" y="43598"/>
                    <a:pt x="652" y="48747"/>
                  </a:cubicBezTo>
                  <a:cubicBezTo>
                    <a:pt x="2498" y="49181"/>
                    <a:pt x="4374" y="49460"/>
                    <a:pt x="6297" y="49600"/>
                  </a:cubicBezTo>
                  <a:lnTo>
                    <a:pt x="8019" y="45474"/>
                  </a:lnTo>
                  <a:lnTo>
                    <a:pt x="8267" y="49709"/>
                  </a:lnTo>
                  <a:cubicBezTo>
                    <a:pt x="8657" y="49719"/>
                    <a:pt x="9049" y="49725"/>
                    <a:pt x="9441" y="49725"/>
                  </a:cubicBezTo>
                  <a:cubicBezTo>
                    <a:pt x="14160" y="49725"/>
                    <a:pt x="18999" y="48954"/>
                    <a:pt x="23653" y="47522"/>
                  </a:cubicBezTo>
                  <a:cubicBezTo>
                    <a:pt x="23234" y="46359"/>
                    <a:pt x="22893" y="44947"/>
                    <a:pt x="23094" y="43722"/>
                  </a:cubicBezTo>
                  <a:lnTo>
                    <a:pt x="23094" y="43722"/>
                  </a:lnTo>
                  <a:lnTo>
                    <a:pt x="25467" y="46932"/>
                  </a:lnTo>
                  <a:cubicBezTo>
                    <a:pt x="31190" y="44963"/>
                    <a:pt x="36588" y="42016"/>
                    <a:pt x="41132" y="38325"/>
                  </a:cubicBezTo>
                  <a:lnTo>
                    <a:pt x="38278" y="35471"/>
                  </a:lnTo>
                  <a:lnTo>
                    <a:pt x="38278" y="35471"/>
                  </a:lnTo>
                  <a:lnTo>
                    <a:pt x="42636" y="37053"/>
                  </a:lnTo>
                  <a:cubicBezTo>
                    <a:pt x="43660" y="36169"/>
                    <a:pt x="44621" y="35223"/>
                    <a:pt x="45537" y="34261"/>
                  </a:cubicBezTo>
                  <a:cubicBezTo>
                    <a:pt x="42342" y="31562"/>
                    <a:pt x="38712" y="28895"/>
                    <a:pt x="31780" y="28755"/>
                  </a:cubicBezTo>
                  <a:cubicBezTo>
                    <a:pt x="28585" y="24443"/>
                    <a:pt x="24614" y="17076"/>
                    <a:pt x="22226" y="10593"/>
                  </a:cubicBezTo>
                  <a:cubicBezTo>
                    <a:pt x="21760" y="9337"/>
                    <a:pt x="21249" y="8096"/>
                    <a:pt x="21109" y="6778"/>
                  </a:cubicBezTo>
                  <a:cubicBezTo>
                    <a:pt x="20969" y="5460"/>
                    <a:pt x="21249" y="4017"/>
                    <a:pt x="22179" y="3071"/>
                  </a:cubicBezTo>
                  <a:cubicBezTo>
                    <a:pt x="23249" y="1970"/>
                    <a:pt x="25033" y="1148"/>
                    <a:pt x="26072" y="0"/>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 name="Google Shape;529;p6"/>
            <p:cNvSpPr/>
            <p:nvPr/>
          </p:nvSpPr>
          <p:spPr>
            <a:xfrm>
              <a:off x="8427925" y="4604575"/>
              <a:ext cx="608000" cy="256825"/>
            </a:xfrm>
            <a:custGeom>
              <a:rect b="b" l="l" r="r" t="t"/>
              <a:pathLst>
                <a:path extrusionOk="0" h="10273" w="24320">
                  <a:moveTo>
                    <a:pt x="22241" y="0"/>
                  </a:moveTo>
                  <a:cubicBezTo>
                    <a:pt x="22241" y="0"/>
                    <a:pt x="11925" y="6852"/>
                    <a:pt x="3055" y="6852"/>
                  </a:cubicBezTo>
                  <a:cubicBezTo>
                    <a:pt x="2010" y="6852"/>
                    <a:pt x="986" y="6757"/>
                    <a:pt x="0" y="6545"/>
                  </a:cubicBezTo>
                  <a:lnTo>
                    <a:pt x="0" y="6545"/>
                  </a:lnTo>
                  <a:lnTo>
                    <a:pt x="171" y="9849"/>
                  </a:lnTo>
                  <a:cubicBezTo>
                    <a:pt x="171" y="9849"/>
                    <a:pt x="1849" y="10272"/>
                    <a:pt x="4573" y="10272"/>
                  </a:cubicBezTo>
                  <a:cubicBezTo>
                    <a:pt x="9181" y="10272"/>
                    <a:pt x="16784" y="9059"/>
                    <a:pt x="24319" y="2528"/>
                  </a:cubicBezTo>
                  <a:lnTo>
                    <a:pt x="22241" y="0"/>
                  </a:lnTo>
                  <a:close/>
                </a:path>
              </a:pathLst>
            </a:custGeom>
            <a:solidFill>
              <a:srgbClr val="BED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 name="Google Shape;530;p6"/>
            <p:cNvSpPr/>
            <p:nvPr/>
          </p:nvSpPr>
          <p:spPr>
            <a:xfrm>
              <a:off x="8646600" y="4672925"/>
              <a:ext cx="224925" cy="202825"/>
            </a:xfrm>
            <a:custGeom>
              <a:rect b="b" l="l" r="r" t="t"/>
              <a:pathLst>
                <a:path extrusionOk="0" h="8113" w="8997">
                  <a:moveTo>
                    <a:pt x="5755" y="1764"/>
                  </a:moveTo>
                  <a:cubicBezTo>
                    <a:pt x="6003" y="2369"/>
                    <a:pt x="6220" y="2927"/>
                    <a:pt x="6437" y="3470"/>
                  </a:cubicBezTo>
                  <a:cubicBezTo>
                    <a:pt x="6623" y="3935"/>
                    <a:pt x="6809" y="4416"/>
                    <a:pt x="7011" y="4928"/>
                  </a:cubicBezTo>
                  <a:lnTo>
                    <a:pt x="3149" y="6293"/>
                  </a:lnTo>
                  <a:cubicBezTo>
                    <a:pt x="2622" y="5098"/>
                    <a:pt x="2234" y="4106"/>
                    <a:pt x="1893" y="2989"/>
                  </a:cubicBezTo>
                  <a:cubicBezTo>
                    <a:pt x="3010" y="2555"/>
                    <a:pt x="4281" y="2152"/>
                    <a:pt x="5755" y="1764"/>
                  </a:cubicBezTo>
                  <a:close/>
                  <a:moveTo>
                    <a:pt x="6178" y="0"/>
                  </a:moveTo>
                  <a:cubicBezTo>
                    <a:pt x="6105" y="0"/>
                    <a:pt x="6031" y="9"/>
                    <a:pt x="5956" y="27"/>
                  </a:cubicBezTo>
                  <a:cubicBezTo>
                    <a:pt x="4188" y="477"/>
                    <a:pt x="2358" y="1019"/>
                    <a:pt x="668" y="1717"/>
                  </a:cubicBezTo>
                  <a:cubicBezTo>
                    <a:pt x="233" y="1888"/>
                    <a:pt x="1" y="2353"/>
                    <a:pt x="125" y="2803"/>
                  </a:cubicBezTo>
                  <a:cubicBezTo>
                    <a:pt x="621" y="4556"/>
                    <a:pt x="1179" y="5905"/>
                    <a:pt x="1924" y="7580"/>
                  </a:cubicBezTo>
                  <a:cubicBezTo>
                    <a:pt x="2080" y="7916"/>
                    <a:pt x="2412" y="8113"/>
                    <a:pt x="2763" y="8113"/>
                  </a:cubicBezTo>
                  <a:cubicBezTo>
                    <a:pt x="2866" y="8113"/>
                    <a:pt x="2970" y="8096"/>
                    <a:pt x="3072" y="8061"/>
                  </a:cubicBezTo>
                  <a:lnTo>
                    <a:pt x="8267" y="6231"/>
                  </a:lnTo>
                  <a:cubicBezTo>
                    <a:pt x="8748" y="6060"/>
                    <a:pt x="8996" y="5502"/>
                    <a:pt x="8810" y="5021"/>
                  </a:cubicBezTo>
                  <a:cubicBezTo>
                    <a:pt x="8143" y="3408"/>
                    <a:pt x="7709" y="2214"/>
                    <a:pt x="7042" y="570"/>
                  </a:cubicBezTo>
                  <a:cubicBezTo>
                    <a:pt x="6887" y="220"/>
                    <a:pt x="6548" y="0"/>
                    <a:pt x="6178" y="0"/>
                  </a:cubicBezTo>
                  <a:close/>
                </a:path>
              </a:pathLst>
            </a:custGeom>
            <a:solidFill>
              <a:srgbClr val="D1A79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31" name="Google Shape;531;p6"/>
          <p:cNvGrpSpPr/>
          <p:nvPr/>
        </p:nvGrpSpPr>
        <p:grpSpPr>
          <a:xfrm flipH="1">
            <a:off x="8435488" y="28425"/>
            <a:ext cx="924800" cy="948300"/>
            <a:chOff x="2100225" y="3794250"/>
            <a:chExt cx="924800" cy="948300"/>
          </a:xfrm>
        </p:grpSpPr>
        <p:sp>
          <p:nvSpPr>
            <p:cNvPr id="532" name="Google Shape;532;p6"/>
            <p:cNvSpPr/>
            <p:nvPr/>
          </p:nvSpPr>
          <p:spPr>
            <a:xfrm>
              <a:off x="2100225" y="3794250"/>
              <a:ext cx="924800" cy="948300"/>
            </a:xfrm>
            <a:custGeom>
              <a:rect b="b" l="l" r="r" t="t"/>
              <a:pathLst>
                <a:path extrusionOk="0" h="37932" w="36992">
                  <a:moveTo>
                    <a:pt x="18631" y="0"/>
                  </a:moveTo>
                  <a:cubicBezTo>
                    <a:pt x="18420" y="0"/>
                    <a:pt x="18212" y="3"/>
                    <a:pt x="18007" y="9"/>
                  </a:cubicBezTo>
                  <a:cubicBezTo>
                    <a:pt x="12827" y="149"/>
                    <a:pt x="3770" y="5329"/>
                    <a:pt x="5088" y="19675"/>
                  </a:cubicBezTo>
                  <a:cubicBezTo>
                    <a:pt x="5383" y="22824"/>
                    <a:pt x="5522" y="25833"/>
                    <a:pt x="4281" y="28842"/>
                  </a:cubicBezTo>
                  <a:cubicBezTo>
                    <a:pt x="3397" y="30997"/>
                    <a:pt x="2079" y="32936"/>
                    <a:pt x="823" y="34890"/>
                  </a:cubicBezTo>
                  <a:cubicBezTo>
                    <a:pt x="404" y="35526"/>
                    <a:pt x="1" y="36317"/>
                    <a:pt x="358" y="36969"/>
                  </a:cubicBezTo>
                  <a:cubicBezTo>
                    <a:pt x="637" y="37511"/>
                    <a:pt x="1304" y="37698"/>
                    <a:pt x="1908" y="37775"/>
                  </a:cubicBezTo>
                  <a:cubicBezTo>
                    <a:pt x="2602" y="37883"/>
                    <a:pt x="3296" y="37931"/>
                    <a:pt x="3989" y="37931"/>
                  </a:cubicBezTo>
                  <a:cubicBezTo>
                    <a:pt x="6988" y="37931"/>
                    <a:pt x="9977" y="37031"/>
                    <a:pt x="12874" y="36162"/>
                  </a:cubicBezTo>
                  <a:cubicBezTo>
                    <a:pt x="32013" y="30470"/>
                    <a:pt x="36991" y="17783"/>
                    <a:pt x="34758" y="10246"/>
                  </a:cubicBezTo>
                  <a:cubicBezTo>
                    <a:pt x="32408" y="2328"/>
                    <a:pt x="24440" y="0"/>
                    <a:pt x="18631"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 name="Google Shape;533;p6"/>
            <p:cNvSpPr/>
            <p:nvPr/>
          </p:nvSpPr>
          <p:spPr>
            <a:xfrm>
              <a:off x="2689975" y="4074825"/>
              <a:ext cx="150100" cy="149800"/>
            </a:xfrm>
            <a:custGeom>
              <a:rect b="b" l="l" r="r" t="t"/>
              <a:pathLst>
                <a:path extrusionOk="0" h="5992" w="6004">
                  <a:moveTo>
                    <a:pt x="3246" y="0"/>
                  </a:moveTo>
                  <a:cubicBezTo>
                    <a:pt x="2115" y="0"/>
                    <a:pt x="985" y="836"/>
                    <a:pt x="528" y="2125"/>
                  </a:cubicBezTo>
                  <a:cubicBezTo>
                    <a:pt x="1" y="3613"/>
                    <a:pt x="544" y="5195"/>
                    <a:pt x="1753" y="5769"/>
                  </a:cubicBezTo>
                  <a:cubicBezTo>
                    <a:pt x="1815" y="5800"/>
                    <a:pt x="1893" y="5831"/>
                    <a:pt x="1971" y="5862"/>
                  </a:cubicBezTo>
                  <a:cubicBezTo>
                    <a:pt x="2220" y="5950"/>
                    <a:pt x="2475" y="5992"/>
                    <a:pt x="2730" y="5992"/>
                  </a:cubicBezTo>
                  <a:cubicBezTo>
                    <a:pt x="3869" y="5992"/>
                    <a:pt x="4988" y="5155"/>
                    <a:pt x="5445" y="3862"/>
                  </a:cubicBezTo>
                  <a:cubicBezTo>
                    <a:pt x="6003" y="2280"/>
                    <a:pt x="5367" y="605"/>
                    <a:pt x="4002" y="124"/>
                  </a:cubicBezTo>
                  <a:cubicBezTo>
                    <a:pt x="3925" y="108"/>
                    <a:pt x="3847" y="77"/>
                    <a:pt x="3770" y="62"/>
                  </a:cubicBezTo>
                  <a:cubicBezTo>
                    <a:pt x="3597" y="20"/>
                    <a:pt x="3421" y="0"/>
                    <a:pt x="3246" y="0"/>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 name="Google Shape;534;p6"/>
            <p:cNvSpPr/>
            <p:nvPr/>
          </p:nvSpPr>
          <p:spPr>
            <a:xfrm>
              <a:off x="2689975" y="4074825"/>
              <a:ext cx="138075" cy="145800"/>
            </a:xfrm>
            <a:custGeom>
              <a:rect b="b" l="l" r="r" t="t"/>
              <a:pathLst>
                <a:path extrusionOk="0" h="5832" w="5523">
                  <a:moveTo>
                    <a:pt x="3247" y="0"/>
                  </a:moveTo>
                  <a:cubicBezTo>
                    <a:pt x="2119" y="0"/>
                    <a:pt x="998" y="836"/>
                    <a:pt x="528" y="2125"/>
                  </a:cubicBezTo>
                  <a:cubicBezTo>
                    <a:pt x="1" y="3613"/>
                    <a:pt x="544" y="5195"/>
                    <a:pt x="1753" y="5769"/>
                  </a:cubicBezTo>
                  <a:cubicBezTo>
                    <a:pt x="1926" y="5811"/>
                    <a:pt x="2101" y="5831"/>
                    <a:pt x="2276" y="5831"/>
                  </a:cubicBezTo>
                  <a:cubicBezTo>
                    <a:pt x="3404" y="5831"/>
                    <a:pt x="4525" y="4995"/>
                    <a:pt x="4995" y="3707"/>
                  </a:cubicBezTo>
                  <a:cubicBezTo>
                    <a:pt x="5522" y="2202"/>
                    <a:pt x="4979" y="636"/>
                    <a:pt x="3770" y="62"/>
                  </a:cubicBezTo>
                  <a:cubicBezTo>
                    <a:pt x="3597" y="20"/>
                    <a:pt x="3422" y="0"/>
                    <a:pt x="3247" y="0"/>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 name="Google Shape;535;p6"/>
            <p:cNvSpPr/>
            <p:nvPr/>
          </p:nvSpPr>
          <p:spPr>
            <a:xfrm>
              <a:off x="2418950" y="3978900"/>
              <a:ext cx="150075" cy="149850"/>
            </a:xfrm>
            <a:custGeom>
              <a:rect b="b" l="l" r="r" t="t"/>
              <a:pathLst>
                <a:path extrusionOk="0" h="5994" w="6003">
                  <a:moveTo>
                    <a:pt x="3280" y="0"/>
                  </a:moveTo>
                  <a:cubicBezTo>
                    <a:pt x="2145" y="0"/>
                    <a:pt x="1015" y="838"/>
                    <a:pt x="559" y="2131"/>
                  </a:cubicBezTo>
                  <a:cubicBezTo>
                    <a:pt x="1" y="3713"/>
                    <a:pt x="652" y="5388"/>
                    <a:pt x="2001" y="5869"/>
                  </a:cubicBezTo>
                  <a:cubicBezTo>
                    <a:pt x="2079" y="5900"/>
                    <a:pt x="2156" y="5915"/>
                    <a:pt x="2234" y="5931"/>
                  </a:cubicBezTo>
                  <a:cubicBezTo>
                    <a:pt x="2409" y="5973"/>
                    <a:pt x="2586" y="5993"/>
                    <a:pt x="2764" y="5993"/>
                  </a:cubicBezTo>
                  <a:cubicBezTo>
                    <a:pt x="3892" y="5993"/>
                    <a:pt x="5020" y="5168"/>
                    <a:pt x="5476" y="3868"/>
                  </a:cubicBezTo>
                  <a:cubicBezTo>
                    <a:pt x="6003" y="2379"/>
                    <a:pt x="5460" y="812"/>
                    <a:pt x="4250" y="223"/>
                  </a:cubicBezTo>
                  <a:cubicBezTo>
                    <a:pt x="4188" y="192"/>
                    <a:pt x="4111" y="161"/>
                    <a:pt x="4033" y="130"/>
                  </a:cubicBezTo>
                  <a:cubicBezTo>
                    <a:pt x="3787" y="42"/>
                    <a:pt x="3533" y="0"/>
                    <a:pt x="3280" y="0"/>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 name="Google Shape;536;p6"/>
            <p:cNvSpPr/>
            <p:nvPr/>
          </p:nvSpPr>
          <p:spPr>
            <a:xfrm>
              <a:off x="2430975" y="3982925"/>
              <a:ext cx="138050" cy="145825"/>
            </a:xfrm>
            <a:custGeom>
              <a:rect b="b" l="l" r="r" t="t"/>
              <a:pathLst>
                <a:path extrusionOk="0" h="5833" w="5522">
                  <a:moveTo>
                    <a:pt x="3247" y="0"/>
                  </a:moveTo>
                  <a:cubicBezTo>
                    <a:pt x="2119" y="0"/>
                    <a:pt x="1000" y="838"/>
                    <a:pt x="543" y="2140"/>
                  </a:cubicBezTo>
                  <a:cubicBezTo>
                    <a:pt x="0" y="3629"/>
                    <a:pt x="543" y="5196"/>
                    <a:pt x="1753" y="5770"/>
                  </a:cubicBezTo>
                  <a:cubicBezTo>
                    <a:pt x="1928" y="5812"/>
                    <a:pt x="2105" y="5832"/>
                    <a:pt x="2283" y="5832"/>
                  </a:cubicBezTo>
                  <a:cubicBezTo>
                    <a:pt x="3411" y="5832"/>
                    <a:pt x="4539" y="5007"/>
                    <a:pt x="4995" y="3707"/>
                  </a:cubicBezTo>
                  <a:cubicBezTo>
                    <a:pt x="5522" y="2218"/>
                    <a:pt x="4979" y="651"/>
                    <a:pt x="3769" y="62"/>
                  </a:cubicBezTo>
                  <a:cubicBezTo>
                    <a:pt x="3597" y="20"/>
                    <a:pt x="3422" y="0"/>
                    <a:pt x="3247" y="0"/>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 name="Google Shape;537;p6"/>
            <p:cNvSpPr/>
            <p:nvPr/>
          </p:nvSpPr>
          <p:spPr>
            <a:xfrm>
              <a:off x="2509675" y="4150775"/>
              <a:ext cx="178000" cy="109400"/>
            </a:xfrm>
            <a:custGeom>
              <a:rect b="b" l="l" r="r" t="t"/>
              <a:pathLst>
                <a:path extrusionOk="0" h="4376" w="7120">
                  <a:moveTo>
                    <a:pt x="2717" y="1"/>
                  </a:moveTo>
                  <a:cubicBezTo>
                    <a:pt x="569" y="1"/>
                    <a:pt x="1" y="2297"/>
                    <a:pt x="1" y="2297"/>
                  </a:cubicBezTo>
                  <a:lnTo>
                    <a:pt x="5848" y="4375"/>
                  </a:lnTo>
                  <a:cubicBezTo>
                    <a:pt x="5848" y="4375"/>
                    <a:pt x="7120" y="1335"/>
                    <a:pt x="4033" y="250"/>
                  </a:cubicBezTo>
                  <a:cubicBezTo>
                    <a:pt x="3540" y="75"/>
                    <a:pt x="3103" y="1"/>
                    <a:pt x="2717" y="1"/>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 name="Google Shape;538;p6"/>
            <p:cNvSpPr/>
            <p:nvPr/>
          </p:nvSpPr>
          <p:spPr>
            <a:xfrm>
              <a:off x="2515500" y="4150525"/>
              <a:ext cx="158600" cy="101900"/>
            </a:xfrm>
            <a:custGeom>
              <a:rect b="b" l="l" r="r" t="t"/>
              <a:pathLst>
                <a:path extrusionOk="0" h="4076" w="6344">
                  <a:moveTo>
                    <a:pt x="2689" y="0"/>
                  </a:moveTo>
                  <a:cubicBezTo>
                    <a:pt x="721" y="0"/>
                    <a:pt x="1" y="2105"/>
                    <a:pt x="1" y="2105"/>
                  </a:cubicBezTo>
                  <a:lnTo>
                    <a:pt x="5553" y="4075"/>
                  </a:lnTo>
                  <a:cubicBezTo>
                    <a:pt x="5553" y="4075"/>
                    <a:pt x="6344" y="1113"/>
                    <a:pt x="3831" y="213"/>
                  </a:cubicBezTo>
                  <a:cubicBezTo>
                    <a:pt x="3411" y="64"/>
                    <a:pt x="3031" y="0"/>
                    <a:pt x="2689" y="0"/>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bg>
      <p:bgPr>
        <a:blipFill>
          <a:blip r:embed="rId2">
            <a:alphaModFix/>
          </a:blip>
          <a:stretch>
            <a:fillRect/>
          </a:stretch>
        </a:blipFill>
      </p:bgPr>
    </p:bg>
    <p:spTree>
      <p:nvGrpSpPr>
        <p:cNvPr id="539" name="Shape 539"/>
        <p:cNvGrpSpPr/>
        <p:nvPr/>
      </p:nvGrpSpPr>
      <p:grpSpPr>
        <a:xfrm>
          <a:off x="0" y="0"/>
          <a:ext cx="0" cy="0"/>
          <a:chOff x="0" y="0"/>
          <a:chExt cx="0" cy="0"/>
        </a:xfrm>
      </p:grpSpPr>
      <p:sp>
        <p:nvSpPr>
          <p:cNvPr id="540" name="Google Shape;540;p7"/>
          <p:cNvSpPr txBox="1"/>
          <p:nvPr>
            <p:ph type="title"/>
          </p:nvPr>
        </p:nvSpPr>
        <p:spPr>
          <a:xfrm>
            <a:off x="750850" y="2389675"/>
            <a:ext cx="3130800" cy="549900"/>
          </a:xfrm>
          <a:prstGeom prst="rect">
            <a:avLst/>
          </a:prstGeom>
        </p:spPr>
        <p:txBody>
          <a:bodyPr anchorCtr="0" anchor="b" bIns="91425" lIns="91425" spcFirstLastPara="1" rIns="91425" wrap="square" tIns="91425">
            <a:noAutofit/>
          </a:bodyPr>
          <a:lstStyle>
            <a:lvl1pPr lvl="0">
              <a:spcBef>
                <a:spcPts val="0"/>
              </a:spcBef>
              <a:spcAft>
                <a:spcPts val="0"/>
              </a:spcAft>
              <a:buClr>
                <a:schemeClr val="accent4"/>
              </a:buClr>
              <a:buSzPts val="2400"/>
              <a:buNone/>
              <a:defRPr sz="2400">
                <a:solidFill>
                  <a:schemeClr val="accent4"/>
                </a:solidFill>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541" name="Google Shape;54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542" name="Google Shape;542;p7"/>
          <p:cNvSpPr txBox="1"/>
          <p:nvPr>
            <p:ph idx="1" type="subTitle"/>
          </p:nvPr>
        </p:nvSpPr>
        <p:spPr>
          <a:xfrm>
            <a:off x="750850" y="2939570"/>
            <a:ext cx="3176400" cy="1134600"/>
          </a:xfrm>
          <a:prstGeom prst="rect">
            <a:avLst/>
          </a:prstGeom>
        </p:spPr>
        <p:txBody>
          <a:bodyPr anchorCtr="0" anchor="ctr" bIns="91425" lIns="91425" spcFirstLastPara="1" rIns="91425" wrap="square" tIns="91425">
            <a:noAutofit/>
          </a:bodyPr>
          <a:lstStyle>
            <a:lvl1pPr lvl="0">
              <a:lnSpc>
                <a:spcPct val="100000"/>
              </a:lnSpc>
              <a:spcBef>
                <a:spcPts val="0"/>
              </a:spcBef>
              <a:spcAft>
                <a:spcPts val="0"/>
              </a:spcAft>
              <a:buClr>
                <a:schemeClr val="accent3"/>
              </a:buClr>
              <a:buSzPts val="1400"/>
              <a:buNone/>
              <a:defRPr>
                <a:solidFill>
                  <a:schemeClr val="accent3"/>
                </a:solidFill>
              </a:defRPr>
            </a:lvl1pPr>
            <a:lvl2pPr lvl="1">
              <a:lnSpc>
                <a:spcPct val="100000"/>
              </a:lnSpc>
              <a:spcBef>
                <a:spcPts val="1600"/>
              </a:spcBef>
              <a:spcAft>
                <a:spcPts val="0"/>
              </a:spcAft>
              <a:buClr>
                <a:schemeClr val="accent3"/>
              </a:buClr>
              <a:buSzPts val="1400"/>
              <a:buNone/>
              <a:defRPr>
                <a:solidFill>
                  <a:schemeClr val="accent3"/>
                </a:solidFill>
              </a:defRPr>
            </a:lvl2pPr>
            <a:lvl3pPr lvl="2">
              <a:lnSpc>
                <a:spcPct val="100000"/>
              </a:lnSpc>
              <a:spcBef>
                <a:spcPts val="1600"/>
              </a:spcBef>
              <a:spcAft>
                <a:spcPts val="0"/>
              </a:spcAft>
              <a:buClr>
                <a:schemeClr val="accent3"/>
              </a:buClr>
              <a:buSzPts val="1400"/>
              <a:buNone/>
              <a:defRPr>
                <a:solidFill>
                  <a:schemeClr val="accent3"/>
                </a:solidFill>
              </a:defRPr>
            </a:lvl3pPr>
            <a:lvl4pPr lvl="3">
              <a:lnSpc>
                <a:spcPct val="100000"/>
              </a:lnSpc>
              <a:spcBef>
                <a:spcPts val="1600"/>
              </a:spcBef>
              <a:spcAft>
                <a:spcPts val="0"/>
              </a:spcAft>
              <a:buClr>
                <a:schemeClr val="accent3"/>
              </a:buClr>
              <a:buSzPts val="1400"/>
              <a:buNone/>
              <a:defRPr>
                <a:solidFill>
                  <a:schemeClr val="accent3"/>
                </a:solidFill>
              </a:defRPr>
            </a:lvl4pPr>
            <a:lvl5pPr lvl="4">
              <a:lnSpc>
                <a:spcPct val="100000"/>
              </a:lnSpc>
              <a:spcBef>
                <a:spcPts val="1600"/>
              </a:spcBef>
              <a:spcAft>
                <a:spcPts val="0"/>
              </a:spcAft>
              <a:buClr>
                <a:schemeClr val="accent3"/>
              </a:buClr>
              <a:buSzPts val="1400"/>
              <a:buNone/>
              <a:defRPr>
                <a:solidFill>
                  <a:schemeClr val="accent3"/>
                </a:solidFill>
              </a:defRPr>
            </a:lvl5pPr>
            <a:lvl6pPr lvl="5">
              <a:lnSpc>
                <a:spcPct val="100000"/>
              </a:lnSpc>
              <a:spcBef>
                <a:spcPts val="1600"/>
              </a:spcBef>
              <a:spcAft>
                <a:spcPts val="0"/>
              </a:spcAft>
              <a:buClr>
                <a:schemeClr val="accent3"/>
              </a:buClr>
              <a:buSzPts val="1400"/>
              <a:buNone/>
              <a:defRPr>
                <a:solidFill>
                  <a:schemeClr val="accent3"/>
                </a:solidFill>
              </a:defRPr>
            </a:lvl6pPr>
            <a:lvl7pPr lvl="6">
              <a:lnSpc>
                <a:spcPct val="100000"/>
              </a:lnSpc>
              <a:spcBef>
                <a:spcPts val="1600"/>
              </a:spcBef>
              <a:spcAft>
                <a:spcPts val="0"/>
              </a:spcAft>
              <a:buClr>
                <a:schemeClr val="accent3"/>
              </a:buClr>
              <a:buSzPts val="1400"/>
              <a:buNone/>
              <a:defRPr>
                <a:solidFill>
                  <a:schemeClr val="accent3"/>
                </a:solidFill>
              </a:defRPr>
            </a:lvl7pPr>
            <a:lvl8pPr lvl="7">
              <a:lnSpc>
                <a:spcPct val="100000"/>
              </a:lnSpc>
              <a:spcBef>
                <a:spcPts val="1600"/>
              </a:spcBef>
              <a:spcAft>
                <a:spcPts val="0"/>
              </a:spcAft>
              <a:buClr>
                <a:schemeClr val="accent3"/>
              </a:buClr>
              <a:buSzPts val="1400"/>
              <a:buNone/>
              <a:defRPr>
                <a:solidFill>
                  <a:schemeClr val="accent3"/>
                </a:solidFill>
              </a:defRPr>
            </a:lvl8pPr>
            <a:lvl9pPr lvl="8">
              <a:lnSpc>
                <a:spcPct val="100000"/>
              </a:lnSpc>
              <a:spcBef>
                <a:spcPts val="1600"/>
              </a:spcBef>
              <a:spcAft>
                <a:spcPts val="1600"/>
              </a:spcAft>
              <a:buClr>
                <a:schemeClr val="accent3"/>
              </a:buClr>
              <a:buSzPts val="1400"/>
              <a:buNone/>
              <a:defRPr>
                <a:solidFill>
                  <a:schemeClr val="accent3"/>
                </a:solidFill>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543" name="Shape 543"/>
        <p:cNvGrpSpPr/>
        <p:nvPr/>
      </p:nvGrpSpPr>
      <p:grpSpPr>
        <a:xfrm>
          <a:off x="0" y="0"/>
          <a:ext cx="0" cy="0"/>
          <a:chOff x="0" y="0"/>
          <a:chExt cx="0" cy="0"/>
        </a:xfrm>
      </p:grpSpPr>
      <p:sp>
        <p:nvSpPr>
          <p:cNvPr id="544" name="Google Shape;544;p8"/>
          <p:cNvSpPr txBox="1"/>
          <p:nvPr>
            <p:ph type="title"/>
          </p:nvPr>
        </p:nvSpPr>
        <p:spPr>
          <a:xfrm>
            <a:off x="750850" y="4066075"/>
            <a:ext cx="7466400" cy="5499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accent4"/>
              </a:buClr>
              <a:buSzPts val="2400"/>
              <a:buNone/>
              <a:defRPr sz="2400">
                <a:solidFill>
                  <a:schemeClr val="accent4"/>
                </a:solidFill>
              </a:defRPr>
            </a:lvl1pPr>
            <a:lvl2pPr lvl="1" rtl="0" algn="ctr">
              <a:spcBef>
                <a:spcPts val="0"/>
              </a:spcBef>
              <a:spcAft>
                <a:spcPts val="0"/>
              </a:spcAft>
              <a:buClr>
                <a:schemeClr val="accent4"/>
              </a:buClr>
              <a:buSzPts val="2400"/>
              <a:buNone/>
              <a:defRPr sz="2400">
                <a:solidFill>
                  <a:schemeClr val="accent4"/>
                </a:solidFill>
              </a:defRPr>
            </a:lvl2pPr>
            <a:lvl3pPr lvl="2" rtl="0" algn="ctr">
              <a:spcBef>
                <a:spcPts val="0"/>
              </a:spcBef>
              <a:spcAft>
                <a:spcPts val="0"/>
              </a:spcAft>
              <a:buClr>
                <a:schemeClr val="accent4"/>
              </a:buClr>
              <a:buSzPts val="2400"/>
              <a:buNone/>
              <a:defRPr sz="2400">
                <a:solidFill>
                  <a:schemeClr val="accent4"/>
                </a:solidFill>
              </a:defRPr>
            </a:lvl3pPr>
            <a:lvl4pPr lvl="3" rtl="0" algn="ctr">
              <a:spcBef>
                <a:spcPts val="0"/>
              </a:spcBef>
              <a:spcAft>
                <a:spcPts val="0"/>
              </a:spcAft>
              <a:buClr>
                <a:schemeClr val="accent4"/>
              </a:buClr>
              <a:buSzPts val="2400"/>
              <a:buNone/>
              <a:defRPr sz="2400">
                <a:solidFill>
                  <a:schemeClr val="accent4"/>
                </a:solidFill>
              </a:defRPr>
            </a:lvl4pPr>
            <a:lvl5pPr lvl="4" rtl="0" algn="ctr">
              <a:spcBef>
                <a:spcPts val="0"/>
              </a:spcBef>
              <a:spcAft>
                <a:spcPts val="0"/>
              </a:spcAft>
              <a:buClr>
                <a:schemeClr val="accent4"/>
              </a:buClr>
              <a:buSzPts val="2400"/>
              <a:buNone/>
              <a:defRPr sz="2400">
                <a:solidFill>
                  <a:schemeClr val="accent4"/>
                </a:solidFill>
              </a:defRPr>
            </a:lvl5pPr>
            <a:lvl6pPr lvl="5" rtl="0" algn="ctr">
              <a:spcBef>
                <a:spcPts val="0"/>
              </a:spcBef>
              <a:spcAft>
                <a:spcPts val="0"/>
              </a:spcAft>
              <a:buClr>
                <a:schemeClr val="accent4"/>
              </a:buClr>
              <a:buSzPts val="2400"/>
              <a:buNone/>
              <a:defRPr sz="2400">
                <a:solidFill>
                  <a:schemeClr val="accent4"/>
                </a:solidFill>
              </a:defRPr>
            </a:lvl6pPr>
            <a:lvl7pPr lvl="6" rtl="0" algn="ctr">
              <a:spcBef>
                <a:spcPts val="0"/>
              </a:spcBef>
              <a:spcAft>
                <a:spcPts val="0"/>
              </a:spcAft>
              <a:buClr>
                <a:schemeClr val="accent4"/>
              </a:buClr>
              <a:buSzPts val="2400"/>
              <a:buNone/>
              <a:defRPr sz="2400">
                <a:solidFill>
                  <a:schemeClr val="accent4"/>
                </a:solidFill>
              </a:defRPr>
            </a:lvl7pPr>
            <a:lvl8pPr lvl="7" rtl="0" algn="ctr">
              <a:spcBef>
                <a:spcPts val="0"/>
              </a:spcBef>
              <a:spcAft>
                <a:spcPts val="0"/>
              </a:spcAft>
              <a:buClr>
                <a:schemeClr val="accent4"/>
              </a:buClr>
              <a:buSzPts val="2400"/>
              <a:buNone/>
              <a:defRPr sz="2400">
                <a:solidFill>
                  <a:schemeClr val="accent4"/>
                </a:solidFill>
              </a:defRPr>
            </a:lvl8pPr>
            <a:lvl9pPr lvl="8" rtl="0" algn="ctr">
              <a:spcBef>
                <a:spcPts val="0"/>
              </a:spcBef>
              <a:spcAft>
                <a:spcPts val="0"/>
              </a:spcAft>
              <a:buClr>
                <a:schemeClr val="accent4"/>
              </a:buClr>
              <a:buSzPts val="2400"/>
              <a:buNone/>
              <a:defRPr sz="2400">
                <a:solidFill>
                  <a:schemeClr val="accent4"/>
                </a:solidFill>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bg>
      <p:bgPr>
        <a:blipFill>
          <a:blip r:embed="rId2">
            <a:alphaModFix/>
          </a:blip>
          <a:stretch>
            <a:fillRect/>
          </a:stretch>
        </a:blipFill>
      </p:bgPr>
    </p:bg>
    <p:spTree>
      <p:nvGrpSpPr>
        <p:cNvPr id="545" name="Shape 545"/>
        <p:cNvGrpSpPr/>
        <p:nvPr/>
      </p:nvGrpSpPr>
      <p:grpSpPr>
        <a:xfrm>
          <a:off x="0" y="0"/>
          <a:ext cx="0" cy="0"/>
          <a:chOff x="0" y="0"/>
          <a:chExt cx="0" cy="0"/>
        </a:xfrm>
      </p:grpSpPr>
      <p:sp>
        <p:nvSpPr>
          <p:cNvPr id="546" name="Google Shape;546;p9"/>
          <p:cNvSpPr txBox="1"/>
          <p:nvPr>
            <p:ph hasCustomPrompt="1" type="title"/>
          </p:nvPr>
        </p:nvSpPr>
        <p:spPr>
          <a:xfrm>
            <a:off x="3808675" y="1858700"/>
            <a:ext cx="1444800" cy="1619400"/>
          </a:xfrm>
          <a:prstGeom prst="rect">
            <a:avLst/>
          </a:prstGeom>
          <a:noFill/>
        </p:spPr>
        <p:txBody>
          <a:bodyPr anchorCtr="0" anchor="ctr" bIns="91425" lIns="91425" spcFirstLastPara="1" rIns="91425" wrap="square" tIns="91425">
            <a:noAutofit/>
          </a:bodyPr>
          <a:lstStyle>
            <a:lvl1pPr lvl="0" rtl="0" algn="r">
              <a:spcBef>
                <a:spcPts val="0"/>
              </a:spcBef>
              <a:spcAft>
                <a:spcPts val="0"/>
              </a:spcAft>
              <a:buClr>
                <a:schemeClr val="lt2"/>
              </a:buClr>
              <a:buSzPts val="6700"/>
              <a:buNone/>
              <a:defRPr sz="6700">
                <a:solidFill>
                  <a:schemeClr val="lt2"/>
                </a:solidFill>
              </a:defRPr>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547" name="Google Shape;547;p9"/>
          <p:cNvSpPr txBox="1"/>
          <p:nvPr>
            <p:ph idx="2" type="ctrTitle"/>
          </p:nvPr>
        </p:nvSpPr>
        <p:spPr>
          <a:xfrm>
            <a:off x="5346449" y="2540048"/>
            <a:ext cx="3294300" cy="577800"/>
          </a:xfrm>
          <a:prstGeom prst="rect">
            <a:avLst/>
          </a:prstGeom>
        </p:spPr>
        <p:txBody>
          <a:bodyPr anchorCtr="0" anchor="b" bIns="91425" lIns="91425" spcFirstLastPara="1" rIns="91425" wrap="square" tIns="91425">
            <a:noAutofit/>
          </a:bodyPr>
          <a:lstStyle>
            <a:lvl1pPr lvl="0" rtl="0">
              <a:lnSpc>
                <a:spcPct val="70000"/>
              </a:lnSpc>
              <a:spcBef>
                <a:spcPts val="0"/>
              </a:spcBef>
              <a:spcAft>
                <a:spcPts val="0"/>
              </a:spcAft>
              <a:buClr>
                <a:schemeClr val="accent4"/>
              </a:buClr>
              <a:buSzPts val="4800"/>
              <a:buNone/>
              <a:defRPr sz="4800">
                <a:solidFill>
                  <a:schemeClr val="accent4"/>
                </a:solidFill>
              </a:defRPr>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p:txBody>
      </p:sp>
      <p:sp>
        <p:nvSpPr>
          <p:cNvPr id="548" name="Google Shape;548;p9"/>
          <p:cNvSpPr txBox="1"/>
          <p:nvPr>
            <p:ph idx="1" type="subTitle"/>
          </p:nvPr>
        </p:nvSpPr>
        <p:spPr>
          <a:xfrm>
            <a:off x="5346449" y="3180766"/>
            <a:ext cx="1906500" cy="367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FFFFFF"/>
              </a:buClr>
              <a:buSzPts val="1400"/>
              <a:buNone/>
              <a:defRPr>
                <a:solidFill>
                  <a:srgbClr val="FFFFFF"/>
                </a:solidFill>
              </a:defRPr>
            </a:lvl1pPr>
            <a:lvl2pPr lvl="1" rtl="0">
              <a:lnSpc>
                <a:spcPct val="100000"/>
              </a:lnSpc>
              <a:spcBef>
                <a:spcPts val="0"/>
              </a:spcBef>
              <a:spcAft>
                <a:spcPts val="0"/>
              </a:spcAft>
              <a:buClr>
                <a:srgbClr val="FFFFFF"/>
              </a:buClr>
              <a:buSzPts val="1400"/>
              <a:buNone/>
              <a:defRPr>
                <a:solidFill>
                  <a:srgbClr val="FFFFFF"/>
                </a:solidFill>
              </a:defRPr>
            </a:lvl2pPr>
            <a:lvl3pPr lvl="2" rtl="0">
              <a:lnSpc>
                <a:spcPct val="100000"/>
              </a:lnSpc>
              <a:spcBef>
                <a:spcPts val="0"/>
              </a:spcBef>
              <a:spcAft>
                <a:spcPts val="0"/>
              </a:spcAft>
              <a:buClr>
                <a:srgbClr val="FFFFFF"/>
              </a:buClr>
              <a:buSzPts val="1400"/>
              <a:buNone/>
              <a:defRPr>
                <a:solidFill>
                  <a:srgbClr val="FFFFFF"/>
                </a:solidFill>
              </a:defRPr>
            </a:lvl3pPr>
            <a:lvl4pPr lvl="3" rtl="0">
              <a:lnSpc>
                <a:spcPct val="100000"/>
              </a:lnSpc>
              <a:spcBef>
                <a:spcPts val="0"/>
              </a:spcBef>
              <a:spcAft>
                <a:spcPts val="0"/>
              </a:spcAft>
              <a:buClr>
                <a:srgbClr val="FFFFFF"/>
              </a:buClr>
              <a:buSzPts val="1400"/>
              <a:buNone/>
              <a:defRPr>
                <a:solidFill>
                  <a:srgbClr val="FFFFFF"/>
                </a:solidFill>
              </a:defRPr>
            </a:lvl4pPr>
            <a:lvl5pPr lvl="4" rtl="0">
              <a:lnSpc>
                <a:spcPct val="100000"/>
              </a:lnSpc>
              <a:spcBef>
                <a:spcPts val="0"/>
              </a:spcBef>
              <a:spcAft>
                <a:spcPts val="0"/>
              </a:spcAft>
              <a:buClr>
                <a:srgbClr val="FFFFFF"/>
              </a:buClr>
              <a:buSzPts val="1400"/>
              <a:buNone/>
              <a:defRPr>
                <a:solidFill>
                  <a:srgbClr val="FFFFFF"/>
                </a:solidFill>
              </a:defRPr>
            </a:lvl5pPr>
            <a:lvl6pPr lvl="5" rtl="0">
              <a:lnSpc>
                <a:spcPct val="100000"/>
              </a:lnSpc>
              <a:spcBef>
                <a:spcPts val="0"/>
              </a:spcBef>
              <a:spcAft>
                <a:spcPts val="0"/>
              </a:spcAft>
              <a:buClr>
                <a:srgbClr val="FFFFFF"/>
              </a:buClr>
              <a:buSzPts val="1400"/>
              <a:buNone/>
              <a:defRPr>
                <a:solidFill>
                  <a:srgbClr val="FFFFFF"/>
                </a:solidFill>
              </a:defRPr>
            </a:lvl6pPr>
            <a:lvl7pPr lvl="6" rtl="0">
              <a:lnSpc>
                <a:spcPct val="100000"/>
              </a:lnSpc>
              <a:spcBef>
                <a:spcPts val="0"/>
              </a:spcBef>
              <a:spcAft>
                <a:spcPts val="0"/>
              </a:spcAft>
              <a:buClr>
                <a:srgbClr val="FFFFFF"/>
              </a:buClr>
              <a:buSzPts val="1400"/>
              <a:buNone/>
              <a:defRPr>
                <a:solidFill>
                  <a:srgbClr val="FFFFFF"/>
                </a:solidFill>
              </a:defRPr>
            </a:lvl7pPr>
            <a:lvl8pPr lvl="7" rtl="0">
              <a:lnSpc>
                <a:spcPct val="100000"/>
              </a:lnSpc>
              <a:spcBef>
                <a:spcPts val="0"/>
              </a:spcBef>
              <a:spcAft>
                <a:spcPts val="0"/>
              </a:spcAft>
              <a:buClr>
                <a:srgbClr val="FFFFFF"/>
              </a:buClr>
              <a:buSzPts val="1400"/>
              <a:buNone/>
              <a:defRPr>
                <a:solidFill>
                  <a:srgbClr val="FFFFFF"/>
                </a:solidFill>
              </a:defRPr>
            </a:lvl8pPr>
            <a:lvl9pPr lvl="8" rtl="0">
              <a:lnSpc>
                <a:spcPct val="100000"/>
              </a:lnSpc>
              <a:spcBef>
                <a:spcPts val="0"/>
              </a:spcBef>
              <a:spcAft>
                <a:spcPts val="0"/>
              </a:spcAft>
              <a:buClr>
                <a:srgbClr val="FFFFFF"/>
              </a:buClr>
              <a:buSzPts val="1400"/>
              <a:buNone/>
              <a:defRPr>
                <a:solidFill>
                  <a:srgbClr val="FFFFFF"/>
                </a:solidFill>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bg>
      <p:bgPr>
        <a:solidFill>
          <a:schemeClr val="lt2"/>
        </a:solidFill>
      </p:bgPr>
    </p:bg>
    <p:spTree>
      <p:nvGrpSpPr>
        <p:cNvPr id="549" name="Shape 549"/>
        <p:cNvGrpSpPr/>
        <p:nvPr/>
      </p:nvGrpSpPr>
      <p:grpSpPr>
        <a:xfrm>
          <a:off x="0" y="0"/>
          <a:ext cx="0" cy="0"/>
          <a:chOff x="0" y="0"/>
          <a:chExt cx="0" cy="0"/>
        </a:xfrm>
      </p:grpSpPr>
      <p:sp>
        <p:nvSpPr>
          <p:cNvPr id="550" name="Google Shape;550;p10"/>
          <p:cNvSpPr txBox="1"/>
          <p:nvPr>
            <p:ph type="title"/>
          </p:nvPr>
        </p:nvSpPr>
        <p:spPr>
          <a:xfrm>
            <a:off x="781050" y="673625"/>
            <a:ext cx="75819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accent4"/>
              </a:buClr>
              <a:buSzPts val="2800"/>
              <a:buNone/>
              <a:defRPr>
                <a:solidFill>
                  <a:schemeClr val="accent4"/>
                </a:solidFill>
              </a:defRPr>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grpSp>
        <p:nvGrpSpPr>
          <p:cNvPr id="551" name="Google Shape;551;p10"/>
          <p:cNvGrpSpPr/>
          <p:nvPr/>
        </p:nvGrpSpPr>
        <p:grpSpPr>
          <a:xfrm>
            <a:off x="8819633" y="-127668"/>
            <a:ext cx="500955" cy="490979"/>
            <a:chOff x="7972900" y="1017250"/>
            <a:chExt cx="754791" cy="739760"/>
          </a:xfrm>
        </p:grpSpPr>
        <p:sp>
          <p:nvSpPr>
            <p:cNvPr id="552" name="Google Shape;552;p10"/>
            <p:cNvSpPr/>
            <p:nvPr/>
          </p:nvSpPr>
          <p:spPr>
            <a:xfrm>
              <a:off x="7972900" y="1017250"/>
              <a:ext cx="754791" cy="739760"/>
            </a:xfrm>
            <a:custGeom>
              <a:rect b="b" l="l" r="r" t="t"/>
              <a:pathLst>
                <a:path extrusionOk="0" h="14715" w="15014">
                  <a:moveTo>
                    <a:pt x="7499" y="1"/>
                  </a:moveTo>
                  <a:cubicBezTo>
                    <a:pt x="7404" y="1"/>
                    <a:pt x="7308" y="3"/>
                    <a:pt x="7212" y="6"/>
                  </a:cubicBezTo>
                  <a:cubicBezTo>
                    <a:pt x="3149" y="161"/>
                    <a:pt x="0" y="3589"/>
                    <a:pt x="156" y="7637"/>
                  </a:cubicBezTo>
                  <a:cubicBezTo>
                    <a:pt x="307" y="11605"/>
                    <a:pt x="3578" y="14715"/>
                    <a:pt x="7501" y="14715"/>
                  </a:cubicBezTo>
                  <a:cubicBezTo>
                    <a:pt x="7596" y="14715"/>
                    <a:pt x="7691" y="14713"/>
                    <a:pt x="7786" y="14709"/>
                  </a:cubicBezTo>
                  <a:cubicBezTo>
                    <a:pt x="11850" y="14554"/>
                    <a:pt x="15014" y="11127"/>
                    <a:pt x="14859" y="7063"/>
                  </a:cubicBezTo>
                  <a:cubicBezTo>
                    <a:pt x="14707" y="3111"/>
                    <a:pt x="11436" y="1"/>
                    <a:pt x="749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 name="Google Shape;553;p10"/>
            <p:cNvSpPr/>
            <p:nvPr/>
          </p:nvSpPr>
          <p:spPr>
            <a:xfrm>
              <a:off x="8110900" y="1152989"/>
              <a:ext cx="478795" cy="468288"/>
            </a:xfrm>
            <a:custGeom>
              <a:rect b="b" l="l" r="r" t="t"/>
              <a:pathLst>
                <a:path extrusionOk="0" h="9315" w="9524">
                  <a:moveTo>
                    <a:pt x="4776" y="1"/>
                  </a:moveTo>
                  <a:cubicBezTo>
                    <a:pt x="4709" y="1"/>
                    <a:pt x="4643" y="2"/>
                    <a:pt x="4576" y="5"/>
                  </a:cubicBezTo>
                  <a:cubicBezTo>
                    <a:pt x="2001" y="114"/>
                    <a:pt x="1" y="2269"/>
                    <a:pt x="109" y="4844"/>
                  </a:cubicBezTo>
                  <a:cubicBezTo>
                    <a:pt x="215" y="7352"/>
                    <a:pt x="2278" y="9315"/>
                    <a:pt x="4764" y="9315"/>
                  </a:cubicBezTo>
                  <a:cubicBezTo>
                    <a:pt x="4830" y="9315"/>
                    <a:pt x="4897" y="9314"/>
                    <a:pt x="4964" y="9311"/>
                  </a:cubicBezTo>
                  <a:cubicBezTo>
                    <a:pt x="7523" y="9202"/>
                    <a:pt x="9523" y="7031"/>
                    <a:pt x="9415" y="4472"/>
                  </a:cubicBezTo>
                  <a:cubicBezTo>
                    <a:pt x="9309" y="1964"/>
                    <a:pt x="7261" y="1"/>
                    <a:pt x="477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 name="Google Shape;554;p10"/>
            <p:cNvSpPr/>
            <p:nvPr/>
          </p:nvSpPr>
          <p:spPr>
            <a:xfrm>
              <a:off x="8232560" y="1270126"/>
              <a:ext cx="236281" cy="234018"/>
            </a:xfrm>
            <a:custGeom>
              <a:rect b="b" l="l" r="r" t="t"/>
              <a:pathLst>
                <a:path extrusionOk="0" h="4655" w="4700">
                  <a:moveTo>
                    <a:pt x="2318" y="1"/>
                  </a:moveTo>
                  <a:cubicBezTo>
                    <a:pt x="1070" y="1"/>
                    <a:pt x="31" y="1028"/>
                    <a:pt x="16" y="2297"/>
                  </a:cubicBezTo>
                  <a:cubicBezTo>
                    <a:pt x="0" y="3569"/>
                    <a:pt x="1024" y="4639"/>
                    <a:pt x="2311" y="4654"/>
                  </a:cubicBezTo>
                  <a:cubicBezTo>
                    <a:pt x="2321" y="4654"/>
                    <a:pt x="2330" y="4654"/>
                    <a:pt x="2340" y="4654"/>
                  </a:cubicBezTo>
                  <a:cubicBezTo>
                    <a:pt x="3614" y="4654"/>
                    <a:pt x="4653" y="3637"/>
                    <a:pt x="4668" y="2359"/>
                  </a:cubicBezTo>
                  <a:cubicBezTo>
                    <a:pt x="4700" y="1072"/>
                    <a:pt x="3660" y="17"/>
                    <a:pt x="2373" y="1"/>
                  </a:cubicBezTo>
                  <a:cubicBezTo>
                    <a:pt x="2355" y="1"/>
                    <a:pt x="2336" y="1"/>
                    <a:pt x="2318" y="1"/>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 name="Google Shape;555;p10"/>
            <p:cNvSpPr/>
            <p:nvPr/>
          </p:nvSpPr>
          <p:spPr>
            <a:xfrm>
              <a:off x="8209938" y="1349005"/>
              <a:ext cx="61634" cy="56054"/>
            </a:xfrm>
            <a:custGeom>
              <a:rect b="b" l="l" r="r" t="t"/>
              <a:pathLst>
                <a:path extrusionOk="0" h="1115" w="1226">
                  <a:moveTo>
                    <a:pt x="614" y="0"/>
                  </a:moveTo>
                  <a:cubicBezTo>
                    <a:pt x="465" y="0"/>
                    <a:pt x="316" y="63"/>
                    <a:pt x="202" y="185"/>
                  </a:cubicBezTo>
                  <a:cubicBezTo>
                    <a:pt x="0" y="402"/>
                    <a:pt x="16" y="759"/>
                    <a:pt x="233" y="960"/>
                  </a:cubicBezTo>
                  <a:cubicBezTo>
                    <a:pt x="343" y="1063"/>
                    <a:pt x="478" y="1114"/>
                    <a:pt x="612" y="1114"/>
                  </a:cubicBezTo>
                  <a:cubicBezTo>
                    <a:pt x="761" y="1114"/>
                    <a:pt x="910" y="1052"/>
                    <a:pt x="1024" y="929"/>
                  </a:cubicBezTo>
                  <a:cubicBezTo>
                    <a:pt x="1226" y="712"/>
                    <a:pt x="1210" y="356"/>
                    <a:pt x="993" y="154"/>
                  </a:cubicBezTo>
                  <a:cubicBezTo>
                    <a:pt x="883" y="51"/>
                    <a:pt x="748" y="0"/>
                    <a:pt x="61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56" name="Google Shape;556;p10"/>
          <p:cNvSpPr/>
          <p:nvPr/>
        </p:nvSpPr>
        <p:spPr>
          <a:xfrm>
            <a:off x="6540350" y="4929502"/>
            <a:ext cx="435570" cy="349388"/>
          </a:xfrm>
          <a:custGeom>
            <a:rect b="b" l="l" r="r" t="t"/>
            <a:pathLst>
              <a:path extrusionOk="0" h="6600" w="8228">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rgbClr val="FFFFFF">
              <a:alpha val="763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 name="Google Shape;557;p10"/>
          <p:cNvSpPr/>
          <p:nvPr/>
        </p:nvSpPr>
        <p:spPr>
          <a:xfrm>
            <a:off x="1147427" y="4886225"/>
            <a:ext cx="90364" cy="69825"/>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 name="Google Shape;558;p10"/>
          <p:cNvSpPr/>
          <p:nvPr/>
        </p:nvSpPr>
        <p:spPr>
          <a:xfrm>
            <a:off x="382867" y="309542"/>
            <a:ext cx="105420" cy="81458"/>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 name="Google Shape;559;p10"/>
          <p:cNvSpPr/>
          <p:nvPr/>
        </p:nvSpPr>
        <p:spPr>
          <a:xfrm>
            <a:off x="8283351" y="4869034"/>
            <a:ext cx="134063" cy="104216"/>
          </a:xfrm>
          <a:custGeom>
            <a:rect b="b" l="l" r="r" t="t"/>
            <a:pathLst>
              <a:path extrusionOk="0" h="2653" w="3413">
                <a:moveTo>
                  <a:pt x="1707" y="0"/>
                </a:moveTo>
                <a:cubicBezTo>
                  <a:pt x="1" y="0"/>
                  <a:pt x="1" y="2652"/>
                  <a:pt x="1707" y="2652"/>
                </a:cubicBezTo>
                <a:cubicBezTo>
                  <a:pt x="3413" y="2652"/>
                  <a:pt x="3413" y="0"/>
                  <a:pt x="170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 name="Google Shape;560;p10"/>
          <p:cNvSpPr/>
          <p:nvPr/>
        </p:nvSpPr>
        <p:spPr>
          <a:xfrm>
            <a:off x="-12286" y="4586421"/>
            <a:ext cx="90364" cy="69825"/>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 name="Google Shape;561;p10"/>
          <p:cNvSpPr/>
          <p:nvPr/>
        </p:nvSpPr>
        <p:spPr>
          <a:xfrm>
            <a:off x="353563" y="4909709"/>
            <a:ext cx="134063" cy="104210"/>
          </a:xfrm>
          <a:custGeom>
            <a:rect b="b" l="l" r="r" t="t"/>
            <a:pathLst>
              <a:path extrusionOk="0" h="2653" w="3413">
                <a:moveTo>
                  <a:pt x="1707" y="0"/>
                </a:moveTo>
                <a:cubicBezTo>
                  <a:pt x="1" y="0"/>
                  <a:pt x="1" y="2652"/>
                  <a:pt x="1707" y="2652"/>
                </a:cubicBezTo>
                <a:cubicBezTo>
                  <a:pt x="3413" y="2652"/>
                  <a:pt x="3413" y="0"/>
                  <a:pt x="170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 name="Google Shape;562;p10"/>
          <p:cNvSpPr/>
          <p:nvPr/>
        </p:nvSpPr>
        <p:spPr>
          <a:xfrm>
            <a:off x="8941312" y="4762695"/>
            <a:ext cx="90364" cy="69825"/>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 name="Google Shape;563;p10"/>
          <p:cNvSpPr/>
          <p:nvPr/>
        </p:nvSpPr>
        <p:spPr>
          <a:xfrm>
            <a:off x="8583305" y="193217"/>
            <a:ext cx="105420" cy="81458"/>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 name="Google Shape;564;p10"/>
          <p:cNvSpPr/>
          <p:nvPr/>
        </p:nvSpPr>
        <p:spPr>
          <a:xfrm>
            <a:off x="5142557" y="4988770"/>
            <a:ext cx="90364" cy="69825"/>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65" name="Google Shape;565;p10"/>
          <p:cNvGrpSpPr/>
          <p:nvPr/>
        </p:nvGrpSpPr>
        <p:grpSpPr>
          <a:xfrm rot="-1984678">
            <a:off x="706176" y="110750"/>
            <a:ext cx="457956" cy="130588"/>
            <a:chOff x="3827225" y="3139400"/>
            <a:chExt cx="298975" cy="88200"/>
          </a:xfrm>
        </p:grpSpPr>
        <p:sp>
          <p:nvSpPr>
            <p:cNvPr id="566" name="Google Shape;566;p10"/>
            <p:cNvSpPr/>
            <p:nvPr/>
          </p:nvSpPr>
          <p:spPr>
            <a:xfrm>
              <a:off x="3827225" y="3143250"/>
              <a:ext cx="153950" cy="84350"/>
            </a:xfrm>
            <a:custGeom>
              <a:rect b="b" l="l" r="r" t="t"/>
              <a:pathLst>
                <a:path extrusionOk="0" h="3374" w="6158">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 name="Google Shape;567;p10"/>
            <p:cNvSpPr/>
            <p:nvPr/>
          </p:nvSpPr>
          <p:spPr>
            <a:xfrm>
              <a:off x="3973775" y="3139400"/>
              <a:ext cx="152425" cy="67325"/>
            </a:xfrm>
            <a:custGeom>
              <a:rect b="b" l="l" r="r" t="t"/>
              <a:pathLst>
                <a:path extrusionOk="0" h="2693" w="6097">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68" name="Google Shape;568;p10"/>
          <p:cNvGrpSpPr/>
          <p:nvPr/>
        </p:nvGrpSpPr>
        <p:grpSpPr>
          <a:xfrm>
            <a:off x="-57152" y="3993504"/>
            <a:ext cx="406380" cy="398287"/>
            <a:chOff x="7972900" y="1017250"/>
            <a:chExt cx="754791" cy="739760"/>
          </a:xfrm>
        </p:grpSpPr>
        <p:sp>
          <p:nvSpPr>
            <p:cNvPr id="569" name="Google Shape;569;p10"/>
            <p:cNvSpPr/>
            <p:nvPr/>
          </p:nvSpPr>
          <p:spPr>
            <a:xfrm>
              <a:off x="7972900" y="1017250"/>
              <a:ext cx="754791" cy="739760"/>
            </a:xfrm>
            <a:custGeom>
              <a:rect b="b" l="l" r="r" t="t"/>
              <a:pathLst>
                <a:path extrusionOk="0" h="14715" w="15014">
                  <a:moveTo>
                    <a:pt x="7499" y="1"/>
                  </a:moveTo>
                  <a:cubicBezTo>
                    <a:pt x="7404" y="1"/>
                    <a:pt x="7308" y="3"/>
                    <a:pt x="7212" y="6"/>
                  </a:cubicBezTo>
                  <a:cubicBezTo>
                    <a:pt x="3149" y="161"/>
                    <a:pt x="0" y="3589"/>
                    <a:pt x="156" y="7637"/>
                  </a:cubicBezTo>
                  <a:cubicBezTo>
                    <a:pt x="307" y="11605"/>
                    <a:pt x="3578" y="14715"/>
                    <a:pt x="7501" y="14715"/>
                  </a:cubicBezTo>
                  <a:cubicBezTo>
                    <a:pt x="7596" y="14715"/>
                    <a:pt x="7691" y="14713"/>
                    <a:pt x="7786" y="14709"/>
                  </a:cubicBezTo>
                  <a:cubicBezTo>
                    <a:pt x="11850" y="14554"/>
                    <a:pt x="15014" y="11127"/>
                    <a:pt x="14859" y="7063"/>
                  </a:cubicBezTo>
                  <a:cubicBezTo>
                    <a:pt x="14707" y="3111"/>
                    <a:pt x="11436" y="1"/>
                    <a:pt x="749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 name="Google Shape;570;p10"/>
            <p:cNvSpPr/>
            <p:nvPr/>
          </p:nvSpPr>
          <p:spPr>
            <a:xfrm>
              <a:off x="8110900" y="1152989"/>
              <a:ext cx="478795" cy="468288"/>
            </a:xfrm>
            <a:custGeom>
              <a:rect b="b" l="l" r="r" t="t"/>
              <a:pathLst>
                <a:path extrusionOk="0" h="9315" w="9524">
                  <a:moveTo>
                    <a:pt x="4776" y="1"/>
                  </a:moveTo>
                  <a:cubicBezTo>
                    <a:pt x="4709" y="1"/>
                    <a:pt x="4643" y="2"/>
                    <a:pt x="4576" y="5"/>
                  </a:cubicBezTo>
                  <a:cubicBezTo>
                    <a:pt x="2001" y="114"/>
                    <a:pt x="1" y="2269"/>
                    <a:pt x="109" y="4844"/>
                  </a:cubicBezTo>
                  <a:cubicBezTo>
                    <a:pt x="215" y="7352"/>
                    <a:pt x="2278" y="9315"/>
                    <a:pt x="4764" y="9315"/>
                  </a:cubicBezTo>
                  <a:cubicBezTo>
                    <a:pt x="4830" y="9315"/>
                    <a:pt x="4897" y="9314"/>
                    <a:pt x="4964" y="9311"/>
                  </a:cubicBezTo>
                  <a:cubicBezTo>
                    <a:pt x="7523" y="9202"/>
                    <a:pt x="9523" y="7031"/>
                    <a:pt x="9415" y="4472"/>
                  </a:cubicBezTo>
                  <a:cubicBezTo>
                    <a:pt x="9309" y="1964"/>
                    <a:pt x="7261" y="1"/>
                    <a:pt x="477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 name="Google Shape;571;p10"/>
            <p:cNvSpPr/>
            <p:nvPr/>
          </p:nvSpPr>
          <p:spPr>
            <a:xfrm>
              <a:off x="8232560" y="1270126"/>
              <a:ext cx="236281" cy="234018"/>
            </a:xfrm>
            <a:custGeom>
              <a:rect b="b" l="l" r="r" t="t"/>
              <a:pathLst>
                <a:path extrusionOk="0" h="4655" w="4700">
                  <a:moveTo>
                    <a:pt x="2318" y="1"/>
                  </a:moveTo>
                  <a:cubicBezTo>
                    <a:pt x="1070" y="1"/>
                    <a:pt x="31" y="1028"/>
                    <a:pt x="16" y="2297"/>
                  </a:cubicBezTo>
                  <a:cubicBezTo>
                    <a:pt x="0" y="3569"/>
                    <a:pt x="1024" y="4639"/>
                    <a:pt x="2311" y="4654"/>
                  </a:cubicBezTo>
                  <a:cubicBezTo>
                    <a:pt x="2321" y="4654"/>
                    <a:pt x="2330" y="4654"/>
                    <a:pt x="2340" y="4654"/>
                  </a:cubicBezTo>
                  <a:cubicBezTo>
                    <a:pt x="3614" y="4654"/>
                    <a:pt x="4653" y="3637"/>
                    <a:pt x="4668" y="2359"/>
                  </a:cubicBezTo>
                  <a:cubicBezTo>
                    <a:pt x="4700" y="1072"/>
                    <a:pt x="3660" y="17"/>
                    <a:pt x="2373" y="1"/>
                  </a:cubicBezTo>
                  <a:cubicBezTo>
                    <a:pt x="2355" y="1"/>
                    <a:pt x="2336" y="1"/>
                    <a:pt x="2318" y="1"/>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 name="Google Shape;572;p10"/>
            <p:cNvSpPr/>
            <p:nvPr/>
          </p:nvSpPr>
          <p:spPr>
            <a:xfrm>
              <a:off x="8209938" y="1349005"/>
              <a:ext cx="61634" cy="56054"/>
            </a:xfrm>
            <a:custGeom>
              <a:rect b="b" l="l" r="r" t="t"/>
              <a:pathLst>
                <a:path extrusionOk="0" h="1115" w="1226">
                  <a:moveTo>
                    <a:pt x="614" y="0"/>
                  </a:moveTo>
                  <a:cubicBezTo>
                    <a:pt x="465" y="0"/>
                    <a:pt x="316" y="63"/>
                    <a:pt x="202" y="185"/>
                  </a:cubicBezTo>
                  <a:cubicBezTo>
                    <a:pt x="0" y="402"/>
                    <a:pt x="16" y="759"/>
                    <a:pt x="233" y="960"/>
                  </a:cubicBezTo>
                  <a:cubicBezTo>
                    <a:pt x="343" y="1063"/>
                    <a:pt x="478" y="1114"/>
                    <a:pt x="612" y="1114"/>
                  </a:cubicBezTo>
                  <a:cubicBezTo>
                    <a:pt x="761" y="1114"/>
                    <a:pt x="910" y="1052"/>
                    <a:pt x="1024" y="929"/>
                  </a:cubicBezTo>
                  <a:cubicBezTo>
                    <a:pt x="1226" y="712"/>
                    <a:pt x="1210" y="356"/>
                    <a:pt x="993" y="154"/>
                  </a:cubicBezTo>
                  <a:cubicBezTo>
                    <a:pt x="883" y="51"/>
                    <a:pt x="748" y="0"/>
                    <a:pt x="61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73" name="Google Shape;573;p10"/>
          <p:cNvSpPr/>
          <p:nvPr/>
        </p:nvSpPr>
        <p:spPr>
          <a:xfrm rot="5400000">
            <a:off x="8254545" y="-93200"/>
            <a:ext cx="291271" cy="233657"/>
          </a:xfrm>
          <a:custGeom>
            <a:rect b="b" l="l" r="r" t="t"/>
            <a:pathLst>
              <a:path extrusionOk="0" h="6600" w="8228">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rgbClr val="FFFFFF">
              <a:alpha val="763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74" name="Google Shape;574;p10"/>
          <p:cNvGrpSpPr/>
          <p:nvPr/>
        </p:nvGrpSpPr>
        <p:grpSpPr>
          <a:xfrm>
            <a:off x="574274" y="4759892"/>
            <a:ext cx="164620" cy="161342"/>
            <a:chOff x="7972900" y="1017250"/>
            <a:chExt cx="754791" cy="739760"/>
          </a:xfrm>
        </p:grpSpPr>
        <p:sp>
          <p:nvSpPr>
            <p:cNvPr id="575" name="Google Shape;575;p10"/>
            <p:cNvSpPr/>
            <p:nvPr/>
          </p:nvSpPr>
          <p:spPr>
            <a:xfrm>
              <a:off x="7972900" y="1017250"/>
              <a:ext cx="754791" cy="739760"/>
            </a:xfrm>
            <a:custGeom>
              <a:rect b="b" l="l" r="r" t="t"/>
              <a:pathLst>
                <a:path extrusionOk="0" h="14715" w="15014">
                  <a:moveTo>
                    <a:pt x="7499" y="1"/>
                  </a:moveTo>
                  <a:cubicBezTo>
                    <a:pt x="7404" y="1"/>
                    <a:pt x="7308" y="3"/>
                    <a:pt x="7212" y="6"/>
                  </a:cubicBezTo>
                  <a:cubicBezTo>
                    <a:pt x="3149" y="161"/>
                    <a:pt x="0" y="3589"/>
                    <a:pt x="156" y="7637"/>
                  </a:cubicBezTo>
                  <a:cubicBezTo>
                    <a:pt x="307" y="11605"/>
                    <a:pt x="3578" y="14715"/>
                    <a:pt x="7501" y="14715"/>
                  </a:cubicBezTo>
                  <a:cubicBezTo>
                    <a:pt x="7596" y="14715"/>
                    <a:pt x="7691" y="14713"/>
                    <a:pt x="7786" y="14709"/>
                  </a:cubicBezTo>
                  <a:cubicBezTo>
                    <a:pt x="11850" y="14554"/>
                    <a:pt x="15014" y="11127"/>
                    <a:pt x="14859" y="7063"/>
                  </a:cubicBezTo>
                  <a:cubicBezTo>
                    <a:pt x="14707" y="3111"/>
                    <a:pt x="11436" y="1"/>
                    <a:pt x="749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 name="Google Shape;576;p10"/>
            <p:cNvSpPr/>
            <p:nvPr/>
          </p:nvSpPr>
          <p:spPr>
            <a:xfrm>
              <a:off x="8110900" y="1152989"/>
              <a:ext cx="478795" cy="468288"/>
            </a:xfrm>
            <a:custGeom>
              <a:rect b="b" l="l" r="r" t="t"/>
              <a:pathLst>
                <a:path extrusionOk="0" h="9315" w="9524">
                  <a:moveTo>
                    <a:pt x="4776" y="1"/>
                  </a:moveTo>
                  <a:cubicBezTo>
                    <a:pt x="4709" y="1"/>
                    <a:pt x="4643" y="2"/>
                    <a:pt x="4576" y="5"/>
                  </a:cubicBezTo>
                  <a:cubicBezTo>
                    <a:pt x="2001" y="114"/>
                    <a:pt x="1" y="2269"/>
                    <a:pt x="109" y="4844"/>
                  </a:cubicBezTo>
                  <a:cubicBezTo>
                    <a:pt x="215" y="7352"/>
                    <a:pt x="2278" y="9315"/>
                    <a:pt x="4764" y="9315"/>
                  </a:cubicBezTo>
                  <a:cubicBezTo>
                    <a:pt x="4830" y="9315"/>
                    <a:pt x="4897" y="9314"/>
                    <a:pt x="4964" y="9311"/>
                  </a:cubicBezTo>
                  <a:cubicBezTo>
                    <a:pt x="7523" y="9202"/>
                    <a:pt x="9523" y="7031"/>
                    <a:pt x="9415" y="4472"/>
                  </a:cubicBezTo>
                  <a:cubicBezTo>
                    <a:pt x="9309" y="1964"/>
                    <a:pt x="7261" y="1"/>
                    <a:pt x="477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 name="Google Shape;577;p10"/>
            <p:cNvSpPr/>
            <p:nvPr/>
          </p:nvSpPr>
          <p:spPr>
            <a:xfrm>
              <a:off x="8232560" y="1270126"/>
              <a:ext cx="236281" cy="234018"/>
            </a:xfrm>
            <a:custGeom>
              <a:rect b="b" l="l" r="r" t="t"/>
              <a:pathLst>
                <a:path extrusionOk="0" h="4655" w="4700">
                  <a:moveTo>
                    <a:pt x="2318" y="1"/>
                  </a:moveTo>
                  <a:cubicBezTo>
                    <a:pt x="1070" y="1"/>
                    <a:pt x="31" y="1028"/>
                    <a:pt x="16" y="2297"/>
                  </a:cubicBezTo>
                  <a:cubicBezTo>
                    <a:pt x="0" y="3569"/>
                    <a:pt x="1024" y="4639"/>
                    <a:pt x="2311" y="4654"/>
                  </a:cubicBezTo>
                  <a:cubicBezTo>
                    <a:pt x="2321" y="4654"/>
                    <a:pt x="2330" y="4654"/>
                    <a:pt x="2340" y="4654"/>
                  </a:cubicBezTo>
                  <a:cubicBezTo>
                    <a:pt x="3614" y="4654"/>
                    <a:pt x="4653" y="3637"/>
                    <a:pt x="4668" y="2359"/>
                  </a:cubicBezTo>
                  <a:cubicBezTo>
                    <a:pt x="4700" y="1072"/>
                    <a:pt x="3660" y="17"/>
                    <a:pt x="2373" y="1"/>
                  </a:cubicBezTo>
                  <a:cubicBezTo>
                    <a:pt x="2355" y="1"/>
                    <a:pt x="2336" y="1"/>
                    <a:pt x="2318" y="1"/>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 name="Google Shape;578;p10"/>
            <p:cNvSpPr/>
            <p:nvPr/>
          </p:nvSpPr>
          <p:spPr>
            <a:xfrm>
              <a:off x="8209938" y="1349005"/>
              <a:ext cx="61634" cy="56054"/>
            </a:xfrm>
            <a:custGeom>
              <a:rect b="b" l="l" r="r" t="t"/>
              <a:pathLst>
                <a:path extrusionOk="0" h="1115" w="1226">
                  <a:moveTo>
                    <a:pt x="614" y="0"/>
                  </a:moveTo>
                  <a:cubicBezTo>
                    <a:pt x="465" y="0"/>
                    <a:pt x="316" y="63"/>
                    <a:pt x="202" y="185"/>
                  </a:cubicBezTo>
                  <a:cubicBezTo>
                    <a:pt x="0" y="402"/>
                    <a:pt x="16" y="759"/>
                    <a:pt x="233" y="960"/>
                  </a:cubicBezTo>
                  <a:cubicBezTo>
                    <a:pt x="343" y="1063"/>
                    <a:pt x="478" y="1114"/>
                    <a:pt x="612" y="1114"/>
                  </a:cubicBezTo>
                  <a:cubicBezTo>
                    <a:pt x="761" y="1114"/>
                    <a:pt x="910" y="1052"/>
                    <a:pt x="1024" y="929"/>
                  </a:cubicBezTo>
                  <a:cubicBezTo>
                    <a:pt x="1226" y="712"/>
                    <a:pt x="1210" y="356"/>
                    <a:pt x="993" y="154"/>
                  </a:cubicBezTo>
                  <a:cubicBezTo>
                    <a:pt x="883" y="51"/>
                    <a:pt x="748" y="0"/>
                    <a:pt x="61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79" name="Google Shape;579;p10"/>
          <p:cNvGrpSpPr/>
          <p:nvPr/>
        </p:nvGrpSpPr>
        <p:grpSpPr>
          <a:xfrm rot="-1984659">
            <a:off x="528966" y="4981126"/>
            <a:ext cx="392553" cy="111935"/>
            <a:chOff x="3827225" y="3139400"/>
            <a:chExt cx="298975" cy="88200"/>
          </a:xfrm>
        </p:grpSpPr>
        <p:sp>
          <p:nvSpPr>
            <p:cNvPr id="580" name="Google Shape;580;p10"/>
            <p:cNvSpPr/>
            <p:nvPr/>
          </p:nvSpPr>
          <p:spPr>
            <a:xfrm>
              <a:off x="3827225" y="3143250"/>
              <a:ext cx="153950" cy="84350"/>
            </a:xfrm>
            <a:custGeom>
              <a:rect b="b" l="l" r="r" t="t"/>
              <a:pathLst>
                <a:path extrusionOk="0" h="3374" w="6158">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 name="Google Shape;581;p10"/>
            <p:cNvSpPr/>
            <p:nvPr/>
          </p:nvSpPr>
          <p:spPr>
            <a:xfrm>
              <a:off x="3973775" y="3139400"/>
              <a:ext cx="152425" cy="67325"/>
            </a:xfrm>
            <a:custGeom>
              <a:rect b="b" l="l" r="r" t="t"/>
              <a:pathLst>
                <a:path extrusionOk="0" h="2693" w="6097">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82" name="Google Shape;582;p10"/>
          <p:cNvSpPr/>
          <p:nvPr/>
        </p:nvSpPr>
        <p:spPr>
          <a:xfrm rot="4276707">
            <a:off x="7625650" y="5004047"/>
            <a:ext cx="249684" cy="200297"/>
          </a:xfrm>
          <a:custGeom>
            <a:rect b="b" l="l" r="r" t="t"/>
            <a:pathLst>
              <a:path extrusionOk="0" h="6600" w="8228">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rgbClr val="FFFFFF">
              <a:alpha val="763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 name="Google Shape;583;p10"/>
          <p:cNvSpPr/>
          <p:nvPr/>
        </p:nvSpPr>
        <p:spPr>
          <a:xfrm rot="5400000">
            <a:off x="2275805" y="4901544"/>
            <a:ext cx="249679" cy="200294"/>
          </a:xfrm>
          <a:custGeom>
            <a:rect b="b" l="l" r="r" t="t"/>
            <a:pathLst>
              <a:path extrusionOk="0" h="6600" w="8228">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rgbClr val="FFFFFF">
              <a:alpha val="763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84" name="Google Shape;584;p10"/>
          <p:cNvGrpSpPr/>
          <p:nvPr/>
        </p:nvGrpSpPr>
        <p:grpSpPr>
          <a:xfrm rot="-1984659">
            <a:off x="4749115" y="4945722"/>
            <a:ext cx="392553" cy="111935"/>
            <a:chOff x="3827225" y="3139400"/>
            <a:chExt cx="298975" cy="88200"/>
          </a:xfrm>
        </p:grpSpPr>
        <p:sp>
          <p:nvSpPr>
            <p:cNvPr id="585" name="Google Shape;585;p10"/>
            <p:cNvSpPr/>
            <p:nvPr/>
          </p:nvSpPr>
          <p:spPr>
            <a:xfrm>
              <a:off x="3827225" y="3143250"/>
              <a:ext cx="153950" cy="84350"/>
            </a:xfrm>
            <a:custGeom>
              <a:rect b="b" l="l" r="r" t="t"/>
              <a:pathLst>
                <a:path extrusionOk="0" h="3374" w="6158">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6" name="Google Shape;586;p10"/>
            <p:cNvSpPr/>
            <p:nvPr/>
          </p:nvSpPr>
          <p:spPr>
            <a:xfrm>
              <a:off x="3973775" y="3139400"/>
              <a:ext cx="152425" cy="67325"/>
            </a:xfrm>
            <a:custGeom>
              <a:rect b="b" l="l" r="r" t="t"/>
              <a:pathLst>
                <a:path extrusionOk="0" h="2693" w="6097">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87" name="Google Shape;587;p10"/>
          <p:cNvGrpSpPr/>
          <p:nvPr/>
        </p:nvGrpSpPr>
        <p:grpSpPr>
          <a:xfrm>
            <a:off x="2008277" y="4986604"/>
            <a:ext cx="187566" cy="183830"/>
            <a:chOff x="7972900" y="1017250"/>
            <a:chExt cx="754791" cy="739760"/>
          </a:xfrm>
        </p:grpSpPr>
        <p:sp>
          <p:nvSpPr>
            <p:cNvPr id="588" name="Google Shape;588;p10"/>
            <p:cNvSpPr/>
            <p:nvPr/>
          </p:nvSpPr>
          <p:spPr>
            <a:xfrm>
              <a:off x="7972900" y="1017250"/>
              <a:ext cx="754791" cy="739760"/>
            </a:xfrm>
            <a:custGeom>
              <a:rect b="b" l="l" r="r" t="t"/>
              <a:pathLst>
                <a:path extrusionOk="0" h="14715" w="15014">
                  <a:moveTo>
                    <a:pt x="7499" y="1"/>
                  </a:moveTo>
                  <a:cubicBezTo>
                    <a:pt x="7404" y="1"/>
                    <a:pt x="7308" y="3"/>
                    <a:pt x="7212" y="6"/>
                  </a:cubicBezTo>
                  <a:cubicBezTo>
                    <a:pt x="3149" y="161"/>
                    <a:pt x="0" y="3589"/>
                    <a:pt x="156" y="7637"/>
                  </a:cubicBezTo>
                  <a:cubicBezTo>
                    <a:pt x="307" y="11605"/>
                    <a:pt x="3578" y="14715"/>
                    <a:pt x="7501" y="14715"/>
                  </a:cubicBezTo>
                  <a:cubicBezTo>
                    <a:pt x="7596" y="14715"/>
                    <a:pt x="7691" y="14713"/>
                    <a:pt x="7786" y="14709"/>
                  </a:cubicBezTo>
                  <a:cubicBezTo>
                    <a:pt x="11850" y="14554"/>
                    <a:pt x="15014" y="11127"/>
                    <a:pt x="14859" y="7063"/>
                  </a:cubicBezTo>
                  <a:cubicBezTo>
                    <a:pt x="14707" y="3111"/>
                    <a:pt x="11436" y="1"/>
                    <a:pt x="749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 name="Google Shape;589;p10"/>
            <p:cNvSpPr/>
            <p:nvPr/>
          </p:nvSpPr>
          <p:spPr>
            <a:xfrm>
              <a:off x="8110900" y="1152989"/>
              <a:ext cx="478795" cy="468288"/>
            </a:xfrm>
            <a:custGeom>
              <a:rect b="b" l="l" r="r" t="t"/>
              <a:pathLst>
                <a:path extrusionOk="0" h="9315" w="9524">
                  <a:moveTo>
                    <a:pt x="4776" y="1"/>
                  </a:moveTo>
                  <a:cubicBezTo>
                    <a:pt x="4709" y="1"/>
                    <a:pt x="4643" y="2"/>
                    <a:pt x="4576" y="5"/>
                  </a:cubicBezTo>
                  <a:cubicBezTo>
                    <a:pt x="2001" y="114"/>
                    <a:pt x="1" y="2269"/>
                    <a:pt x="109" y="4844"/>
                  </a:cubicBezTo>
                  <a:cubicBezTo>
                    <a:pt x="215" y="7352"/>
                    <a:pt x="2278" y="9315"/>
                    <a:pt x="4764" y="9315"/>
                  </a:cubicBezTo>
                  <a:cubicBezTo>
                    <a:pt x="4830" y="9315"/>
                    <a:pt x="4897" y="9314"/>
                    <a:pt x="4964" y="9311"/>
                  </a:cubicBezTo>
                  <a:cubicBezTo>
                    <a:pt x="7523" y="9202"/>
                    <a:pt x="9523" y="7031"/>
                    <a:pt x="9415" y="4472"/>
                  </a:cubicBezTo>
                  <a:cubicBezTo>
                    <a:pt x="9309" y="1964"/>
                    <a:pt x="7261" y="1"/>
                    <a:pt x="477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0" name="Google Shape;590;p10"/>
            <p:cNvSpPr/>
            <p:nvPr/>
          </p:nvSpPr>
          <p:spPr>
            <a:xfrm>
              <a:off x="8232560" y="1270126"/>
              <a:ext cx="236281" cy="234018"/>
            </a:xfrm>
            <a:custGeom>
              <a:rect b="b" l="l" r="r" t="t"/>
              <a:pathLst>
                <a:path extrusionOk="0" h="4655" w="4700">
                  <a:moveTo>
                    <a:pt x="2318" y="1"/>
                  </a:moveTo>
                  <a:cubicBezTo>
                    <a:pt x="1070" y="1"/>
                    <a:pt x="31" y="1028"/>
                    <a:pt x="16" y="2297"/>
                  </a:cubicBezTo>
                  <a:cubicBezTo>
                    <a:pt x="0" y="3569"/>
                    <a:pt x="1024" y="4639"/>
                    <a:pt x="2311" y="4654"/>
                  </a:cubicBezTo>
                  <a:cubicBezTo>
                    <a:pt x="2321" y="4654"/>
                    <a:pt x="2330" y="4654"/>
                    <a:pt x="2340" y="4654"/>
                  </a:cubicBezTo>
                  <a:cubicBezTo>
                    <a:pt x="3614" y="4654"/>
                    <a:pt x="4653" y="3637"/>
                    <a:pt x="4668" y="2359"/>
                  </a:cubicBezTo>
                  <a:cubicBezTo>
                    <a:pt x="4700" y="1072"/>
                    <a:pt x="3660" y="17"/>
                    <a:pt x="2373" y="1"/>
                  </a:cubicBezTo>
                  <a:cubicBezTo>
                    <a:pt x="2355" y="1"/>
                    <a:pt x="2336" y="1"/>
                    <a:pt x="2318" y="1"/>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 name="Google Shape;591;p10"/>
            <p:cNvSpPr/>
            <p:nvPr/>
          </p:nvSpPr>
          <p:spPr>
            <a:xfrm>
              <a:off x="8209938" y="1349005"/>
              <a:ext cx="61634" cy="56054"/>
            </a:xfrm>
            <a:custGeom>
              <a:rect b="b" l="l" r="r" t="t"/>
              <a:pathLst>
                <a:path extrusionOk="0" h="1115" w="1226">
                  <a:moveTo>
                    <a:pt x="614" y="0"/>
                  </a:moveTo>
                  <a:cubicBezTo>
                    <a:pt x="465" y="0"/>
                    <a:pt x="316" y="63"/>
                    <a:pt x="202" y="185"/>
                  </a:cubicBezTo>
                  <a:cubicBezTo>
                    <a:pt x="0" y="402"/>
                    <a:pt x="16" y="759"/>
                    <a:pt x="233" y="960"/>
                  </a:cubicBezTo>
                  <a:cubicBezTo>
                    <a:pt x="343" y="1063"/>
                    <a:pt x="478" y="1114"/>
                    <a:pt x="612" y="1114"/>
                  </a:cubicBezTo>
                  <a:cubicBezTo>
                    <a:pt x="761" y="1114"/>
                    <a:pt x="910" y="1052"/>
                    <a:pt x="1024" y="929"/>
                  </a:cubicBezTo>
                  <a:cubicBezTo>
                    <a:pt x="1226" y="712"/>
                    <a:pt x="1210" y="356"/>
                    <a:pt x="993" y="154"/>
                  </a:cubicBezTo>
                  <a:cubicBezTo>
                    <a:pt x="883" y="51"/>
                    <a:pt x="748" y="0"/>
                    <a:pt x="61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92" name="Google Shape;592;p10"/>
          <p:cNvSpPr/>
          <p:nvPr/>
        </p:nvSpPr>
        <p:spPr>
          <a:xfrm>
            <a:off x="6119895" y="4684700"/>
            <a:ext cx="134063" cy="104210"/>
          </a:xfrm>
          <a:custGeom>
            <a:rect b="b" l="l" r="r" t="t"/>
            <a:pathLst>
              <a:path extrusionOk="0" h="2653" w="3413">
                <a:moveTo>
                  <a:pt x="1707" y="0"/>
                </a:moveTo>
                <a:cubicBezTo>
                  <a:pt x="1" y="0"/>
                  <a:pt x="1" y="2652"/>
                  <a:pt x="1707" y="2652"/>
                </a:cubicBezTo>
                <a:cubicBezTo>
                  <a:pt x="3413" y="2652"/>
                  <a:pt x="3413" y="0"/>
                  <a:pt x="170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93" name="Google Shape;593;p10"/>
          <p:cNvGrpSpPr/>
          <p:nvPr/>
        </p:nvGrpSpPr>
        <p:grpSpPr>
          <a:xfrm rot="3704533">
            <a:off x="2805896" y="133095"/>
            <a:ext cx="299645" cy="85878"/>
            <a:chOff x="3827225" y="3139400"/>
            <a:chExt cx="298975" cy="88200"/>
          </a:xfrm>
        </p:grpSpPr>
        <p:sp>
          <p:nvSpPr>
            <p:cNvPr id="594" name="Google Shape;594;p10"/>
            <p:cNvSpPr/>
            <p:nvPr/>
          </p:nvSpPr>
          <p:spPr>
            <a:xfrm>
              <a:off x="3827225" y="3143250"/>
              <a:ext cx="153950" cy="84350"/>
            </a:xfrm>
            <a:custGeom>
              <a:rect b="b" l="l" r="r" t="t"/>
              <a:pathLst>
                <a:path extrusionOk="0" h="3374" w="6158">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 name="Google Shape;595;p10"/>
            <p:cNvSpPr/>
            <p:nvPr/>
          </p:nvSpPr>
          <p:spPr>
            <a:xfrm>
              <a:off x="3973775" y="3139400"/>
              <a:ext cx="152425" cy="67325"/>
            </a:xfrm>
            <a:custGeom>
              <a:rect b="b" l="l" r="r" t="t"/>
              <a:pathLst>
                <a:path extrusionOk="0" h="2693" w="6097">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96" name="Google Shape;596;p10"/>
          <p:cNvGrpSpPr/>
          <p:nvPr/>
        </p:nvGrpSpPr>
        <p:grpSpPr>
          <a:xfrm>
            <a:off x="990999" y="4899080"/>
            <a:ext cx="403224" cy="410256"/>
            <a:chOff x="1634175" y="4169925"/>
            <a:chExt cx="308275" cy="313675"/>
          </a:xfrm>
        </p:grpSpPr>
        <p:sp>
          <p:nvSpPr>
            <p:cNvPr id="597" name="Google Shape;597;p10"/>
            <p:cNvSpPr/>
            <p:nvPr/>
          </p:nvSpPr>
          <p:spPr>
            <a:xfrm>
              <a:off x="1634175" y="4353375"/>
              <a:ext cx="131850" cy="130225"/>
            </a:xfrm>
            <a:custGeom>
              <a:rect b="b" l="l" r="r" t="t"/>
              <a:pathLst>
                <a:path extrusionOk="0" h="5209" w="5274">
                  <a:moveTo>
                    <a:pt x="3983" y="1"/>
                  </a:moveTo>
                  <a:cubicBezTo>
                    <a:pt x="3890" y="1"/>
                    <a:pt x="3805" y="8"/>
                    <a:pt x="3754" y="25"/>
                  </a:cubicBezTo>
                  <a:cubicBezTo>
                    <a:pt x="3211" y="211"/>
                    <a:pt x="652" y="1250"/>
                    <a:pt x="202" y="1901"/>
                  </a:cubicBezTo>
                  <a:cubicBezTo>
                    <a:pt x="93" y="2041"/>
                    <a:pt x="0" y="2243"/>
                    <a:pt x="47" y="2413"/>
                  </a:cubicBezTo>
                  <a:cubicBezTo>
                    <a:pt x="78" y="2568"/>
                    <a:pt x="202" y="2677"/>
                    <a:pt x="342" y="2754"/>
                  </a:cubicBezTo>
                  <a:cubicBezTo>
                    <a:pt x="508" y="2845"/>
                    <a:pt x="679" y="2883"/>
                    <a:pt x="853" y="2883"/>
                  </a:cubicBezTo>
                  <a:cubicBezTo>
                    <a:pt x="1361" y="2883"/>
                    <a:pt x="1892" y="2563"/>
                    <a:pt x="2389" y="2320"/>
                  </a:cubicBezTo>
                  <a:lnTo>
                    <a:pt x="2389" y="2320"/>
                  </a:lnTo>
                  <a:cubicBezTo>
                    <a:pt x="2187" y="2584"/>
                    <a:pt x="1986" y="2878"/>
                    <a:pt x="1768" y="3204"/>
                  </a:cubicBezTo>
                  <a:cubicBezTo>
                    <a:pt x="1520" y="3576"/>
                    <a:pt x="1567" y="4042"/>
                    <a:pt x="1846" y="4243"/>
                  </a:cubicBezTo>
                  <a:cubicBezTo>
                    <a:pt x="1951" y="4315"/>
                    <a:pt x="2057" y="4346"/>
                    <a:pt x="2163" y="4346"/>
                  </a:cubicBezTo>
                  <a:cubicBezTo>
                    <a:pt x="2742" y="4346"/>
                    <a:pt x="3300" y="3403"/>
                    <a:pt x="3537" y="3049"/>
                  </a:cubicBezTo>
                  <a:lnTo>
                    <a:pt x="3537" y="3049"/>
                  </a:lnTo>
                  <a:cubicBezTo>
                    <a:pt x="3397" y="3530"/>
                    <a:pt x="3319" y="3980"/>
                    <a:pt x="3350" y="4476"/>
                  </a:cubicBezTo>
                  <a:cubicBezTo>
                    <a:pt x="3366" y="4848"/>
                    <a:pt x="3490" y="5019"/>
                    <a:pt x="3645" y="5112"/>
                  </a:cubicBezTo>
                  <a:cubicBezTo>
                    <a:pt x="3714" y="5163"/>
                    <a:pt x="3831" y="5208"/>
                    <a:pt x="3967" y="5208"/>
                  </a:cubicBezTo>
                  <a:cubicBezTo>
                    <a:pt x="4200" y="5208"/>
                    <a:pt x="4488" y="5076"/>
                    <a:pt x="4684" y="4615"/>
                  </a:cubicBezTo>
                  <a:cubicBezTo>
                    <a:pt x="4963" y="3949"/>
                    <a:pt x="5274" y="180"/>
                    <a:pt x="4421" y="40"/>
                  </a:cubicBezTo>
                  <a:cubicBezTo>
                    <a:pt x="4332" y="21"/>
                    <a:pt x="4145" y="1"/>
                    <a:pt x="3983"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 name="Google Shape;598;p10"/>
            <p:cNvSpPr/>
            <p:nvPr/>
          </p:nvSpPr>
          <p:spPr>
            <a:xfrm>
              <a:off x="1807500" y="4169925"/>
              <a:ext cx="134950" cy="124500"/>
            </a:xfrm>
            <a:custGeom>
              <a:rect b="b" l="l" r="r" t="t"/>
              <a:pathLst>
                <a:path extrusionOk="0" h="4980" w="5398">
                  <a:moveTo>
                    <a:pt x="2051" y="0"/>
                  </a:moveTo>
                  <a:cubicBezTo>
                    <a:pt x="1900" y="0"/>
                    <a:pt x="1759" y="93"/>
                    <a:pt x="1629" y="197"/>
                  </a:cubicBezTo>
                  <a:cubicBezTo>
                    <a:pt x="1024" y="709"/>
                    <a:pt x="171" y="3346"/>
                    <a:pt x="47" y="3889"/>
                  </a:cubicBezTo>
                  <a:cubicBezTo>
                    <a:pt x="0" y="4028"/>
                    <a:pt x="78" y="4416"/>
                    <a:pt x="109" y="4555"/>
                  </a:cubicBezTo>
                  <a:cubicBezTo>
                    <a:pt x="184" y="4868"/>
                    <a:pt x="753" y="4980"/>
                    <a:pt x="1469" y="4980"/>
                  </a:cubicBezTo>
                  <a:cubicBezTo>
                    <a:pt x="2670" y="4980"/>
                    <a:pt x="4286" y="4666"/>
                    <a:pt x="4684" y="4462"/>
                  </a:cubicBezTo>
                  <a:cubicBezTo>
                    <a:pt x="5397" y="4106"/>
                    <a:pt x="5258" y="3563"/>
                    <a:pt x="5103" y="3377"/>
                  </a:cubicBezTo>
                  <a:cubicBezTo>
                    <a:pt x="5000" y="3245"/>
                    <a:pt x="4829" y="3127"/>
                    <a:pt x="4511" y="3127"/>
                  </a:cubicBezTo>
                  <a:cubicBezTo>
                    <a:pt x="4491" y="3127"/>
                    <a:pt x="4472" y="3128"/>
                    <a:pt x="4451" y="3129"/>
                  </a:cubicBezTo>
                  <a:cubicBezTo>
                    <a:pt x="3955" y="3160"/>
                    <a:pt x="3505" y="3253"/>
                    <a:pt x="3040" y="3439"/>
                  </a:cubicBezTo>
                  <a:cubicBezTo>
                    <a:pt x="3443" y="3129"/>
                    <a:pt x="4606" y="2307"/>
                    <a:pt x="4095" y="1671"/>
                  </a:cubicBezTo>
                  <a:cubicBezTo>
                    <a:pt x="3983" y="1535"/>
                    <a:pt x="3805" y="1465"/>
                    <a:pt x="3613" y="1465"/>
                  </a:cubicBezTo>
                  <a:cubicBezTo>
                    <a:pt x="3431" y="1465"/>
                    <a:pt x="3237" y="1527"/>
                    <a:pt x="3071" y="1655"/>
                  </a:cubicBezTo>
                  <a:cubicBezTo>
                    <a:pt x="2761" y="1903"/>
                    <a:pt x="2482" y="2120"/>
                    <a:pt x="2233" y="2353"/>
                  </a:cubicBezTo>
                  <a:cubicBezTo>
                    <a:pt x="2513" y="1671"/>
                    <a:pt x="2900" y="895"/>
                    <a:pt x="2497" y="275"/>
                  </a:cubicBezTo>
                  <a:cubicBezTo>
                    <a:pt x="2420" y="151"/>
                    <a:pt x="2296" y="27"/>
                    <a:pt x="2140" y="11"/>
                  </a:cubicBezTo>
                  <a:cubicBezTo>
                    <a:pt x="2110" y="4"/>
                    <a:pt x="2081" y="0"/>
                    <a:pt x="2051"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 name="Google Shape;599;p10"/>
            <p:cNvSpPr/>
            <p:nvPr/>
          </p:nvSpPr>
          <p:spPr>
            <a:xfrm>
              <a:off x="1693875" y="4239500"/>
              <a:ext cx="174525" cy="165775"/>
            </a:xfrm>
            <a:custGeom>
              <a:rect b="b" l="l" r="r" t="t"/>
              <a:pathLst>
                <a:path extrusionOk="0" h="6631" w="6981">
                  <a:moveTo>
                    <a:pt x="4451" y="1"/>
                  </a:moveTo>
                  <a:cubicBezTo>
                    <a:pt x="3837" y="1"/>
                    <a:pt x="3224" y="246"/>
                    <a:pt x="2777" y="733"/>
                  </a:cubicBezTo>
                  <a:lnTo>
                    <a:pt x="854" y="2812"/>
                  </a:lnTo>
                  <a:cubicBezTo>
                    <a:pt x="1" y="3727"/>
                    <a:pt x="63" y="5185"/>
                    <a:pt x="978" y="6022"/>
                  </a:cubicBezTo>
                  <a:cubicBezTo>
                    <a:pt x="1414" y="6428"/>
                    <a:pt x="1972" y="6630"/>
                    <a:pt x="2530" y="6630"/>
                  </a:cubicBezTo>
                  <a:cubicBezTo>
                    <a:pt x="3144" y="6630"/>
                    <a:pt x="3757" y="6386"/>
                    <a:pt x="4204" y="5898"/>
                  </a:cubicBezTo>
                  <a:lnTo>
                    <a:pt x="6127" y="3820"/>
                  </a:lnTo>
                  <a:cubicBezTo>
                    <a:pt x="6980" y="2905"/>
                    <a:pt x="6918" y="1462"/>
                    <a:pt x="6003" y="609"/>
                  </a:cubicBezTo>
                  <a:cubicBezTo>
                    <a:pt x="5567" y="203"/>
                    <a:pt x="5009" y="1"/>
                    <a:pt x="4451" y="1"/>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 name="Google Shape;600;p10"/>
            <p:cNvSpPr/>
            <p:nvPr/>
          </p:nvSpPr>
          <p:spPr>
            <a:xfrm>
              <a:off x="1727225" y="4305900"/>
              <a:ext cx="51975" cy="40725"/>
            </a:xfrm>
            <a:custGeom>
              <a:rect b="b" l="l" r="r" t="t"/>
              <a:pathLst>
                <a:path extrusionOk="0" h="1629" w="2079">
                  <a:moveTo>
                    <a:pt x="1040" y="0"/>
                  </a:moveTo>
                  <a:cubicBezTo>
                    <a:pt x="1" y="0"/>
                    <a:pt x="1" y="1629"/>
                    <a:pt x="1040" y="1629"/>
                  </a:cubicBezTo>
                  <a:cubicBezTo>
                    <a:pt x="2079" y="1629"/>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 name="Google Shape;601;p10"/>
            <p:cNvSpPr/>
            <p:nvPr/>
          </p:nvSpPr>
          <p:spPr>
            <a:xfrm>
              <a:off x="1716375" y="4362900"/>
              <a:ext cx="52375" cy="40725"/>
            </a:xfrm>
            <a:custGeom>
              <a:rect b="b" l="l" r="r" t="t"/>
              <a:pathLst>
                <a:path extrusionOk="0" h="1629" w="2095">
                  <a:moveTo>
                    <a:pt x="1039" y="0"/>
                  </a:moveTo>
                  <a:cubicBezTo>
                    <a:pt x="0" y="0"/>
                    <a:pt x="0" y="1629"/>
                    <a:pt x="1039" y="1629"/>
                  </a:cubicBezTo>
                  <a:cubicBezTo>
                    <a:pt x="2094" y="1629"/>
                    <a:pt x="2094"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 name="Google Shape;602;p10"/>
            <p:cNvSpPr/>
            <p:nvPr/>
          </p:nvSpPr>
          <p:spPr>
            <a:xfrm>
              <a:off x="1826500" y="4282250"/>
              <a:ext cx="51975" cy="40725"/>
            </a:xfrm>
            <a:custGeom>
              <a:rect b="b" l="l" r="r" t="t"/>
              <a:pathLst>
                <a:path extrusionOk="0" h="1629" w="2079">
                  <a:moveTo>
                    <a:pt x="1039" y="0"/>
                  </a:moveTo>
                  <a:cubicBezTo>
                    <a:pt x="0" y="0"/>
                    <a:pt x="0" y="1629"/>
                    <a:pt x="1039" y="1629"/>
                  </a:cubicBezTo>
                  <a:cubicBezTo>
                    <a:pt x="2078" y="1629"/>
                    <a:pt x="2078"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 name="Google Shape;603;p10"/>
            <p:cNvSpPr/>
            <p:nvPr/>
          </p:nvSpPr>
          <p:spPr>
            <a:xfrm>
              <a:off x="1783850" y="4239200"/>
              <a:ext cx="52350" cy="40750"/>
            </a:xfrm>
            <a:custGeom>
              <a:rect b="b" l="l" r="r" t="t"/>
              <a:pathLst>
                <a:path extrusionOk="0" h="1630" w="2094">
                  <a:moveTo>
                    <a:pt x="1055" y="1"/>
                  </a:moveTo>
                  <a:cubicBezTo>
                    <a:pt x="16" y="1"/>
                    <a:pt x="0" y="1629"/>
                    <a:pt x="1055" y="1629"/>
                  </a:cubicBezTo>
                  <a:cubicBezTo>
                    <a:pt x="2094" y="1629"/>
                    <a:pt x="2094" y="1"/>
                    <a:pt x="1055"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 name="Google Shape;604;p10"/>
            <p:cNvSpPr/>
            <p:nvPr/>
          </p:nvSpPr>
          <p:spPr>
            <a:xfrm>
              <a:off x="1776850" y="4297750"/>
              <a:ext cx="52375" cy="40350"/>
            </a:xfrm>
            <a:custGeom>
              <a:rect b="b" l="l" r="r" t="t"/>
              <a:pathLst>
                <a:path extrusionOk="0" h="1614" w="2095">
                  <a:moveTo>
                    <a:pt x="1040" y="1"/>
                  </a:moveTo>
                  <a:cubicBezTo>
                    <a:pt x="1" y="1"/>
                    <a:pt x="1" y="1614"/>
                    <a:pt x="1040" y="1614"/>
                  </a:cubicBezTo>
                  <a:cubicBezTo>
                    <a:pt x="2095" y="1614"/>
                    <a:pt x="2095" y="1"/>
                    <a:pt x="1040"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 name="Google Shape;605;p10"/>
            <p:cNvSpPr/>
            <p:nvPr/>
          </p:nvSpPr>
          <p:spPr>
            <a:xfrm>
              <a:off x="1769500" y="4348175"/>
              <a:ext cx="51975" cy="40325"/>
            </a:xfrm>
            <a:custGeom>
              <a:rect b="b" l="l" r="r" t="t"/>
              <a:pathLst>
                <a:path extrusionOk="0" h="1613" w="2079">
                  <a:moveTo>
                    <a:pt x="1039" y="0"/>
                  </a:moveTo>
                  <a:cubicBezTo>
                    <a:pt x="0" y="0"/>
                    <a:pt x="0" y="1613"/>
                    <a:pt x="1039" y="1613"/>
                  </a:cubicBezTo>
                  <a:cubicBezTo>
                    <a:pt x="2078" y="1613"/>
                    <a:pt x="2078"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 name="Google Shape;606;p10"/>
            <p:cNvSpPr/>
            <p:nvPr/>
          </p:nvSpPr>
          <p:spPr>
            <a:xfrm>
              <a:off x="1738475" y="4252400"/>
              <a:ext cx="51975" cy="40725"/>
            </a:xfrm>
            <a:custGeom>
              <a:rect b="b" l="l" r="r" t="t"/>
              <a:pathLst>
                <a:path extrusionOk="0" h="1629" w="2079">
                  <a:moveTo>
                    <a:pt x="1040" y="0"/>
                  </a:moveTo>
                  <a:cubicBezTo>
                    <a:pt x="0" y="0"/>
                    <a:pt x="0" y="1629"/>
                    <a:pt x="1040" y="1629"/>
                  </a:cubicBezTo>
                  <a:cubicBezTo>
                    <a:pt x="2079" y="1629"/>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 name="Google Shape;607;p10"/>
            <p:cNvSpPr/>
            <p:nvPr/>
          </p:nvSpPr>
          <p:spPr>
            <a:xfrm>
              <a:off x="1679925" y="4322575"/>
              <a:ext cx="51975" cy="40350"/>
            </a:xfrm>
            <a:custGeom>
              <a:rect b="b" l="l" r="r" t="t"/>
              <a:pathLst>
                <a:path extrusionOk="0" h="1614" w="2079">
                  <a:moveTo>
                    <a:pt x="1040" y="0"/>
                  </a:moveTo>
                  <a:cubicBezTo>
                    <a:pt x="0" y="0"/>
                    <a:pt x="0" y="1613"/>
                    <a:pt x="1040" y="1613"/>
                  </a:cubicBezTo>
                  <a:cubicBezTo>
                    <a:pt x="2079" y="1613"/>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08" name="Google Shape;608;p10"/>
          <p:cNvGrpSpPr/>
          <p:nvPr/>
        </p:nvGrpSpPr>
        <p:grpSpPr>
          <a:xfrm rot="5891428">
            <a:off x="5648524" y="-259149"/>
            <a:ext cx="562825" cy="572683"/>
            <a:chOff x="1634175" y="4169925"/>
            <a:chExt cx="308275" cy="313675"/>
          </a:xfrm>
        </p:grpSpPr>
        <p:sp>
          <p:nvSpPr>
            <p:cNvPr id="609" name="Google Shape;609;p10"/>
            <p:cNvSpPr/>
            <p:nvPr/>
          </p:nvSpPr>
          <p:spPr>
            <a:xfrm>
              <a:off x="1634175" y="4353375"/>
              <a:ext cx="131850" cy="130225"/>
            </a:xfrm>
            <a:custGeom>
              <a:rect b="b" l="l" r="r" t="t"/>
              <a:pathLst>
                <a:path extrusionOk="0" h="5209" w="5274">
                  <a:moveTo>
                    <a:pt x="3983" y="1"/>
                  </a:moveTo>
                  <a:cubicBezTo>
                    <a:pt x="3890" y="1"/>
                    <a:pt x="3805" y="8"/>
                    <a:pt x="3754" y="25"/>
                  </a:cubicBezTo>
                  <a:cubicBezTo>
                    <a:pt x="3211" y="211"/>
                    <a:pt x="652" y="1250"/>
                    <a:pt x="202" y="1901"/>
                  </a:cubicBezTo>
                  <a:cubicBezTo>
                    <a:pt x="93" y="2041"/>
                    <a:pt x="0" y="2243"/>
                    <a:pt x="47" y="2413"/>
                  </a:cubicBezTo>
                  <a:cubicBezTo>
                    <a:pt x="78" y="2568"/>
                    <a:pt x="202" y="2677"/>
                    <a:pt x="342" y="2754"/>
                  </a:cubicBezTo>
                  <a:cubicBezTo>
                    <a:pt x="508" y="2845"/>
                    <a:pt x="679" y="2883"/>
                    <a:pt x="853" y="2883"/>
                  </a:cubicBezTo>
                  <a:cubicBezTo>
                    <a:pt x="1361" y="2883"/>
                    <a:pt x="1892" y="2563"/>
                    <a:pt x="2389" y="2320"/>
                  </a:cubicBezTo>
                  <a:lnTo>
                    <a:pt x="2389" y="2320"/>
                  </a:lnTo>
                  <a:cubicBezTo>
                    <a:pt x="2187" y="2584"/>
                    <a:pt x="1986" y="2878"/>
                    <a:pt x="1768" y="3204"/>
                  </a:cubicBezTo>
                  <a:cubicBezTo>
                    <a:pt x="1520" y="3576"/>
                    <a:pt x="1567" y="4042"/>
                    <a:pt x="1846" y="4243"/>
                  </a:cubicBezTo>
                  <a:cubicBezTo>
                    <a:pt x="1951" y="4315"/>
                    <a:pt x="2057" y="4346"/>
                    <a:pt x="2163" y="4346"/>
                  </a:cubicBezTo>
                  <a:cubicBezTo>
                    <a:pt x="2742" y="4346"/>
                    <a:pt x="3300" y="3403"/>
                    <a:pt x="3537" y="3049"/>
                  </a:cubicBezTo>
                  <a:lnTo>
                    <a:pt x="3537" y="3049"/>
                  </a:lnTo>
                  <a:cubicBezTo>
                    <a:pt x="3397" y="3530"/>
                    <a:pt x="3319" y="3980"/>
                    <a:pt x="3350" y="4476"/>
                  </a:cubicBezTo>
                  <a:cubicBezTo>
                    <a:pt x="3366" y="4848"/>
                    <a:pt x="3490" y="5019"/>
                    <a:pt x="3645" y="5112"/>
                  </a:cubicBezTo>
                  <a:cubicBezTo>
                    <a:pt x="3714" y="5163"/>
                    <a:pt x="3831" y="5208"/>
                    <a:pt x="3967" y="5208"/>
                  </a:cubicBezTo>
                  <a:cubicBezTo>
                    <a:pt x="4200" y="5208"/>
                    <a:pt x="4488" y="5076"/>
                    <a:pt x="4684" y="4615"/>
                  </a:cubicBezTo>
                  <a:cubicBezTo>
                    <a:pt x="4963" y="3949"/>
                    <a:pt x="5274" y="180"/>
                    <a:pt x="4421" y="40"/>
                  </a:cubicBezTo>
                  <a:cubicBezTo>
                    <a:pt x="4332" y="21"/>
                    <a:pt x="4145" y="1"/>
                    <a:pt x="3983"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 name="Google Shape;610;p10"/>
            <p:cNvSpPr/>
            <p:nvPr/>
          </p:nvSpPr>
          <p:spPr>
            <a:xfrm>
              <a:off x="1807500" y="4169925"/>
              <a:ext cx="134950" cy="124500"/>
            </a:xfrm>
            <a:custGeom>
              <a:rect b="b" l="l" r="r" t="t"/>
              <a:pathLst>
                <a:path extrusionOk="0" h="4980" w="5398">
                  <a:moveTo>
                    <a:pt x="2051" y="0"/>
                  </a:moveTo>
                  <a:cubicBezTo>
                    <a:pt x="1900" y="0"/>
                    <a:pt x="1759" y="93"/>
                    <a:pt x="1629" y="197"/>
                  </a:cubicBezTo>
                  <a:cubicBezTo>
                    <a:pt x="1024" y="709"/>
                    <a:pt x="171" y="3346"/>
                    <a:pt x="47" y="3889"/>
                  </a:cubicBezTo>
                  <a:cubicBezTo>
                    <a:pt x="0" y="4028"/>
                    <a:pt x="78" y="4416"/>
                    <a:pt x="109" y="4555"/>
                  </a:cubicBezTo>
                  <a:cubicBezTo>
                    <a:pt x="184" y="4868"/>
                    <a:pt x="753" y="4980"/>
                    <a:pt x="1469" y="4980"/>
                  </a:cubicBezTo>
                  <a:cubicBezTo>
                    <a:pt x="2670" y="4980"/>
                    <a:pt x="4286" y="4666"/>
                    <a:pt x="4684" y="4462"/>
                  </a:cubicBezTo>
                  <a:cubicBezTo>
                    <a:pt x="5397" y="4106"/>
                    <a:pt x="5258" y="3563"/>
                    <a:pt x="5103" y="3377"/>
                  </a:cubicBezTo>
                  <a:cubicBezTo>
                    <a:pt x="5000" y="3245"/>
                    <a:pt x="4829" y="3127"/>
                    <a:pt x="4511" y="3127"/>
                  </a:cubicBezTo>
                  <a:cubicBezTo>
                    <a:pt x="4491" y="3127"/>
                    <a:pt x="4472" y="3128"/>
                    <a:pt x="4451" y="3129"/>
                  </a:cubicBezTo>
                  <a:cubicBezTo>
                    <a:pt x="3955" y="3160"/>
                    <a:pt x="3505" y="3253"/>
                    <a:pt x="3040" y="3439"/>
                  </a:cubicBezTo>
                  <a:cubicBezTo>
                    <a:pt x="3443" y="3129"/>
                    <a:pt x="4606" y="2307"/>
                    <a:pt x="4095" y="1671"/>
                  </a:cubicBezTo>
                  <a:cubicBezTo>
                    <a:pt x="3983" y="1535"/>
                    <a:pt x="3805" y="1465"/>
                    <a:pt x="3613" y="1465"/>
                  </a:cubicBezTo>
                  <a:cubicBezTo>
                    <a:pt x="3431" y="1465"/>
                    <a:pt x="3237" y="1527"/>
                    <a:pt x="3071" y="1655"/>
                  </a:cubicBezTo>
                  <a:cubicBezTo>
                    <a:pt x="2761" y="1903"/>
                    <a:pt x="2482" y="2120"/>
                    <a:pt x="2233" y="2353"/>
                  </a:cubicBezTo>
                  <a:cubicBezTo>
                    <a:pt x="2513" y="1671"/>
                    <a:pt x="2900" y="895"/>
                    <a:pt x="2497" y="275"/>
                  </a:cubicBezTo>
                  <a:cubicBezTo>
                    <a:pt x="2420" y="151"/>
                    <a:pt x="2296" y="27"/>
                    <a:pt x="2140" y="11"/>
                  </a:cubicBezTo>
                  <a:cubicBezTo>
                    <a:pt x="2110" y="4"/>
                    <a:pt x="2081" y="0"/>
                    <a:pt x="2051"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 name="Google Shape;611;p10"/>
            <p:cNvSpPr/>
            <p:nvPr/>
          </p:nvSpPr>
          <p:spPr>
            <a:xfrm>
              <a:off x="1693875" y="4239500"/>
              <a:ext cx="174525" cy="165775"/>
            </a:xfrm>
            <a:custGeom>
              <a:rect b="b" l="l" r="r" t="t"/>
              <a:pathLst>
                <a:path extrusionOk="0" h="6631" w="6981">
                  <a:moveTo>
                    <a:pt x="4451" y="1"/>
                  </a:moveTo>
                  <a:cubicBezTo>
                    <a:pt x="3837" y="1"/>
                    <a:pt x="3224" y="246"/>
                    <a:pt x="2777" y="733"/>
                  </a:cubicBezTo>
                  <a:lnTo>
                    <a:pt x="854" y="2812"/>
                  </a:lnTo>
                  <a:cubicBezTo>
                    <a:pt x="1" y="3727"/>
                    <a:pt x="63" y="5185"/>
                    <a:pt x="978" y="6022"/>
                  </a:cubicBezTo>
                  <a:cubicBezTo>
                    <a:pt x="1414" y="6428"/>
                    <a:pt x="1972" y="6630"/>
                    <a:pt x="2530" y="6630"/>
                  </a:cubicBezTo>
                  <a:cubicBezTo>
                    <a:pt x="3144" y="6630"/>
                    <a:pt x="3757" y="6386"/>
                    <a:pt x="4204" y="5898"/>
                  </a:cubicBezTo>
                  <a:lnTo>
                    <a:pt x="6127" y="3820"/>
                  </a:lnTo>
                  <a:cubicBezTo>
                    <a:pt x="6980" y="2905"/>
                    <a:pt x="6918" y="1462"/>
                    <a:pt x="6003" y="609"/>
                  </a:cubicBezTo>
                  <a:cubicBezTo>
                    <a:pt x="5567" y="203"/>
                    <a:pt x="5009" y="1"/>
                    <a:pt x="4451" y="1"/>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 name="Google Shape;612;p10"/>
            <p:cNvSpPr/>
            <p:nvPr/>
          </p:nvSpPr>
          <p:spPr>
            <a:xfrm>
              <a:off x="1727225" y="4305900"/>
              <a:ext cx="51975" cy="40725"/>
            </a:xfrm>
            <a:custGeom>
              <a:rect b="b" l="l" r="r" t="t"/>
              <a:pathLst>
                <a:path extrusionOk="0" h="1629" w="2079">
                  <a:moveTo>
                    <a:pt x="1040" y="0"/>
                  </a:moveTo>
                  <a:cubicBezTo>
                    <a:pt x="1" y="0"/>
                    <a:pt x="1" y="1629"/>
                    <a:pt x="1040" y="1629"/>
                  </a:cubicBezTo>
                  <a:cubicBezTo>
                    <a:pt x="2079" y="1629"/>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 name="Google Shape;613;p10"/>
            <p:cNvSpPr/>
            <p:nvPr/>
          </p:nvSpPr>
          <p:spPr>
            <a:xfrm>
              <a:off x="1716375" y="4362900"/>
              <a:ext cx="52375" cy="40725"/>
            </a:xfrm>
            <a:custGeom>
              <a:rect b="b" l="l" r="r" t="t"/>
              <a:pathLst>
                <a:path extrusionOk="0" h="1629" w="2095">
                  <a:moveTo>
                    <a:pt x="1039" y="0"/>
                  </a:moveTo>
                  <a:cubicBezTo>
                    <a:pt x="0" y="0"/>
                    <a:pt x="0" y="1629"/>
                    <a:pt x="1039" y="1629"/>
                  </a:cubicBezTo>
                  <a:cubicBezTo>
                    <a:pt x="2094" y="1629"/>
                    <a:pt x="2094"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 name="Google Shape;614;p10"/>
            <p:cNvSpPr/>
            <p:nvPr/>
          </p:nvSpPr>
          <p:spPr>
            <a:xfrm>
              <a:off x="1826500" y="4282250"/>
              <a:ext cx="51975" cy="40725"/>
            </a:xfrm>
            <a:custGeom>
              <a:rect b="b" l="l" r="r" t="t"/>
              <a:pathLst>
                <a:path extrusionOk="0" h="1629" w="2079">
                  <a:moveTo>
                    <a:pt x="1039" y="0"/>
                  </a:moveTo>
                  <a:cubicBezTo>
                    <a:pt x="0" y="0"/>
                    <a:pt x="0" y="1629"/>
                    <a:pt x="1039" y="1629"/>
                  </a:cubicBezTo>
                  <a:cubicBezTo>
                    <a:pt x="2078" y="1629"/>
                    <a:pt x="2078"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 name="Google Shape;615;p10"/>
            <p:cNvSpPr/>
            <p:nvPr/>
          </p:nvSpPr>
          <p:spPr>
            <a:xfrm>
              <a:off x="1783850" y="4239200"/>
              <a:ext cx="52350" cy="40750"/>
            </a:xfrm>
            <a:custGeom>
              <a:rect b="b" l="l" r="r" t="t"/>
              <a:pathLst>
                <a:path extrusionOk="0" h="1630" w="2094">
                  <a:moveTo>
                    <a:pt x="1055" y="1"/>
                  </a:moveTo>
                  <a:cubicBezTo>
                    <a:pt x="16" y="1"/>
                    <a:pt x="0" y="1629"/>
                    <a:pt x="1055" y="1629"/>
                  </a:cubicBezTo>
                  <a:cubicBezTo>
                    <a:pt x="2094" y="1629"/>
                    <a:pt x="2094" y="1"/>
                    <a:pt x="1055"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 name="Google Shape;616;p10"/>
            <p:cNvSpPr/>
            <p:nvPr/>
          </p:nvSpPr>
          <p:spPr>
            <a:xfrm>
              <a:off x="1776850" y="4297750"/>
              <a:ext cx="52375" cy="40350"/>
            </a:xfrm>
            <a:custGeom>
              <a:rect b="b" l="l" r="r" t="t"/>
              <a:pathLst>
                <a:path extrusionOk="0" h="1614" w="2095">
                  <a:moveTo>
                    <a:pt x="1040" y="1"/>
                  </a:moveTo>
                  <a:cubicBezTo>
                    <a:pt x="1" y="1"/>
                    <a:pt x="1" y="1614"/>
                    <a:pt x="1040" y="1614"/>
                  </a:cubicBezTo>
                  <a:cubicBezTo>
                    <a:pt x="2095" y="1614"/>
                    <a:pt x="2095" y="1"/>
                    <a:pt x="1040"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 name="Google Shape;617;p10"/>
            <p:cNvSpPr/>
            <p:nvPr/>
          </p:nvSpPr>
          <p:spPr>
            <a:xfrm>
              <a:off x="1769500" y="4348175"/>
              <a:ext cx="51975" cy="40325"/>
            </a:xfrm>
            <a:custGeom>
              <a:rect b="b" l="l" r="r" t="t"/>
              <a:pathLst>
                <a:path extrusionOk="0" h="1613" w="2079">
                  <a:moveTo>
                    <a:pt x="1039" y="0"/>
                  </a:moveTo>
                  <a:cubicBezTo>
                    <a:pt x="0" y="0"/>
                    <a:pt x="0" y="1613"/>
                    <a:pt x="1039" y="1613"/>
                  </a:cubicBezTo>
                  <a:cubicBezTo>
                    <a:pt x="2078" y="1613"/>
                    <a:pt x="2078"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 name="Google Shape;618;p10"/>
            <p:cNvSpPr/>
            <p:nvPr/>
          </p:nvSpPr>
          <p:spPr>
            <a:xfrm>
              <a:off x="1738475" y="4252400"/>
              <a:ext cx="51975" cy="40725"/>
            </a:xfrm>
            <a:custGeom>
              <a:rect b="b" l="l" r="r" t="t"/>
              <a:pathLst>
                <a:path extrusionOk="0" h="1629" w="2079">
                  <a:moveTo>
                    <a:pt x="1040" y="0"/>
                  </a:moveTo>
                  <a:cubicBezTo>
                    <a:pt x="0" y="0"/>
                    <a:pt x="0" y="1629"/>
                    <a:pt x="1040" y="1629"/>
                  </a:cubicBezTo>
                  <a:cubicBezTo>
                    <a:pt x="2079" y="1629"/>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 name="Google Shape;619;p10"/>
            <p:cNvSpPr/>
            <p:nvPr/>
          </p:nvSpPr>
          <p:spPr>
            <a:xfrm>
              <a:off x="1679925" y="4322575"/>
              <a:ext cx="51975" cy="40350"/>
            </a:xfrm>
            <a:custGeom>
              <a:rect b="b" l="l" r="r" t="t"/>
              <a:pathLst>
                <a:path extrusionOk="0" h="1614" w="2079">
                  <a:moveTo>
                    <a:pt x="1040" y="0"/>
                  </a:moveTo>
                  <a:cubicBezTo>
                    <a:pt x="0" y="0"/>
                    <a:pt x="0" y="1613"/>
                    <a:pt x="1040" y="1613"/>
                  </a:cubicBezTo>
                  <a:cubicBezTo>
                    <a:pt x="2079" y="1613"/>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20" name="Google Shape;620;p10"/>
          <p:cNvSpPr/>
          <p:nvPr/>
        </p:nvSpPr>
        <p:spPr>
          <a:xfrm rot="9900466">
            <a:off x="247701" y="1366608"/>
            <a:ext cx="249682" cy="200296"/>
          </a:xfrm>
          <a:custGeom>
            <a:rect b="b" l="l" r="r" t="t"/>
            <a:pathLst>
              <a:path extrusionOk="0" h="6600" w="8228">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rgbClr val="FFFFFF">
              <a:alpha val="763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21" name="Google Shape;621;p10"/>
          <p:cNvGrpSpPr/>
          <p:nvPr/>
        </p:nvGrpSpPr>
        <p:grpSpPr>
          <a:xfrm rot="1897205">
            <a:off x="-183151" y="1502845"/>
            <a:ext cx="392563" cy="111938"/>
            <a:chOff x="3827225" y="3139400"/>
            <a:chExt cx="298975" cy="88200"/>
          </a:xfrm>
        </p:grpSpPr>
        <p:sp>
          <p:nvSpPr>
            <p:cNvPr id="622" name="Google Shape;622;p10"/>
            <p:cNvSpPr/>
            <p:nvPr/>
          </p:nvSpPr>
          <p:spPr>
            <a:xfrm>
              <a:off x="3827225" y="3143250"/>
              <a:ext cx="153950" cy="84350"/>
            </a:xfrm>
            <a:custGeom>
              <a:rect b="b" l="l" r="r" t="t"/>
              <a:pathLst>
                <a:path extrusionOk="0" h="3374" w="6158">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 name="Google Shape;623;p10"/>
            <p:cNvSpPr/>
            <p:nvPr/>
          </p:nvSpPr>
          <p:spPr>
            <a:xfrm>
              <a:off x="3973775" y="3139400"/>
              <a:ext cx="152425" cy="67325"/>
            </a:xfrm>
            <a:custGeom>
              <a:rect b="b" l="l" r="r" t="t"/>
              <a:pathLst>
                <a:path extrusionOk="0" h="2693" w="6097">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24" name="Google Shape;624;p10"/>
          <p:cNvGrpSpPr/>
          <p:nvPr/>
        </p:nvGrpSpPr>
        <p:grpSpPr>
          <a:xfrm rot="2246241">
            <a:off x="-95325" y="3092593"/>
            <a:ext cx="482474" cy="490925"/>
            <a:chOff x="1634175" y="4169925"/>
            <a:chExt cx="308275" cy="313675"/>
          </a:xfrm>
        </p:grpSpPr>
        <p:sp>
          <p:nvSpPr>
            <p:cNvPr id="625" name="Google Shape;625;p10"/>
            <p:cNvSpPr/>
            <p:nvPr/>
          </p:nvSpPr>
          <p:spPr>
            <a:xfrm>
              <a:off x="1634175" y="4353375"/>
              <a:ext cx="131850" cy="130225"/>
            </a:xfrm>
            <a:custGeom>
              <a:rect b="b" l="l" r="r" t="t"/>
              <a:pathLst>
                <a:path extrusionOk="0" h="5209" w="5274">
                  <a:moveTo>
                    <a:pt x="3983" y="1"/>
                  </a:moveTo>
                  <a:cubicBezTo>
                    <a:pt x="3890" y="1"/>
                    <a:pt x="3805" y="8"/>
                    <a:pt x="3754" y="25"/>
                  </a:cubicBezTo>
                  <a:cubicBezTo>
                    <a:pt x="3211" y="211"/>
                    <a:pt x="652" y="1250"/>
                    <a:pt x="202" y="1901"/>
                  </a:cubicBezTo>
                  <a:cubicBezTo>
                    <a:pt x="93" y="2041"/>
                    <a:pt x="0" y="2243"/>
                    <a:pt x="47" y="2413"/>
                  </a:cubicBezTo>
                  <a:cubicBezTo>
                    <a:pt x="78" y="2568"/>
                    <a:pt x="202" y="2677"/>
                    <a:pt x="342" y="2754"/>
                  </a:cubicBezTo>
                  <a:cubicBezTo>
                    <a:pt x="508" y="2845"/>
                    <a:pt x="679" y="2883"/>
                    <a:pt x="853" y="2883"/>
                  </a:cubicBezTo>
                  <a:cubicBezTo>
                    <a:pt x="1361" y="2883"/>
                    <a:pt x="1892" y="2563"/>
                    <a:pt x="2389" y="2320"/>
                  </a:cubicBezTo>
                  <a:lnTo>
                    <a:pt x="2389" y="2320"/>
                  </a:lnTo>
                  <a:cubicBezTo>
                    <a:pt x="2187" y="2584"/>
                    <a:pt x="1986" y="2878"/>
                    <a:pt x="1768" y="3204"/>
                  </a:cubicBezTo>
                  <a:cubicBezTo>
                    <a:pt x="1520" y="3576"/>
                    <a:pt x="1567" y="4042"/>
                    <a:pt x="1846" y="4243"/>
                  </a:cubicBezTo>
                  <a:cubicBezTo>
                    <a:pt x="1951" y="4315"/>
                    <a:pt x="2057" y="4346"/>
                    <a:pt x="2163" y="4346"/>
                  </a:cubicBezTo>
                  <a:cubicBezTo>
                    <a:pt x="2742" y="4346"/>
                    <a:pt x="3300" y="3403"/>
                    <a:pt x="3537" y="3049"/>
                  </a:cubicBezTo>
                  <a:lnTo>
                    <a:pt x="3537" y="3049"/>
                  </a:lnTo>
                  <a:cubicBezTo>
                    <a:pt x="3397" y="3530"/>
                    <a:pt x="3319" y="3980"/>
                    <a:pt x="3350" y="4476"/>
                  </a:cubicBezTo>
                  <a:cubicBezTo>
                    <a:pt x="3366" y="4848"/>
                    <a:pt x="3490" y="5019"/>
                    <a:pt x="3645" y="5112"/>
                  </a:cubicBezTo>
                  <a:cubicBezTo>
                    <a:pt x="3714" y="5163"/>
                    <a:pt x="3831" y="5208"/>
                    <a:pt x="3967" y="5208"/>
                  </a:cubicBezTo>
                  <a:cubicBezTo>
                    <a:pt x="4200" y="5208"/>
                    <a:pt x="4488" y="5076"/>
                    <a:pt x="4684" y="4615"/>
                  </a:cubicBezTo>
                  <a:cubicBezTo>
                    <a:pt x="4963" y="3949"/>
                    <a:pt x="5274" y="180"/>
                    <a:pt x="4421" y="40"/>
                  </a:cubicBezTo>
                  <a:cubicBezTo>
                    <a:pt x="4332" y="21"/>
                    <a:pt x="4145" y="1"/>
                    <a:pt x="3983"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 name="Google Shape;626;p10"/>
            <p:cNvSpPr/>
            <p:nvPr/>
          </p:nvSpPr>
          <p:spPr>
            <a:xfrm>
              <a:off x="1807500" y="4169925"/>
              <a:ext cx="134950" cy="124500"/>
            </a:xfrm>
            <a:custGeom>
              <a:rect b="b" l="l" r="r" t="t"/>
              <a:pathLst>
                <a:path extrusionOk="0" h="4980" w="5398">
                  <a:moveTo>
                    <a:pt x="2051" y="0"/>
                  </a:moveTo>
                  <a:cubicBezTo>
                    <a:pt x="1900" y="0"/>
                    <a:pt x="1759" y="93"/>
                    <a:pt x="1629" y="197"/>
                  </a:cubicBezTo>
                  <a:cubicBezTo>
                    <a:pt x="1024" y="709"/>
                    <a:pt x="171" y="3346"/>
                    <a:pt x="47" y="3889"/>
                  </a:cubicBezTo>
                  <a:cubicBezTo>
                    <a:pt x="0" y="4028"/>
                    <a:pt x="78" y="4416"/>
                    <a:pt x="109" y="4555"/>
                  </a:cubicBezTo>
                  <a:cubicBezTo>
                    <a:pt x="184" y="4868"/>
                    <a:pt x="753" y="4980"/>
                    <a:pt x="1469" y="4980"/>
                  </a:cubicBezTo>
                  <a:cubicBezTo>
                    <a:pt x="2670" y="4980"/>
                    <a:pt x="4286" y="4666"/>
                    <a:pt x="4684" y="4462"/>
                  </a:cubicBezTo>
                  <a:cubicBezTo>
                    <a:pt x="5397" y="4106"/>
                    <a:pt x="5258" y="3563"/>
                    <a:pt x="5103" y="3377"/>
                  </a:cubicBezTo>
                  <a:cubicBezTo>
                    <a:pt x="5000" y="3245"/>
                    <a:pt x="4829" y="3127"/>
                    <a:pt x="4511" y="3127"/>
                  </a:cubicBezTo>
                  <a:cubicBezTo>
                    <a:pt x="4491" y="3127"/>
                    <a:pt x="4472" y="3128"/>
                    <a:pt x="4451" y="3129"/>
                  </a:cubicBezTo>
                  <a:cubicBezTo>
                    <a:pt x="3955" y="3160"/>
                    <a:pt x="3505" y="3253"/>
                    <a:pt x="3040" y="3439"/>
                  </a:cubicBezTo>
                  <a:cubicBezTo>
                    <a:pt x="3443" y="3129"/>
                    <a:pt x="4606" y="2307"/>
                    <a:pt x="4095" y="1671"/>
                  </a:cubicBezTo>
                  <a:cubicBezTo>
                    <a:pt x="3983" y="1535"/>
                    <a:pt x="3805" y="1465"/>
                    <a:pt x="3613" y="1465"/>
                  </a:cubicBezTo>
                  <a:cubicBezTo>
                    <a:pt x="3431" y="1465"/>
                    <a:pt x="3237" y="1527"/>
                    <a:pt x="3071" y="1655"/>
                  </a:cubicBezTo>
                  <a:cubicBezTo>
                    <a:pt x="2761" y="1903"/>
                    <a:pt x="2482" y="2120"/>
                    <a:pt x="2233" y="2353"/>
                  </a:cubicBezTo>
                  <a:cubicBezTo>
                    <a:pt x="2513" y="1671"/>
                    <a:pt x="2900" y="895"/>
                    <a:pt x="2497" y="275"/>
                  </a:cubicBezTo>
                  <a:cubicBezTo>
                    <a:pt x="2420" y="151"/>
                    <a:pt x="2296" y="27"/>
                    <a:pt x="2140" y="11"/>
                  </a:cubicBezTo>
                  <a:cubicBezTo>
                    <a:pt x="2110" y="4"/>
                    <a:pt x="2081" y="0"/>
                    <a:pt x="2051"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 name="Google Shape;627;p10"/>
            <p:cNvSpPr/>
            <p:nvPr/>
          </p:nvSpPr>
          <p:spPr>
            <a:xfrm>
              <a:off x="1693875" y="4239500"/>
              <a:ext cx="174525" cy="165775"/>
            </a:xfrm>
            <a:custGeom>
              <a:rect b="b" l="l" r="r" t="t"/>
              <a:pathLst>
                <a:path extrusionOk="0" h="6631" w="6981">
                  <a:moveTo>
                    <a:pt x="4451" y="1"/>
                  </a:moveTo>
                  <a:cubicBezTo>
                    <a:pt x="3837" y="1"/>
                    <a:pt x="3224" y="246"/>
                    <a:pt x="2777" y="733"/>
                  </a:cubicBezTo>
                  <a:lnTo>
                    <a:pt x="854" y="2812"/>
                  </a:lnTo>
                  <a:cubicBezTo>
                    <a:pt x="1" y="3727"/>
                    <a:pt x="63" y="5185"/>
                    <a:pt x="978" y="6022"/>
                  </a:cubicBezTo>
                  <a:cubicBezTo>
                    <a:pt x="1414" y="6428"/>
                    <a:pt x="1972" y="6630"/>
                    <a:pt x="2530" y="6630"/>
                  </a:cubicBezTo>
                  <a:cubicBezTo>
                    <a:pt x="3144" y="6630"/>
                    <a:pt x="3757" y="6386"/>
                    <a:pt x="4204" y="5898"/>
                  </a:cubicBezTo>
                  <a:lnTo>
                    <a:pt x="6127" y="3820"/>
                  </a:lnTo>
                  <a:cubicBezTo>
                    <a:pt x="6980" y="2905"/>
                    <a:pt x="6918" y="1462"/>
                    <a:pt x="6003" y="609"/>
                  </a:cubicBezTo>
                  <a:cubicBezTo>
                    <a:pt x="5567" y="203"/>
                    <a:pt x="5009" y="1"/>
                    <a:pt x="4451" y="1"/>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8" name="Google Shape;628;p10"/>
            <p:cNvSpPr/>
            <p:nvPr/>
          </p:nvSpPr>
          <p:spPr>
            <a:xfrm>
              <a:off x="1727225" y="4305900"/>
              <a:ext cx="51975" cy="40725"/>
            </a:xfrm>
            <a:custGeom>
              <a:rect b="b" l="l" r="r" t="t"/>
              <a:pathLst>
                <a:path extrusionOk="0" h="1629" w="2079">
                  <a:moveTo>
                    <a:pt x="1040" y="0"/>
                  </a:moveTo>
                  <a:cubicBezTo>
                    <a:pt x="1" y="0"/>
                    <a:pt x="1" y="1629"/>
                    <a:pt x="1040" y="1629"/>
                  </a:cubicBezTo>
                  <a:cubicBezTo>
                    <a:pt x="2079" y="1629"/>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 name="Google Shape;629;p10"/>
            <p:cNvSpPr/>
            <p:nvPr/>
          </p:nvSpPr>
          <p:spPr>
            <a:xfrm>
              <a:off x="1716375" y="4362900"/>
              <a:ext cx="52375" cy="40725"/>
            </a:xfrm>
            <a:custGeom>
              <a:rect b="b" l="l" r="r" t="t"/>
              <a:pathLst>
                <a:path extrusionOk="0" h="1629" w="2095">
                  <a:moveTo>
                    <a:pt x="1039" y="0"/>
                  </a:moveTo>
                  <a:cubicBezTo>
                    <a:pt x="0" y="0"/>
                    <a:pt x="0" y="1629"/>
                    <a:pt x="1039" y="1629"/>
                  </a:cubicBezTo>
                  <a:cubicBezTo>
                    <a:pt x="2094" y="1629"/>
                    <a:pt x="2094"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 name="Google Shape;630;p10"/>
            <p:cNvSpPr/>
            <p:nvPr/>
          </p:nvSpPr>
          <p:spPr>
            <a:xfrm>
              <a:off x="1826500" y="4282250"/>
              <a:ext cx="51975" cy="40725"/>
            </a:xfrm>
            <a:custGeom>
              <a:rect b="b" l="l" r="r" t="t"/>
              <a:pathLst>
                <a:path extrusionOk="0" h="1629" w="2079">
                  <a:moveTo>
                    <a:pt x="1039" y="0"/>
                  </a:moveTo>
                  <a:cubicBezTo>
                    <a:pt x="0" y="0"/>
                    <a:pt x="0" y="1629"/>
                    <a:pt x="1039" y="1629"/>
                  </a:cubicBezTo>
                  <a:cubicBezTo>
                    <a:pt x="2078" y="1629"/>
                    <a:pt x="2078"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 name="Google Shape;631;p10"/>
            <p:cNvSpPr/>
            <p:nvPr/>
          </p:nvSpPr>
          <p:spPr>
            <a:xfrm>
              <a:off x="1783850" y="4239200"/>
              <a:ext cx="52350" cy="40750"/>
            </a:xfrm>
            <a:custGeom>
              <a:rect b="b" l="l" r="r" t="t"/>
              <a:pathLst>
                <a:path extrusionOk="0" h="1630" w="2094">
                  <a:moveTo>
                    <a:pt x="1055" y="1"/>
                  </a:moveTo>
                  <a:cubicBezTo>
                    <a:pt x="16" y="1"/>
                    <a:pt x="0" y="1629"/>
                    <a:pt x="1055" y="1629"/>
                  </a:cubicBezTo>
                  <a:cubicBezTo>
                    <a:pt x="2094" y="1629"/>
                    <a:pt x="2094" y="1"/>
                    <a:pt x="1055"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2" name="Google Shape;632;p10"/>
            <p:cNvSpPr/>
            <p:nvPr/>
          </p:nvSpPr>
          <p:spPr>
            <a:xfrm>
              <a:off x="1776850" y="4297750"/>
              <a:ext cx="52375" cy="40350"/>
            </a:xfrm>
            <a:custGeom>
              <a:rect b="b" l="l" r="r" t="t"/>
              <a:pathLst>
                <a:path extrusionOk="0" h="1614" w="2095">
                  <a:moveTo>
                    <a:pt x="1040" y="1"/>
                  </a:moveTo>
                  <a:cubicBezTo>
                    <a:pt x="1" y="1"/>
                    <a:pt x="1" y="1614"/>
                    <a:pt x="1040" y="1614"/>
                  </a:cubicBezTo>
                  <a:cubicBezTo>
                    <a:pt x="2095" y="1614"/>
                    <a:pt x="2095" y="1"/>
                    <a:pt x="1040"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3" name="Google Shape;633;p10"/>
            <p:cNvSpPr/>
            <p:nvPr/>
          </p:nvSpPr>
          <p:spPr>
            <a:xfrm>
              <a:off x="1769500" y="4348175"/>
              <a:ext cx="51975" cy="40325"/>
            </a:xfrm>
            <a:custGeom>
              <a:rect b="b" l="l" r="r" t="t"/>
              <a:pathLst>
                <a:path extrusionOk="0" h="1613" w="2079">
                  <a:moveTo>
                    <a:pt x="1039" y="0"/>
                  </a:moveTo>
                  <a:cubicBezTo>
                    <a:pt x="0" y="0"/>
                    <a:pt x="0" y="1613"/>
                    <a:pt x="1039" y="1613"/>
                  </a:cubicBezTo>
                  <a:cubicBezTo>
                    <a:pt x="2078" y="1613"/>
                    <a:pt x="2078"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 name="Google Shape;634;p10"/>
            <p:cNvSpPr/>
            <p:nvPr/>
          </p:nvSpPr>
          <p:spPr>
            <a:xfrm>
              <a:off x="1738475" y="4252400"/>
              <a:ext cx="51975" cy="40725"/>
            </a:xfrm>
            <a:custGeom>
              <a:rect b="b" l="l" r="r" t="t"/>
              <a:pathLst>
                <a:path extrusionOk="0" h="1629" w="2079">
                  <a:moveTo>
                    <a:pt x="1040" y="0"/>
                  </a:moveTo>
                  <a:cubicBezTo>
                    <a:pt x="0" y="0"/>
                    <a:pt x="0" y="1629"/>
                    <a:pt x="1040" y="1629"/>
                  </a:cubicBezTo>
                  <a:cubicBezTo>
                    <a:pt x="2079" y="1629"/>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 name="Google Shape;635;p10"/>
            <p:cNvSpPr/>
            <p:nvPr/>
          </p:nvSpPr>
          <p:spPr>
            <a:xfrm>
              <a:off x="1679925" y="4322575"/>
              <a:ext cx="51975" cy="40350"/>
            </a:xfrm>
            <a:custGeom>
              <a:rect b="b" l="l" r="r" t="t"/>
              <a:pathLst>
                <a:path extrusionOk="0" h="1614" w="2079">
                  <a:moveTo>
                    <a:pt x="1040" y="0"/>
                  </a:moveTo>
                  <a:cubicBezTo>
                    <a:pt x="0" y="0"/>
                    <a:pt x="0" y="1613"/>
                    <a:pt x="1040" y="1613"/>
                  </a:cubicBezTo>
                  <a:cubicBezTo>
                    <a:pt x="2079" y="1613"/>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36" name="Google Shape;636;p10"/>
          <p:cNvSpPr/>
          <p:nvPr/>
        </p:nvSpPr>
        <p:spPr>
          <a:xfrm rot="5400000">
            <a:off x="3974380" y="172794"/>
            <a:ext cx="249679" cy="200293"/>
          </a:xfrm>
          <a:custGeom>
            <a:rect b="b" l="l" r="r" t="t"/>
            <a:pathLst>
              <a:path extrusionOk="0" h="6600" w="8228">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rgbClr val="FFFFFF">
              <a:alpha val="763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 name="Google Shape;637;p10"/>
          <p:cNvSpPr/>
          <p:nvPr/>
        </p:nvSpPr>
        <p:spPr>
          <a:xfrm>
            <a:off x="4863227" y="159112"/>
            <a:ext cx="90364" cy="69825"/>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 name="Google Shape;638;p10"/>
          <p:cNvSpPr/>
          <p:nvPr/>
        </p:nvSpPr>
        <p:spPr>
          <a:xfrm>
            <a:off x="3239564" y="199046"/>
            <a:ext cx="90364" cy="69825"/>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9" name="Google Shape;639;p10"/>
          <p:cNvSpPr/>
          <p:nvPr/>
        </p:nvSpPr>
        <p:spPr>
          <a:xfrm>
            <a:off x="1231663" y="123934"/>
            <a:ext cx="134063" cy="104210"/>
          </a:xfrm>
          <a:custGeom>
            <a:rect b="b" l="l" r="r" t="t"/>
            <a:pathLst>
              <a:path extrusionOk="0" h="2653" w="3413">
                <a:moveTo>
                  <a:pt x="1707" y="0"/>
                </a:moveTo>
                <a:cubicBezTo>
                  <a:pt x="1" y="0"/>
                  <a:pt x="1" y="2652"/>
                  <a:pt x="1707" y="2652"/>
                </a:cubicBezTo>
                <a:cubicBezTo>
                  <a:pt x="3413" y="2652"/>
                  <a:pt x="3413" y="0"/>
                  <a:pt x="170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 name="Google Shape;640;p10"/>
          <p:cNvSpPr/>
          <p:nvPr/>
        </p:nvSpPr>
        <p:spPr>
          <a:xfrm>
            <a:off x="5813963" y="200134"/>
            <a:ext cx="134063" cy="104210"/>
          </a:xfrm>
          <a:custGeom>
            <a:rect b="b" l="l" r="r" t="t"/>
            <a:pathLst>
              <a:path extrusionOk="0" h="2653" w="3413">
                <a:moveTo>
                  <a:pt x="1707" y="0"/>
                </a:moveTo>
                <a:cubicBezTo>
                  <a:pt x="1" y="0"/>
                  <a:pt x="1" y="2652"/>
                  <a:pt x="1707" y="2652"/>
                </a:cubicBezTo>
                <a:cubicBezTo>
                  <a:pt x="3413" y="2652"/>
                  <a:pt x="3413" y="0"/>
                  <a:pt x="170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1" name="Google Shape;641;p10"/>
          <p:cNvSpPr/>
          <p:nvPr/>
        </p:nvSpPr>
        <p:spPr>
          <a:xfrm>
            <a:off x="175952" y="759887"/>
            <a:ext cx="90364" cy="69825"/>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2" name="Google Shape;642;p10"/>
          <p:cNvSpPr/>
          <p:nvPr/>
        </p:nvSpPr>
        <p:spPr>
          <a:xfrm>
            <a:off x="305513" y="3578284"/>
            <a:ext cx="134063" cy="104210"/>
          </a:xfrm>
          <a:custGeom>
            <a:rect b="b" l="l" r="r" t="t"/>
            <a:pathLst>
              <a:path extrusionOk="0" h="2653" w="3413">
                <a:moveTo>
                  <a:pt x="1707" y="0"/>
                </a:moveTo>
                <a:cubicBezTo>
                  <a:pt x="1" y="0"/>
                  <a:pt x="1" y="2652"/>
                  <a:pt x="1707" y="2652"/>
                </a:cubicBezTo>
                <a:cubicBezTo>
                  <a:pt x="3413" y="2652"/>
                  <a:pt x="3413" y="0"/>
                  <a:pt x="170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43" name="Google Shape;643;p10"/>
          <p:cNvGrpSpPr/>
          <p:nvPr/>
        </p:nvGrpSpPr>
        <p:grpSpPr>
          <a:xfrm>
            <a:off x="1420184" y="-145627"/>
            <a:ext cx="482481" cy="490933"/>
            <a:chOff x="1634175" y="4169925"/>
            <a:chExt cx="308275" cy="313675"/>
          </a:xfrm>
        </p:grpSpPr>
        <p:sp>
          <p:nvSpPr>
            <p:cNvPr id="644" name="Google Shape;644;p10"/>
            <p:cNvSpPr/>
            <p:nvPr/>
          </p:nvSpPr>
          <p:spPr>
            <a:xfrm>
              <a:off x="1634175" y="4353375"/>
              <a:ext cx="131850" cy="130225"/>
            </a:xfrm>
            <a:custGeom>
              <a:rect b="b" l="l" r="r" t="t"/>
              <a:pathLst>
                <a:path extrusionOk="0" h="5209" w="5274">
                  <a:moveTo>
                    <a:pt x="3983" y="1"/>
                  </a:moveTo>
                  <a:cubicBezTo>
                    <a:pt x="3890" y="1"/>
                    <a:pt x="3805" y="8"/>
                    <a:pt x="3754" y="25"/>
                  </a:cubicBezTo>
                  <a:cubicBezTo>
                    <a:pt x="3211" y="211"/>
                    <a:pt x="652" y="1250"/>
                    <a:pt x="202" y="1901"/>
                  </a:cubicBezTo>
                  <a:cubicBezTo>
                    <a:pt x="93" y="2041"/>
                    <a:pt x="0" y="2243"/>
                    <a:pt x="47" y="2413"/>
                  </a:cubicBezTo>
                  <a:cubicBezTo>
                    <a:pt x="78" y="2568"/>
                    <a:pt x="202" y="2677"/>
                    <a:pt x="342" y="2754"/>
                  </a:cubicBezTo>
                  <a:cubicBezTo>
                    <a:pt x="508" y="2845"/>
                    <a:pt x="679" y="2883"/>
                    <a:pt x="853" y="2883"/>
                  </a:cubicBezTo>
                  <a:cubicBezTo>
                    <a:pt x="1361" y="2883"/>
                    <a:pt x="1892" y="2563"/>
                    <a:pt x="2389" y="2320"/>
                  </a:cubicBezTo>
                  <a:lnTo>
                    <a:pt x="2389" y="2320"/>
                  </a:lnTo>
                  <a:cubicBezTo>
                    <a:pt x="2187" y="2584"/>
                    <a:pt x="1986" y="2878"/>
                    <a:pt x="1768" y="3204"/>
                  </a:cubicBezTo>
                  <a:cubicBezTo>
                    <a:pt x="1520" y="3576"/>
                    <a:pt x="1567" y="4042"/>
                    <a:pt x="1846" y="4243"/>
                  </a:cubicBezTo>
                  <a:cubicBezTo>
                    <a:pt x="1951" y="4315"/>
                    <a:pt x="2057" y="4346"/>
                    <a:pt x="2163" y="4346"/>
                  </a:cubicBezTo>
                  <a:cubicBezTo>
                    <a:pt x="2742" y="4346"/>
                    <a:pt x="3300" y="3403"/>
                    <a:pt x="3537" y="3049"/>
                  </a:cubicBezTo>
                  <a:lnTo>
                    <a:pt x="3537" y="3049"/>
                  </a:lnTo>
                  <a:cubicBezTo>
                    <a:pt x="3397" y="3530"/>
                    <a:pt x="3319" y="3980"/>
                    <a:pt x="3350" y="4476"/>
                  </a:cubicBezTo>
                  <a:cubicBezTo>
                    <a:pt x="3366" y="4848"/>
                    <a:pt x="3490" y="5019"/>
                    <a:pt x="3645" y="5112"/>
                  </a:cubicBezTo>
                  <a:cubicBezTo>
                    <a:pt x="3714" y="5163"/>
                    <a:pt x="3831" y="5208"/>
                    <a:pt x="3967" y="5208"/>
                  </a:cubicBezTo>
                  <a:cubicBezTo>
                    <a:pt x="4200" y="5208"/>
                    <a:pt x="4488" y="5076"/>
                    <a:pt x="4684" y="4615"/>
                  </a:cubicBezTo>
                  <a:cubicBezTo>
                    <a:pt x="4963" y="3949"/>
                    <a:pt x="5274" y="180"/>
                    <a:pt x="4421" y="40"/>
                  </a:cubicBezTo>
                  <a:cubicBezTo>
                    <a:pt x="4332" y="21"/>
                    <a:pt x="4145" y="1"/>
                    <a:pt x="3983"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 name="Google Shape;645;p10"/>
            <p:cNvSpPr/>
            <p:nvPr/>
          </p:nvSpPr>
          <p:spPr>
            <a:xfrm>
              <a:off x="1807500" y="4169925"/>
              <a:ext cx="134950" cy="124500"/>
            </a:xfrm>
            <a:custGeom>
              <a:rect b="b" l="l" r="r" t="t"/>
              <a:pathLst>
                <a:path extrusionOk="0" h="4980" w="5398">
                  <a:moveTo>
                    <a:pt x="2051" y="0"/>
                  </a:moveTo>
                  <a:cubicBezTo>
                    <a:pt x="1900" y="0"/>
                    <a:pt x="1759" y="93"/>
                    <a:pt x="1629" y="197"/>
                  </a:cubicBezTo>
                  <a:cubicBezTo>
                    <a:pt x="1024" y="709"/>
                    <a:pt x="171" y="3346"/>
                    <a:pt x="47" y="3889"/>
                  </a:cubicBezTo>
                  <a:cubicBezTo>
                    <a:pt x="0" y="4028"/>
                    <a:pt x="78" y="4416"/>
                    <a:pt x="109" y="4555"/>
                  </a:cubicBezTo>
                  <a:cubicBezTo>
                    <a:pt x="184" y="4868"/>
                    <a:pt x="753" y="4980"/>
                    <a:pt x="1469" y="4980"/>
                  </a:cubicBezTo>
                  <a:cubicBezTo>
                    <a:pt x="2670" y="4980"/>
                    <a:pt x="4286" y="4666"/>
                    <a:pt x="4684" y="4462"/>
                  </a:cubicBezTo>
                  <a:cubicBezTo>
                    <a:pt x="5397" y="4106"/>
                    <a:pt x="5258" y="3563"/>
                    <a:pt x="5103" y="3377"/>
                  </a:cubicBezTo>
                  <a:cubicBezTo>
                    <a:pt x="5000" y="3245"/>
                    <a:pt x="4829" y="3127"/>
                    <a:pt x="4511" y="3127"/>
                  </a:cubicBezTo>
                  <a:cubicBezTo>
                    <a:pt x="4491" y="3127"/>
                    <a:pt x="4472" y="3128"/>
                    <a:pt x="4451" y="3129"/>
                  </a:cubicBezTo>
                  <a:cubicBezTo>
                    <a:pt x="3955" y="3160"/>
                    <a:pt x="3505" y="3253"/>
                    <a:pt x="3040" y="3439"/>
                  </a:cubicBezTo>
                  <a:cubicBezTo>
                    <a:pt x="3443" y="3129"/>
                    <a:pt x="4606" y="2307"/>
                    <a:pt x="4095" y="1671"/>
                  </a:cubicBezTo>
                  <a:cubicBezTo>
                    <a:pt x="3983" y="1535"/>
                    <a:pt x="3805" y="1465"/>
                    <a:pt x="3613" y="1465"/>
                  </a:cubicBezTo>
                  <a:cubicBezTo>
                    <a:pt x="3431" y="1465"/>
                    <a:pt x="3237" y="1527"/>
                    <a:pt x="3071" y="1655"/>
                  </a:cubicBezTo>
                  <a:cubicBezTo>
                    <a:pt x="2761" y="1903"/>
                    <a:pt x="2482" y="2120"/>
                    <a:pt x="2233" y="2353"/>
                  </a:cubicBezTo>
                  <a:cubicBezTo>
                    <a:pt x="2513" y="1671"/>
                    <a:pt x="2900" y="895"/>
                    <a:pt x="2497" y="275"/>
                  </a:cubicBezTo>
                  <a:cubicBezTo>
                    <a:pt x="2420" y="151"/>
                    <a:pt x="2296" y="27"/>
                    <a:pt x="2140" y="11"/>
                  </a:cubicBezTo>
                  <a:cubicBezTo>
                    <a:pt x="2110" y="4"/>
                    <a:pt x="2081" y="0"/>
                    <a:pt x="2051"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 name="Google Shape;646;p10"/>
            <p:cNvSpPr/>
            <p:nvPr/>
          </p:nvSpPr>
          <p:spPr>
            <a:xfrm>
              <a:off x="1693875" y="4239500"/>
              <a:ext cx="174525" cy="165775"/>
            </a:xfrm>
            <a:custGeom>
              <a:rect b="b" l="l" r="r" t="t"/>
              <a:pathLst>
                <a:path extrusionOk="0" h="6631" w="6981">
                  <a:moveTo>
                    <a:pt x="4451" y="1"/>
                  </a:moveTo>
                  <a:cubicBezTo>
                    <a:pt x="3837" y="1"/>
                    <a:pt x="3224" y="246"/>
                    <a:pt x="2777" y="733"/>
                  </a:cubicBezTo>
                  <a:lnTo>
                    <a:pt x="854" y="2812"/>
                  </a:lnTo>
                  <a:cubicBezTo>
                    <a:pt x="1" y="3727"/>
                    <a:pt x="63" y="5185"/>
                    <a:pt x="978" y="6022"/>
                  </a:cubicBezTo>
                  <a:cubicBezTo>
                    <a:pt x="1414" y="6428"/>
                    <a:pt x="1972" y="6630"/>
                    <a:pt x="2530" y="6630"/>
                  </a:cubicBezTo>
                  <a:cubicBezTo>
                    <a:pt x="3144" y="6630"/>
                    <a:pt x="3757" y="6386"/>
                    <a:pt x="4204" y="5898"/>
                  </a:cubicBezTo>
                  <a:lnTo>
                    <a:pt x="6127" y="3820"/>
                  </a:lnTo>
                  <a:cubicBezTo>
                    <a:pt x="6980" y="2905"/>
                    <a:pt x="6918" y="1462"/>
                    <a:pt x="6003" y="609"/>
                  </a:cubicBezTo>
                  <a:cubicBezTo>
                    <a:pt x="5567" y="203"/>
                    <a:pt x="5009" y="1"/>
                    <a:pt x="4451" y="1"/>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 name="Google Shape;647;p10"/>
            <p:cNvSpPr/>
            <p:nvPr/>
          </p:nvSpPr>
          <p:spPr>
            <a:xfrm>
              <a:off x="1727225" y="4305900"/>
              <a:ext cx="51975" cy="40725"/>
            </a:xfrm>
            <a:custGeom>
              <a:rect b="b" l="l" r="r" t="t"/>
              <a:pathLst>
                <a:path extrusionOk="0" h="1629" w="2079">
                  <a:moveTo>
                    <a:pt x="1040" y="0"/>
                  </a:moveTo>
                  <a:cubicBezTo>
                    <a:pt x="1" y="0"/>
                    <a:pt x="1" y="1629"/>
                    <a:pt x="1040" y="1629"/>
                  </a:cubicBezTo>
                  <a:cubicBezTo>
                    <a:pt x="2079" y="1629"/>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 name="Google Shape;648;p10"/>
            <p:cNvSpPr/>
            <p:nvPr/>
          </p:nvSpPr>
          <p:spPr>
            <a:xfrm>
              <a:off x="1716375" y="4362900"/>
              <a:ext cx="52375" cy="40725"/>
            </a:xfrm>
            <a:custGeom>
              <a:rect b="b" l="l" r="r" t="t"/>
              <a:pathLst>
                <a:path extrusionOk="0" h="1629" w="2095">
                  <a:moveTo>
                    <a:pt x="1039" y="0"/>
                  </a:moveTo>
                  <a:cubicBezTo>
                    <a:pt x="0" y="0"/>
                    <a:pt x="0" y="1629"/>
                    <a:pt x="1039" y="1629"/>
                  </a:cubicBezTo>
                  <a:cubicBezTo>
                    <a:pt x="2094" y="1629"/>
                    <a:pt x="2094"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 name="Google Shape;649;p10"/>
            <p:cNvSpPr/>
            <p:nvPr/>
          </p:nvSpPr>
          <p:spPr>
            <a:xfrm>
              <a:off x="1826500" y="4282250"/>
              <a:ext cx="51975" cy="40725"/>
            </a:xfrm>
            <a:custGeom>
              <a:rect b="b" l="l" r="r" t="t"/>
              <a:pathLst>
                <a:path extrusionOk="0" h="1629" w="2079">
                  <a:moveTo>
                    <a:pt x="1039" y="0"/>
                  </a:moveTo>
                  <a:cubicBezTo>
                    <a:pt x="0" y="0"/>
                    <a:pt x="0" y="1629"/>
                    <a:pt x="1039" y="1629"/>
                  </a:cubicBezTo>
                  <a:cubicBezTo>
                    <a:pt x="2078" y="1629"/>
                    <a:pt x="2078"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 name="Google Shape;650;p10"/>
            <p:cNvSpPr/>
            <p:nvPr/>
          </p:nvSpPr>
          <p:spPr>
            <a:xfrm>
              <a:off x="1783850" y="4239200"/>
              <a:ext cx="52350" cy="40750"/>
            </a:xfrm>
            <a:custGeom>
              <a:rect b="b" l="l" r="r" t="t"/>
              <a:pathLst>
                <a:path extrusionOk="0" h="1630" w="2094">
                  <a:moveTo>
                    <a:pt x="1055" y="1"/>
                  </a:moveTo>
                  <a:cubicBezTo>
                    <a:pt x="16" y="1"/>
                    <a:pt x="0" y="1629"/>
                    <a:pt x="1055" y="1629"/>
                  </a:cubicBezTo>
                  <a:cubicBezTo>
                    <a:pt x="2094" y="1629"/>
                    <a:pt x="2094" y="1"/>
                    <a:pt x="1055"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 name="Google Shape;651;p10"/>
            <p:cNvSpPr/>
            <p:nvPr/>
          </p:nvSpPr>
          <p:spPr>
            <a:xfrm>
              <a:off x="1776850" y="4297750"/>
              <a:ext cx="52375" cy="40350"/>
            </a:xfrm>
            <a:custGeom>
              <a:rect b="b" l="l" r="r" t="t"/>
              <a:pathLst>
                <a:path extrusionOk="0" h="1614" w="2095">
                  <a:moveTo>
                    <a:pt x="1040" y="1"/>
                  </a:moveTo>
                  <a:cubicBezTo>
                    <a:pt x="1" y="1"/>
                    <a:pt x="1" y="1614"/>
                    <a:pt x="1040" y="1614"/>
                  </a:cubicBezTo>
                  <a:cubicBezTo>
                    <a:pt x="2095" y="1614"/>
                    <a:pt x="2095" y="1"/>
                    <a:pt x="1040"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 name="Google Shape;652;p10"/>
            <p:cNvSpPr/>
            <p:nvPr/>
          </p:nvSpPr>
          <p:spPr>
            <a:xfrm>
              <a:off x="1769500" y="4348175"/>
              <a:ext cx="51975" cy="40325"/>
            </a:xfrm>
            <a:custGeom>
              <a:rect b="b" l="l" r="r" t="t"/>
              <a:pathLst>
                <a:path extrusionOk="0" h="1613" w="2079">
                  <a:moveTo>
                    <a:pt x="1039" y="0"/>
                  </a:moveTo>
                  <a:cubicBezTo>
                    <a:pt x="0" y="0"/>
                    <a:pt x="0" y="1613"/>
                    <a:pt x="1039" y="1613"/>
                  </a:cubicBezTo>
                  <a:cubicBezTo>
                    <a:pt x="2078" y="1613"/>
                    <a:pt x="2078"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3" name="Google Shape;653;p10"/>
            <p:cNvSpPr/>
            <p:nvPr/>
          </p:nvSpPr>
          <p:spPr>
            <a:xfrm>
              <a:off x="1738475" y="4252400"/>
              <a:ext cx="51975" cy="40725"/>
            </a:xfrm>
            <a:custGeom>
              <a:rect b="b" l="l" r="r" t="t"/>
              <a:pathLst>
                <a:path extrusionOk="0" h="1629" w="2079">
                  <a:moveTo>
                    <a:pt x="1040" y="0"/>
                  </a:moveTo>
                  <a:cubicBezTo>
                    <a:pt x="0" y="0"/>
                    <a:pt x="0" y="1629"/>
                    <a:pt x="1040" y="1629"/>
                  </a:cubicBezTo>
                  <a:cubicBezTo>
                    <a:pt x="2079" y="1629"/>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4" name="Google Shape;654;p10"/>
            <p:cNvSpPr/>
            <p:nvPr/>
          </p:nvSpPr>
          <p:spPr>
            <a:xfrm>
              <a:off x="1679925" y="4322575"/>
              <a:ext cx="51975" cy="40350"/>
            </a:xfrm>
            <a:custGeom>
              <a:rect b="b" l="l" r="r" t="t"/>
              <a:pathLst>
                <a:path extrusionOk="0" h="1614" w="2079">
                  <a:moveTo>
                    <a:pt x="1040" y="0"/>
                  </a:moveTo>
                  <a:cubicBezTo>
                    <a:pt x="0" y="0"/>
                    <a:pt x="0" y="1613"/>
                    <a:pt x="1040" y="1613"/>
                  </a:cubicBezTo>
                  <a:cubicBezTo>
                    <a:pt x="2079" y="1613"/>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55" name="Google Shape;655;p10"/>
          <p:cNvGrpSpPr/>
          <p:nvPr/>
        </p:nvGrpSpPr>
        <p:grpSpPr>
          <a:xfrm>
            <a:off x="8745246" y="3824673"/>
            <a:ext cx="482481" cy="490933"/>
            <a:chOff x="1634175" y="4169925"/>
            <a:chExt cx="308275" cy="313675"/>
          </a:xfrm>
        </p:grpSpPr>
        <p:sp>
          <p:nvSpPr>
            <p:cNvPr id="656" name="Google Shape;656;p10"/>
            <p:cNvSpPr/>
            <p:nvPr/>
          </p:nvSpPr>
          <p:spPr>
            <a:xfrm>
              <a:off x="1634175" y="4353375"/>
              <a:ext cx="131850" cy="130225"/>
            </a:xfrm>
            <a:custGeom>
              <a:rect b="b" l="l" r="r" t="t"/>
              <a:pathLst>
                <a:path extrusionOk="0" h="5209" w="5274">
                  <a:moveTo>
                    <a:pt x="3983" y="1"/>
                  </a:moveTo>
                  <a:cubicBezTo>
                    <a:pt x="3890" y="1"/>
                    <a:pt x="3805" y="8"/>
                    <a:pt x="3754" y="25"/>
                  </a:cubicBezTo>
                  <a:cubicBezTo>
                    <a:pt x="3211" y="211"/>
                    <a:pt x="652" y="1250"/>
                    <a:pt x="202" y="1901"/>
                  </a:cubicBezTo>
                  <a:cubicBezTo>
                    <a:pt x="93" y="2041"/>
                    <a:pt x="0" y="2243"/>
                    <a:pt x="47" y="2413"/>
                  </a:cubicBezTo>
                  <a:cubicBezTo>
                    <a:pt x="78" y="2568"/>
                    <a:pt x="202" y="2677"/>
                    <a:pt x="342" y="2754"/>
                  </a:cubicBezTo>
                  <a:cubicBezTo>
                    <a:pt x="508" y="2845"/>
                    <a:pt x="679" y="2883"/>
                    <a:pt x="853" y="2883"/>
                  </a:cubicBezTo>
                  <a:cubicBezTo>
                    <a:pt x="1361" y="2883"/>
                    <a:pt x="1892" y="2563"/>
                    <a:pt x="2389" y="2320"/>
                  </a:cubicBezTo>
                  <a:lnTo>
                    <a:pt x="2389" y="2320"/>
                  </a:lnTo>
                  <a:cubicBezTo>
                    <a:pt x="2187" y="2584"/>
                    <a:pt x="1986" y="2878"/>
                    <a:pt x="1768" y="3204"/>
                  </a:cubicBezTo>
                  <a:cubicBezTo>
                    <a:pt x="1520" y="3576"/>
                    <a:pt x="1567" y="4042"/>
                    <a:pt x="1846" y="4243"/>
                  </a:cubicBezTo>
                  <a:cubicBezTo>
                    <a:pt x="1951" y="4315"/>
                    <a:pt x="2057" y="4346"/>
                    <a:pt x="2163" y="4346"/>
                  </a:cubicBezTo>
                  <a:cubicBezTo>
                    <a:pt x="2742" y="4346"/>
                    <a:pt x="3300" y="3403"/>
                    <a:pt x="3537" y="3049"/>
                  </a:cubicBezTo>
                  <a:lnTo>
                    <a:pt x="3537" y="3049"/>
                  </a:lnTo>
                  <a:cubicBezTo>
                    <a:pt x="3397" y="3530"/>
                    <a:pt x="3319" y="3980"/>
                    <a:pt x="3350" y="4476"/>
                  </a:cubicBezTo>
                  <a:cubicBezTo>
                    <a:pt x="3366" y="4848"/>
                    <a:pt x="3490" y="5019"/>
                    <a:pt x="3645" y="5112"/>
                  </a:cubicBezTo>
                  <a:cubicBezTo>
                    <a:pt x="3714" y="5163"/>
                    <a:pt x="3831" y="5208"/>
                    <a:pt x="3967" y="5208"/>
                  </a:cubicBezTo>
                  <a:cubicBezTo>
                    <a:pt x="4200" y="5208"/>
                    <a:pt x="4488" y="5076"/>
                    <a:pt x="4684" y="4615"/>
                  </a:cubicBezTo>
                  <a:cubicBezTo>
                    <a:pt x="4963" y="3949"/>
                    <a:pt x="5274" y="180"/>
                    <a:pt x="4421" y="40"/>
                  </a:cubicBezTo>
                  <a:cubicBezTo>
                    <a:pt x="4332" y="21"/>
                    <a:pt x="4145" y="1"/>
                    <a:pt x="3983"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7" name="Google Shape;657;p10"/>
            <p:cNvSpPr/>
            <p:nvPr/>
          </p:nvSpPr>
          <p:spPr>
            <a:xfrm>
              <a:off x="1807500" y="4169925"/>
              <a:ext cx="134950" cy="124500"/>
            </a:xfrm>
            <a:custGeom>
              <a:rect b="b" l="l" r="r" t="t"/>
              <a:pathLst>
                <a:path extrusionOk="0" h="4980" w="5398">
                  <a:moveTo>
                    <a:pt x="2051" y="0"/>
                  </a:moveTo>
                  <a:cubicBezTo>
                    <a:pt x="1900" y="0"/>
                    <a:pt x="1759" y="93"/>
                    <a:pt x="1629" y="197"/>
                  </a:cubicBezTo>
                  <a:cubicBezTo>
                    <a:pt x="1024" y="709"/>
                    <a:pt x="171" y="3346"/>
                    <a:pt x="47" y="3889"/>
                  </a:cubicBezTo>
                  <a:cubicBezTo>
                    <a:pt x="0" y="4028"/>
                    <a:pt x="78" y="4416"/>
                    <a:pt x="109" y="4555"/>
                  </a:cubicBezTo>
                  <a:cubicBezTo>
                    <a:pt x="184" y="4868"/>
                    <a:pt x="753" y="4980"/>
                    <a:pt x="1469" y="4980"/>
                  </a:cubicBezTo>
                  <a:cubicBezTo>
                    <a:pt x="2670" y="4980"/>
                    <a:pt x="4286" y="4666"/>
                    <a:pt x="4684" y="4462"/>
                  </a:cubicBezTo>
                  <a:cubicBezTo>
                    <a:pt x="5397" y="4106"/>
                    <a:pt x="5258" y="3563"/>
                    <a:pt x="5103" y="3377"/>
                  </a:cubicBezTo>
                  <a:cubicBezTo>
                    <a:pt x="5000" y="3245"/>
                    <a:pt x="4829" y="3127"/>
                    <a:pt x="4511" y="3127"/>
                  </a:cubicBezTo>
                  <a:cubicBezTo>
                    <a:pt x="4491" y="3127"/>
                    <a:pt x="4472" y="3128"/>
                    <a:pt x="4451" y="3129"/>
                  </a:cubicBezTo>
                  <a:cubicBezTo>
                    <a:pt x="3955" y="3160"/>
                    <a:pt x="3505" y="3253"/>
                    <a:pt x="3040" y="3439"/>
                  </a:cubicBezTo>
                  <a:cubicBezTo>
                    <a:pt x="3443" y="3129"/>
                    <a:pt x="4606" y="2307"/>
                    <a:pt x="4095" y="1671"/>
                  </a:cubicBezTo>
                  <a:cubicBezTo>
                    <a:pt x="3983" y="1535"/>
                    <a:pt x="3805" y="1465"/>
                    <a:pt x="3613" y="1465"/>
                  </a:cubicBezTo>
                  <a:cubicBezTo>
                    <a:pt x="3431" y="1465"/>
                    <a:pt x="3237" y="1527"/>
                    <a:pt x="3071" y="1655"/>
                  </a:cubicBezTo>
                  <a:cubicBezTo>
                    <a:pt x="2761" y="1903"/>
                    <a:pt x="2482" y="2120"/>
                    <a:pt x="2233" y="2353"/>
                  </a:cubicBezTo>
                  <a:cubicBezTo>
                    <a:pt x="2513" y="1671"/>
                    <a:pt x="2900" y="895"/>
                    <a:pt x="2497" y="275"/>
                  </a:cubicBezTo>
                  <a:cubicBezTo>
                    <a:pt x="2420" y="151"/>
                    <a:pt x="2296" y="27"/>
                    <a:pt x="2140" y="11"/>
                  </a:cubicBezTo>
                  <a:cubicBezTo>
                    <a:pt x="2110" y="4"/>
                    <a:pt x="2081" y="0"/>
                    <a:pt x="2051"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8" name="Google Shape;658;p10"/>
            <p:cNvSpPr/>
            <p:nvPr/>
          </p:nvSpPr>
          <p:spPr>
            <a:xfrm>
              <a:off x="1693875" y="4239500"/>
              <a:ext cx="174525" cy="165775"/>
            </a:xfrm>
            <a:custGeom>
              <a:rect b="b" l="l" r="r" t="t"/>
              <a:pathLst>
                <a:path extrusionOk="0" h="6631" w="6981">
                  <a:moveTo>
                    <a:pt x="4451" y="1"/>
                  </a:moveTo>
                  <a:cubicBezTo>
                    <a:pt x="3837" y="1"/>
                    <a:pt x="3224" y="246"/>
                    <a:pt x="2777" y="733"/>
                  </a:cubicBezTo>
                  <a:lnTo>
                    <a:pt x="854" y="2812"/>
                  </a:lnTo>
                  <a:cubicBezTo>
                    <a:pt x="1" y="3727"/>
                    <a:pt x="63" y="5185"/>
                    <a:pt x="978" y="6022"/>
                  </a:cubicBezTo>
                  <a:cubicBezTo>
                    <a:pt x="1414" y="6428"/>
                    <a:pt x="1972" y="6630"/>
                    <a:pt x="2530" y="6630"/>
                  </a:cubicBezTo>
                  <a:cubicBezTo>
                    <a:pt x="3144" y="6630"/>
                    <a:pt x="3757" y="6386"/>
                    <a:pt x="4204" y="5898"/>
                  </a:cubicBezTo>
                  <a:lnTo>
                    <a:pt x="6127" y="3820"/>
                  </a:lnTo>
                  <a:cubicBezTo>
                    <a:pt x="6980" y="2905"/>
                    <a:pt x="6918" y="1462"/>
                    <a:pt x="6003" y="609"/>
                  </a:cubicBezTo>
                  <a:cubicBezTo>
                    <a:pt x="5567" y="203"/>
                    <a:pt x="5009" y="1"/>
                    <a:pt x="4451" y="1"/>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9" name="Google Shape;659;p10"/>
            <p:cNvSpPr/>
            <p:nvPr/>
          </p:nvSpPr>
          <p:spPr>
            <a:xfrm>
              <a:off x="1727225" y="4305900"/>
              <a:ext cx="51975" cy="40725"/>
            </a:xfrm>
            <a:custGeom>
              <a:rect b="b" l="l" r="r" t="t"/>
              <a:pathLst>
                <a:path extrusionOk="0" h="1629" w="2079">
                  <a:moveTo>
                    <a:pt x="1040" y="0"/>
                  </a:moveTo>
                  <a:cubicBezTo>
                    <a:pt x="1" y="0"/>
                    <a:pt x="1" y="1629"/>
                    <a:pt x="1040" y="1629"/>
                  </a:cubicBezTo>
                  <a:cubicBezTo>
                    <a:pt x="2079" y="1629"/>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0" name="Google Shape;660;p10"/>
            <p:cNvSpPr/>
            <p:nvPr/>
          </p:nvSpPr>
          <p:spPr>
            <a:xfrm>
              <a:off x="1716375" y="4362900"/>
              <a:ext cx="52375" cy="40725"/>
            </a:xfrm>
            <a:custGeom>
              <a:rect b="b" l="l" r="r" t="t"/>
              <a:pathLst>
                <a:path extrusionOk="0" h="1629" w="2095">
                  <a:moveTo>
                    <a:pt x="1039" y="0"/>
                  </a:moveTo>
                  <a:cubicBezTo>
                    <a:pt x="0" y="0"/>
                    <a:pt x="0" y="1629"/>
                    <a:pt x="1039" y="1629"/>
                  </a:cubicBezTo>
                  <a:cubicBezTo>
                    <a:pt x="2094" y="1629"/>
                    <a:pt x="2094"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1" name="Google Shape;661;p10"/>
            <p:cNvSpPr/>
            <p:nvPr/>
          </p:nvSpPr>
          <p:spPr>
            <a:xfrm>
              <a:off x="1826500" y="4282250"/>
              <a:ext cx="51975" cy="40725"/>
            </a:xfrm>
            <a:custGeom>
              <a:rect b="b" l="l" r="r" t="t"/>
              <a:pathLst>
                <a:path extrusionOk="0" h="1629" w="2079">
                  <a:moveTo>
                    <a:pt x="1039" y="0"/>
                  </a:moveTo>
                  <a:cubicBezTo>
                    <a:pt x="0" y="0"/>
                    <a:pt x="0" y="1629"/>
                    <a:pt x="1039" y="1629"/>
                  </a:cubicBezTo>
                  <a:cubicBezTo>
                    <a:pt x="2078" y="1629"/>
                    <a:pt x="2078"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2" name="Google Shape;662;p10"/>
            <p:cNvSpPr/>
            <p:nvPr/>
          </p:nvSpPr>
          <p:spPr>
            <a:xfrm>
              <a:off x="1783850" y="4239200"/>
              <a:ext cx="52350" cy="40750"/>
            </a:xfrm>
            <a:custGeom>
              <a:rect b="b" l="l" r="r" t="t"/>
              <a:pathLst>
                <a:path extrusionOk="0" h="1630" w="2094">
                  <a:moveTo>
                    <a:pt x="1055" y="1"/>
                  </a:moveTo>
                  <a:cubicBezTo>
                    <a:pt x="16" y="1"/>
                    <a:pt x="0" y="1629"/>
                    <a:pt x="1055" y="1629"/>
                  </a:cubicBezTo>
                  <a:cubicBezTo>
                    <a:pt x="2094" y="1629"/>
                    <a:pt x="2094" y="1"/>
                    <a:pt x="1055"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3" name="Google Shape;663;p10"/>
            <p:cNvSpPr/>
            <p:nvPr/>
          </p:nvSpPr>
          <p:spPr>
            <a:xfrm>
              <a:off x="1776850" y="4297750"/>
              <a:ext cx="52375" cy="40350"/>
            </a:xfrm>
            <a:custGeom>
              <a:rect b="b" l="l" r="r" t="t"/>
              <a:pathLst>
                <a:path extrusionOk="0" h="1614" w="2095">
                  <a:moveTo>
                    <a:pt x="1040" y="1"/>
                  </a:moveTo>
                  <a:cubicBezTo>
                    <a:pt x="1" y="1"/>
                    <a:pt x="1" y="1614"/>
                    <a:pt x="1040" y="1614"/>
                  </a:cubicBezTo>
                  <a:cubicBezTo>
                    <a:pt x="2095" y="1614"/>
                    <a:pt x="2095" y="1"/>
                    <a:pt x="1040"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4" name="Google Shape;664;p10"/>
            <p:cNvSpPr/>
            <p:nvPr/>
          </p:nvSpPr>
          <p:spPr>
            <a:xfrm>
              <a:off x="1769500" y="4348175"/>
              <a:ext cx="51975" cy="40325"/>
            </a:xfrm>
            <a:custGeom>
              <a:rect b="b" l="l" r="r" t="t"/>
              <a:pathLst>
                <a:path extrusionOk="0" h="1613" w="2079">
                  <a:moveTo>
                    <a:pt x="1039" y="0"/>
                  </a:moveTo>
                  <a:cubicBezTo>
                    <a:pt x="0" y="0"/>
                    <a:pt x="0" y="1613"/>
                    <a:pt x="1039" y="1613"/>
                  </a:cubicBezTo>
                  <a:cubicBezTo>
                    <a:pt x="2078" y="1613"/>
                    <a:pt x="2078"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 name="Google Shape;665;p10"/>
            <p:cNvSpPr/>
            <p:nvPr/>
          </p:nvSpPr>
          <p:spPr>
            <a:xfrm>
              <a:off x="1738475" y="4252400"/>
              <a:ext cx="51975" cy="40725"/>
            </a:xfrm>
            <a:custGeom>
              <a:rect b="b" l="l" r="r" t="t"/>
              <a:pathLst>
                <a:path extrusionOk="0" h="1629" w="2079">
                  <a:moveTo>
                    <a:pt x="1040" y="0"/>
                  </a:moveTo>
                  <a:cubicBezTo>
                    <a:pt x="0" y="0"/>
                    <a:pt x="0" y="1629"/>
                    <a:pt x="1040" y="1629"/>
                  </a:cubicBezTo>
                  <a:cubicBezTo>
                    <a:pt x="2079" y="1629"/>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 name="Google Shape;666;p10"/>
            <p:cNvSpPr/>
            <p:nvPr/>
          </p:nvSpPr>
          <p:spPr>
            <a:xfrm>
              <a:off x="1679925" y="4322575"/>
              <a:ext cx="51975" cy="40350"/>
            </a:xfrm>
            <a:custGeom>
              <a:rect b="b" l="l" r="r" t="t"/>
              <a:pathLst>
                <a:path extrusionOk="0" h="1614" w="2079">
                  <a:moveTo>
                    <a:pt x="1040" y="0"/>
                  </a:moveTo>
                  <a:cubicBezTo>
                    <a:pt x="0" y="0"/>
                    <a:pt x="0" y="1613"/>
                    <a:pt x="1040" y="1613"/>
                  </a:cubicBezTo>
                  <a:cubicBezTo>
                    <a:pt x="2079" y="1613"/>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67" name="Google Shape;667;p10"/>
          <p:cNvSpPr/>
          <p:nvPr/>
        </p:nvSpPr>
        <p:spPr>
          <a:xfrm rot="10660333">
            <a:off x="8899794" y="2150405"/>
            <a:ext cx="249679" cy="200294"/>
          </a:xfrm>
          <a:custGeom>
            <a:rect b="b" l="l" r="r" t="t"/>
            <a:pathLst>
              <a:path extrusionOk="0" h="6600" w="8228">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rgbClr val="FFFFFF">
              <a:alpha val="763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68" name="Google Shape;668;p10"/>
          <p:cNvGrpSpPr/>
          <p:nvPr/>
        </p:nvGrpSpPr>
        <p:grpSpPr>
          <a:xfrm>
            <a:off x="8995374" y="2554868"/>
            <a:ext cx="248024" cy="243085"/>
            <a:chOff x="7972900" y="1017250"/>
            <a:chExt cx="754791" cy="739760"/>
          </a:xfrm>
        </p:grpSpPr>
        <p:sp>
          <p:nvSpPr>
            <p:cNvPr id="669" name="Google Shape;669;p10"/>
            <p:cNvSpPr/>
            <p:nvPr/>
          </p:nvSpPr>
          <p:spPr>
            <a:xfrm>
              <a:off x="7972900" y="1017250"/>
              <a:ext cx="754791" cy="739760"/>
            </a:xfrm>
            <a:custGeom>
              <a:rect b="b" l="l" r="r" t="t"/>
              <a:pathLst>
                <a:path extrusionOk="0" h="14715" w="15014">
                  <a:moveTo>
                    <a:pt x="7499" y="1"/>
                  </a:moveTo>
                  <a:cubicBezTo>
                    <a:pt x="7404" y="1"/>
                    <a:pt x="7308" y="3"/>
                    <a:pt x="7212" y="6"/>
                  </a:cubicBezTo>
                  <a:cubicBezTo>
                    <a:pt x="3149" y="161"/>
                    <a:pt x="0" y="3589"/>
                    <a:pt x="156" y="7637"/>
                  </a:cubicBezTo>
                  <a:cubicBezTo>
                    <a:pt x="307" y="11605"/>
                    <a:pt x="3578" y="14715"/>
                    <a:pt x="7501" y="14715"/>
                  </a:cubicBezTo>
                  <a:cubicBezTo>
                    <a:pt x="7596" y="14715"/>
                    <a:pt x="7691" y="14713"/>
                    <a:pt x="7786" y="14709"/>
                  </a:cubicBezTo>
                  <a:cubicBezTo>
                    <a:pt x="11850" y="14554"/>
                    <a:pt x="15014" y="11127"/>
                    <a:pt x="14859" y="7063"/>
                  </a:cubicBezTo>
                  <a:cubicBezTo>
                    <a:pt x="14707" y="3111"/>
                    <a:pt x="11436" y="1"/>
                    <a:pt x="749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0" name="Google Shape;670;p10"/>
            <p:cNvSpPr/>
            <p:nvPr/>
          </p:nvSpPr>
          <p:spPr>
            <a:xfrm>
              <a:off x="8110900" y="1152989"/>
              <a:ext cx="478795" cy="468288"/>
            </a:xfrm>
            <a:custGeom>
              <a:rect b="b" l="l" r="r" t="t"/>
              <a:pathLst>
                <a:path extrusionOk="0" h="9315" w="9524">
                  <a:moveTo>
                    <a:pt x="4776" y="1"/>
                  </a:moveTo>
                  <a:cubicBezTo>
                    <a:pt x="4709" y="1"/>
                    <a:pt x="4643" y="2"/>
                    <a:pt x="4576" y="5"/>
                  </a:cubicBezTo>
                  <a:cubicBezTo>
                    <a:pt x="2001" y="114"/>
                    <a:pt x="1" y="2269"/>
                    <a:pt x="109" y="4844"/>
                  </a:cubicBezTo>
                  <a:cubicBezTo>
                    <a:pt x="215" y="7352"/>
                    <a:pt x="2278" y="9315"/>
                    <a:pt x="4764" y="9315"/>
                  </a:cubicBezTo>
                  <a:cubicBezTo>
                    <a:pt x="4830" y="9315"/>
                    <a:pt x="4897" y="9314"/>
                    <a:pt x="4964" y="9311"/>
                  </a:cubicBezTo>
                  <a:cubicBezTo>
                    <a:pt x="7523" y="9202"/>
                    <a:pt x="9523" y="7031"/>
                    <a:pt x="9415" y="4472"/>
                  </a:cubicBezTo>
                  <a:cubicBezTo>
                    <a:pt x="9309" y="1964"/>
                    <a:pt x="7261" y="1"/>
                    <a:pt x="477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1" name="Google Shape;671;p10"/>
            <p:cNvSpPr/>
            <p:nvPr/>
          </p:nvSpPr>
          <p:spPr>
            <a:xfrm>
              <a:off x="8232560" y="1270126"/>
              <a:ext cx="236281" cy="234018"/>
            </a:xfrm>
            <a:custGeom>
              <a:rect b="b" l="l" r="r" t="t"/>
              <a:pathLst>
                <a:path extrusionOk="0" h="4655" w="4700">
                  <a:moveTo>
                    <a:pt x="2318" y="1"/>
                  </a:moveTo>
                  <a:cubicBezTo>
                    <a:pt x="1070" y="1"/>
                    <a:pt x="31" y="1028"/>
                    <a:pt x="16" y="2297"/>
                  </a:cubicBezTo>
                  <a:cubicBezTo>
                    <a:pt x="0" y="3569"/>
                    <a:pt x="1024" y="4639"/>
                    <a:pt x="2311" y="4654"/>
                  </a:cubicBezTo>
                  <a:cubicBezTo>
                    <a:pt x="2321" y="4654"/>
                    <a:pt x="2330" y="4654"/>
                    <a:pt x="2340" y="4654"/>
                  </a:cubicBezTo>
                  <a:cubicBezTo>
                    <a:pt x="3614" y="4654"/>
                    <a:pt x="4653" y="3637"/>
                    <a:pt x="4668" y="2359"/>
                  </a:cubicBezTo>
                  <a:cubicBezTo>
                    <a:pt x="4700" y="1072"/>
                    <a:pt x="3660" y="17"/>
                    <a:pt x="2373" y="1"/>
                  </a:cubicBezTo>
                  <a:cubicBezTo>
                    <a:pt x="2355" y="1"/>
                    <a:pt x="2336" y="1"/>
                    <a:pt x="2318" y="1"/>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2" name="Google Shape;672;p10"/>
            <p:cNvSpPr/>
            <p:nvPr/>
          </p:nvSpPr>
          <p:spPr>
            <a:xfrm>
              <a:off x="8209938" y="1349005"/>
              <a:ext cx="61634" cy="56054"/>
            </a:xfrm>
            <a:custGeom>
              <a:rect b="b" l="l" r="r" t="t"/>
              <a:pathLst>
                <a:path extrusionOk="0" h="1115" w="1226">
                  <a:moveTo>
                    <a:pt x="614" y="0"/>
                  </a:moveTo>
                  <a:cubicBezTo>
                    <a:pt x="465" y="0"/>
                    <a:pt x="316" y="63"/>
                    <a:pt x="202" y="185"/>
                  </a:cubicBezTo>
                  <a:cubicBezTo>
                    <a:pt x="0" y="402"/>
                    <a:pt x="16" y="759"/>
                    <a:pt x="233" y="960"/>
                  </a:cubicBezTo>
                  <a:cubicBezTo>
                    <a:pt x="343" y="1063"/>
                    <a:pt x="478" y="1114"/>
                    <a:pt x="612" y="1114"/>
                  </a:cubicBezTo>
                  <a:cubicBezTo>
                    <a:pt x="761" y="1114"/>
                    <a:pt x="910" y="1052"/>
                    <a:pt x="1024" y="929"/>
                  </a:cubicBezTo>
                  <a:cubicBezTo>
                    <a:pt x="1226" y="712"/>
                    <a:pt x="1210" y="356"/>
                    <a:pt x="993" y="154"/>
                  </a:cubicBezTo>
                  <a:cubicBezTo>
                    <a:pt x="883" y="51"/>
                    <a:pt x="748" y="0"/>
                    <a:pt x="61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73" name="Google Shape;673;p10"/>
          <p:cNvGrpSpPr/>
          <p:nvPr/>
        </p:nvGrpSpPr>
        <p:grpSpPr>
          <a:xfrm rot="941187">
            <a:off x="8873832" y="1728157"/>
            <a:ext cx="392555" cy="111937"/>
            <a:chOff x="3827225" y="3139400"/>
            <a:chExt cx="298975" cy="88200"/>
          </a:xfrm>
        </p:grpSpPr>
        <p:sp>
          <p:nvSpPr>
            <p:cNvPr id="674" name="Google Shape;674;p10"/>
            <p:cNvSpPr/>
            <p:nvPr/>
          </p:nvSpPr>
          <p:spPr>
            <a:xfrm>
              <a:off x="3827225" y="3143250"/>
              <a:ext cx="153950" cy="84350"/>
            </a:xfrm>
            <a:custGeom>
              <a:rect b="b" l="l" r="r" t="t"/>
              <a:pathLst>
                <a:path extrusionOk="0" h="3374" w="6158">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5" name="Google Shape;675;p10"/>
            <p:cNvSpPr/>
            <p:nvPr/>
          </p:nvSpPr>
          <p:spPr>
            <a:xfrm>
              <a:off x="3973775" y="3139400"/>
              <a:ext cx="152425" cy="67325"/>
            </a:xfrm>
            <a:custGeom>
              <a:rect b="b" l="l" r="r" t="t"/>
              <a:pathLst>
                <a:path extrusionOk="0" h="2693" w="6097">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76" name="Google Shape;676;p10"/>
          <p:cNvSpPr/>
          <p:nvPr/>
        </p:nvSpPr>
        <p:spPr>
          <a:xfrm>
            <a:off x="8941303" y="2947775"/>
            <a:ext cx="90364" cy="69825"/>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77" name="Google Shape;677;p10"/>
          <p:cNvGrpSpPr/>
          <p:nvPr/>
        </p:nvGrpSpPr>
        <p:grpSpPr>
          <a:xfrm rot="3704533">
            <a:off x="1554340" y="4994120"/>
            <a:ext cx="299645" cy="85878"/>
            <a:chOff x="3827225" y="3139400"/>
            <a:chExt cx="298975" cy="88200"/>
          </a:xfrm>
        </p:grpSpPr>
        <p:sp>
          <p:nvSpPr>
            <p:cNvPr id="678" name="Google Shape;678;p10"/>
            <p:cNvSpPr/>
            <p:nvPr/>
          </p:nvSpPr>
          <p:spPr>
            <a:xfrm>
              <a:off x="3827225" y="3143250"/>
              <a:ext cx="153950" cy="84350"/>
            </a:xfrm>
            <a:custGeom>
              <a:rect b="b" l="l" r="r" t="t"/>
              <a:pathLst>
                <a:path extrusionOk="0" h="3374" w="6158">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9" name="Google Shape;679;p10"/>
            <p:cNvSpPr/>
            <p:nvPr/>
          </p:nvSpPr>
          <p:spPr>
            <a:xfrm>
              <a:off x="3973775" y="3139400"/>
              <a:ext cx="152425" cy="67325"/>
            </a:xfrm>
            <a:custGeom>
              <a:rect b="b" l="l" r="r" t="t"/>
              <a:pathLst>
                <a:path extrusionOk="0" h="2693" w="6097">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80" name="Google Shape;680;p10"/>
          <p:cNvGrpSpPr/>
          <p:nvPr/>
        </p:nvGrpSpPr>
        <p:grpSpPr>
          <a:xfrm rot="4880212">
            <a:off x="2975832" y="4715341"/>
            <a:ext cx="562827" cy="572686"/>
            <a:chOff x="1634175" y="4169925"/>
            <a:chExt cx="308275" cy="313675"/>
          </a:xfrm>
        </p:grpSpPr>
        <p:sp>
          <p:nvSpPr>
            <p:cNvPr id="681" name="Google Shape;681;p10"/>
            <p:cNvSpPr/>
            <p:nvPr/>
          </p:nvSpPr>
          <p:spPr>
            <a:xfrm>
              <a:off x="1634175" y="4353375"/>
              <a:ext cx="131850" cy="130225"/>
            </a:xfrm>
            <a:custGeom>
              <a:rect b="b" l="l" r="r" t="t"/>
              <a:pathLst>
                <a:path extrusionOk="0" h="5209" w="5274">
                  <a:moveTo>
                    <a:pt x="3983" y="1"/>
                  </a:moveTo>
                  <a:cubicBezTo>
                    <a:pt x="3890" y="1"/>
                    <a:pt x="3805" y="8"/>
                    <a:pt x="3754" y="25"/>
                  </a:cubicBezTo>
                  <a:cubicBezTo>
                    <a:pt x="3211" y="211"/>
                    <a:pt x="652" y="1250"/>
                    <a:pt x="202" y="1901"/>
                  </a:cubicBezTo>
                  <a:cubicBezTo>
                    <a:pt x="93" y="2041"/>
                    <a:pt x="0" y="2243"/>
                    <a:pt x="47" y="2413"/>
                  </a:cubicBezTo>
                  <a:cubicBezTo>
                    <a:pt x="78" y="2568"/>
                    <a:pt x="202" y="2677"/>
                    <a:pt x="342" y="2754"/>
                  </a:cubicBezTo>
                  <a:cubicBezTo>
                    <a:pt x="508" y="2845"/>
                    <a:pt x="679" y="2883"/>
                    <a:pt x="853" y="2883"/>
                  </a:cubicBezTo>
                  <a:cubicBezTo>
                    <a:pt x="1361" y="2883"/>
                    <a:pt x="1892" y="2563"/>
                    <a:pt x="2389" y="2320"/>
                  </a:cubicBezTo>
                  <a:lnTo>
                    <a:pt x="2389" y="2320"/>
                  </a:lnTo>
                  <a:cubicBezTo>
                    <a:pt x="2187" y="2584"/>
                    <a:pt x="1986" y="2878"/>
                    <a:pt x="1768" y="3204"/>
                  </a:cubicBezTo>
                  <a:cubicBezTo>
                    <a:pt x="1520" y="3576"/>
                    <a:pt x="1567" y="4042"/>
                    <a:pt x="1846" y="4243"/>
                  </a:cubicBezTo>
                  <a:cubicBezTo>
                    <a:pt x="1951" y="4315"/>
                    <a:pt x="2057" y="4346"/>
                    <a:pt x="2163" y="4346"/>
                  </a:cubicBezTo>
                  <a:cubicBezTo>
                    <a:pt x="2742" y="4346"/>
                    <a:pt x="3300" y="3403"/>
                    <a:pt x="3537" y="3049"/>
                  </a:cubicBezTo>
                  <a:lnTo>
                    <a:pt x="3537" y="3049"/>
                  </a:lnTo>
                  <a:cubicBezTo>
                    <a:pt x="3397" y="3530"/>
                    <a:pt x="3319" y="3980"/>
                    <a:pt x="3350" y="4476"/>
                  </a:cubicBezTo>
                  <a:cubicBezTo>
                    <a:pt x="3366" y="4848"/>
                    <a:pt x="3490" y="5019"/>
                    <a:pt x="3645" y="5112"/>
                  </a:cubicBezTo>
                  <a:cubicBezTo>
                    <a:pt x="3714" y="5163"/>
                    <a:pt x="3831" y="5208"/>
                    <a:pt x="3967" y="5208"/>
                  </a:cubicBezTo>
                  <a:cubicBezTo>
                    <a:pt x="4200" y="5208"/>
                    <a:pt x="4488" y="5076"/>
                    <a:pt x="4684" y="4615"/>
                  </a:cubicBezTo>
                  <a:cubicBezTo>
                    <a:pt x="4963" y="3949"/>
                    <a:pt x="5274" y="180"/>
                    <a:pt x="4421" y="40"/>
                  </a:cubicBezTo>
                  <a:cubicBezTo>
                    <a:pt x="4332" y="21"/>
                    <a:pt x="4145" y="1"/>
                    <a:pt x="3983"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 name="Google Shape;682;p10"/>
            <p:cNvSpPr/>
            <p:nvPr/>
          </p:nvSpPr>
          <p:spPr>
            <a:xfrm>
              <a:off x="1807500" y="4169925"/>
              <a:ext cx="134950" cy="124500"/>
            </a:xfrm>
            <a:custGeom>
              <a:rect b="b" l="l" r="r" t="t"/>
              <a:pathLst>
                <a:path extrusionOk="0" h="4980" w="5398">
                  <a:moveTo>
                    <a:pt x="2051" y="0"/>
                  </a:moveTo>
                  <a:cubicBezTo>
                    <a:pt x="1900" y="0"/>
                    <a:pt x="1759" y="93"/>
                    <a:pt x="1629" y="197"/>
                  </a:cubicBezTo>
                  <a:cubicBezTo>
                    <a:pt x="1024" y="709"/>
                    <a:pt x="171" y="3346"/>
                    <a:pt x="47" y="3889"/>
                  </a:cubicBezTo>
                  <a:cubicBezTo>
                    <a:pt x="0" y="4028"/>
                    <a:pt x="78" y="4416"/>
                    <a:pt x="109" y="4555"/>
                  </a:cubicBezTo>
                  <a:cubicBezTo>
                    <a:pt x="184" y="4868"/>
                    <a:pt x="753" y="4980"/>
                    <a:pt x="1469" y="4980"/>
                  </a:cubicBezTo>
                  <a:cubicBezTo>
                    <a:pt x="2670" y="4980"/>
                    <a:pt x="4286" y="4666"/>
                    <a:pt x="4684" y="4462"/>
                  </a:cubicBezTo>
                  <a:cubicBezTo>
                    <a:pt x="5397" y="4106"/>
                    <a:pt x="5258" y="3563"/>
                    <a:pt x="5103" y="3377"/>
                  </a:cubicBezTo>
                  <a:cubicBezTo>
                    <a:pt x="5000" y="3245"/>
                    <a:pt x="4829" y="3127"/>
                    <a:pt x="4511" y="3127"/>
                  </a:cubicBezTo>
                  <a:cubicBezTo>
                    <a:pt x="4491" y="3127"/>
                    <a:pt x="4472" y="3128"/>
                    <a:pt x="4451" y="3129"/>
                  </a:cubicBezTo>
                  <a:cubicBezTo>
                    <a:pt x="3955" y="3160"/>
                    <a:pt x="3505" y="3253"/>
                    <a:pt x="3040" y="3439"/>
                  </a:cubicBezTo>
                  <a:cubicBezTo>
                    <a:pt x="3443" y="3129"/>
                    <a:pt x="4606" y="2307"/>
                    <a:pt x="4095" y="1671"/>
                  </a:cubicBezTo>
                  <a:cubicBezTo>
                    <a:pt x="3983" y="1535"/>
                    <a:pt x="3805" y="1465"/>
                    <a:pt x="3613" y="1465"/>
                  </a:cubicBezTo>
                  <a:cubicBezTo>
                    <a:pt x="3431" y="1465"/>
                    <a:pt x="3237" y="1527"/>
                    <a:pt x="3071" y="1655"/>
                  </a:cubicBezTo>
                  <a:cubicBezTo>
                    <a:pt x="2761" y="1903"/>
                    <a:pt x="2482" y="2120"/>
                    <a:pt x="2233" y="2353"/>
                  </a:cubicBezTo>
                  <a:cubicBezTo>
                    <a:pt x="2513" y="1671"/>
                    <a:pt x="2900" y="895"/>
                    <a:pt x="2497" y="275"/>
                  </a:cubicBezTo>
                  <a:cubicBezTo>
                    <a:pt x="2420" y="151"/>
                    <a:pt x="2296" y="27"/>
                    <a:pt x="2140" y="11"/>
                  </a:cubicBezTo>
                  <a:cubicBezTo>
                    <a:pt x="2110" y="4"/>
                    <a:pt x="2081" y="0"/>
                    <a:pt x="2051"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3" name="Google Shape;683;p10"/>
            <p:cNvSpPr/>
            <p:nvPr/>
          </p:nvSpPr>
          <p:spPr>
            <a:xfrm>
              <a:off x="1693875" y="4239500"/>
              <a:ext cx="174525" cy="165775"/>
            </a:xfrm>
            <a:custGeom>
              <a:rect b="b" l="l" r="r" t="t"/>
              <a:pathLst>
                <a:path extrusionOk="0" h="6631" w="6981">
                  <a:moveTo>
                    <a:pt x="4451" y="1"/>
                  </a:moveTo>
                  <a:cubicBezTo>
                    <a:pt x="3837" y="1"/>
                    <a:pt x="3224" y="246"/>
                    <a:pt x="2777" y="733"/>
                  </a:cubicBezTo>
                  <a:lnTo>
                    <a:pt x="854" y="2812"/>
                  </a:lnTo>
                  <a:cubicBezTo>
                    <a:pt x="1" y="3727"/>
                    <a:pt x="63" y="5185"/>
                    <a:pt x="978" y="6022"/>
                  </a:cubicBezTo>
                  <a:cubicBezTo>
                    <a:pt x="1414" y="6428"/>
                    <a:pt x="1972" y="6630"/>
                    <a:pt x="2530" y="6630"/>
                  </a:cubicBezTo>
                  <a:cubicBezTo>
                    <a:pt x="3144" y="6630"/>
                    <a:pt x="3757" y="6386"/>
                    <a:pt x="4204" y="5898"/>
                  </a:cubicBezTo>
                  <a:lnTo>
                    <a:pt x="6127" y="3820"/>
                  </a:lnTo>
                  <a:cubicBezTo>
                    <a:pt x="6980" y="2905"/>
                    <a:pt x="6918" y="1462"/>
                    <a:pt x="6003" y="609"/>
                  </a:cubicBezTo>
                  <a:cubicBezTo>
                    <a:pt x="5567" y="203"/>
                    <a:pt x="5009" y="1"/>
                    <a:pt x="4451" y="1"/>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4" name="Google Shape;684;p10"/>
            <p:cNvSpPr/>
            <p:nvPr/>
          </p:nvSpPr>
          <p:spPr>
            <a:xfrm>
              <a:off x="1727225" y="4305900"/>
              <a:ext cx="51975" cy="40725"/>
            </a:xfrm>
            <a:custGeom>
              <a:rect b="b" l="l" r="r" t="t"/>
              <a:pathLst>
                <a:path extrusionOk="0" h="1629" w="2079">
                  <a:moveTo>
                    <a:pt x="1040" y="0"/>
                  </a:moveTo>
                  <a:cubicBezTo>
                    <a:pt x="1" y="0"/>
                    <a:pt x="1" y="1629"/>
                    <a:pt x="1040" y="1629"/>
                  </a:cubicBezTo>
                  <a:cubicBezTo>
                    <a:pt x="2079" y="1629"/>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5" name="Google Shape;685;p10"/>
            <p:cNvSpPr/>
            <p:nvPr/>
          </p:nvSpPr>
          <p:spPr>
            <a:xfrm>
              <a:off x="1716375" y="4362900"/>
              <a:ext cx="52375" cy="40725"/>
            </a:xfrm>
            <a:custGeom>
              <a:rect b="b" l="l" r="r" t="t"/>
              <a:pathLst>
                <a:path extrusionOk="0" h="1629" w="2095">
                  <a:moveTo>
                    <a:pt x="1039" y="0"/>
                  </a:moveTo>
                  <a:cubicBezTo>
                    <a:pt x="0" y="0"/>
                    <a:pt x="0" y="1629"/>
                    <a:pt x="1039" y="1629"/>
                  </a:cubicBezTo>
                  <a:cubicBezTo>
                    <a:pt x="2094" y="1629"/>
                    <a:pt x="2094"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6" name="Google Shape;686;p10"/>
            <p:cNvSpPr/>
            <p:nvPr/>
          </p:nvSpPr>
          <p:spPr>
            <a:xfrm>
              <a:off x="1826500" y="4282250"/>
              <a:ext cx="51975" cy="40725"/>
            </a:xfrm>
            <a:custGeom>
              <a:rect b="b" l="l" r="r" t="t"/>
              <a:pathLst>
                <a:path extrusionOk="0" h="1629" w="2079">
                  <a:moveTo>
                    <a:pt x="1039" y="0"/>
                  </a:moveTo>
                  <a:cubicBezTo>
                    <a:pt x="0" y="0"/>
                    <a:pt x="0" y="1629"/>
                    <a:pt x="1039" y="1629"/>
                  </a:cubicBezTo>
                  <a:cubicBezTo>
                    <a:pt x="2078" y="1629"/>
                    <a:pt x="2078"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7" name="Google Shape;687;p10"/>
            <p:cNvSpPr/>
            <p:nvPr/>
          </p:nvSpPr>
          <p:spPr>
            <a:xfrm>
              <a:off x="1783850" y="4239200"/>
              <a:ext cx="52350" cy="40750"/>
            </a:xfrm>
            <a:custGeom>
              <a:rect b="b" l="l" r="r" t="t"/>
              <a:pathLst>
                <a:path extrusionOk="0" h="1630" w="2094">
                  <a:moveTo>
                    <a:pt x="1055" y="1"/>
                  </a:moveTo>
                  <a:cubicBezTo>
                    <a:pt x="16" y="1"/>
                    <a:pt x="0" y="1629"/>
                    <a:pt x="1055" y="1629"/>
                  </a:cubicBezTo>
                  <a:cubicBezTo>
                    <a:pt x="2094" y="1629"/>
                    <a:pt x="2094" y="1"/>
                    <a:pt x="1055"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8" name="Google Shape;688;p10"/>
            <p:cNvSpPr/>
            <p:nvPr/>
          </p:nvSpPr>
          <p:spPr>
            <a:xfrm>
              <a:off x="1776850" y="4297750"/>
              <a:ext cx="52375" cy="40350"/>
            </a:xfrm>
            <a:custGeom>
              <a:rect b="b" l="l" r="r" t="t"/>
              <a:pathLst>
                <a:path extrusionOk="0" h="1614" w="2095">
                  <a:moveTo>
                    <a:pt x="1040" y="1"/>
                  </a:moveTo>
                  <a:cubicBezTo>
                    <a:pt x="1" y="1"/>
                    <a:pt x="1" y="1614"/>
                    <a:pt x="1040" y="1614"/>
                  </a:cubicBezTo>
                  <a:cubicBezTo>
                    <a:pt x="2095" y="1614"/>
                    <a:pt x="2095" y="1"/>
                    <a:pt x="1040"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9" name="Google Shape;689;p10"/>
            <p:cNvSpPr/>
            <p:nvPr/>
          </p:nvSpPr>
          <p:spPr>
            <a:xfrm>
              <a:off x="1769500" y="4348175"/>
              <a:ext cx="51975" cy="40325"/>
            </a:xfrm>
            <a:custGeom>
              <a:rect b="b" l="l" r="r" t="t"/>
              <a:pathLst>
                <a:path extrusionOk="0" h="1613" w="2079">
                  <a:moveTo>
                    <a:pt x="1039" y="0"/>
                  </a:moveTo>
                  <a:cubicBezTo>
                    <a:pt x="0" y="0"/>
                    <a:pt x="0" y="1613"/>
                    <a:pt x="1039" y="1613"/>
                  </a:cubicBezTo>
                  <a:cubicBezTo>
                    <a:pt x="2078" y="1613"/>
                    <a:pt x="2078"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0" name="Google Shape;690;p10"/>
            <p:cNvSpPr/>
            <p:nvPr/>
          </p:nvSpPr>
          <p:spPr>
            <a:xfrm>
              <a:off x="1738475" y="4252400"/>
              <a:ext cx="51975" cy="40725"/>
            </a:xfrm>
            <a:custGeom>
              <a:rect b="b" l="l" r="r" t="t"/>
              <a:pathLst>
                <a:path extrusionOk="0" h="1629" w="2079">
                  <a:moveTo>
                    <a:pt x="1040" y="0"/>
                  </a:moveTo>
                  <a:cubicBezTo>
                    <a:pt x="0" y="0"/>
                    <a:pt x="0" y="1629"/>
                    <a:pt x="1040" y="1629"/>
                  </a:cubicBezTo>
                  <a:cubicBezTo>
                    <a:pt x="2079" y="1629"/>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1" name="Google Shape;691;p10"/>
            <p:cNvSpPr/>
            <p:nvPr/>
          </p:nvSpPr>
          <p:spPr>
            <a:xfrm>
              <a:off x="1679925" y="4322575"/>
              <a:ext cx="51975" cy="40350"/>
            </a:xfrm>
            <a:custGeom>
              <a:rect b="b" l="l" r="r" t="t"/>
              <a:pathLst>
                <a:path extrusionOk="0" h="1614" w="2079">
                  <a:moveTo>
                    <a:pt x="1040" y="0"/>
                  </a:moveTo>
                  <a:cubicBezTo>
                    <a:pt x="0" y="0"/>
                    <a:pt x="0" y="1613"/>
                    <a:pt x="1040" y="1613"/>
                  </a:cubicBezTo>
                  <a:cubicBezTo>
                    <a:pt x="2079" y="1613"/>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92" name="Google Shape;692;p10"/>
          <p:cNvGrpSpPr/>
          <p:nvPr/>
        </p:nvGrpSpPr>
        <p:grpSpPr>
          <a:xfrm rot="-6937582">
            <a:off x="3908052" y="4945715"/>
            <a:ext cx="392572" cy="111932"/>
            <a:chOff x="3827225" y="3139400"/>
            <a:chExt cx="298975" cy="88200"/>
          </a:xfrm>
        </p:grpSpPr>
        <p:sp>
          <p:nvSpPr>
            <p:cNvPr id="693" name="Google Shape;693;p10"/>
            <p:cNvSpPr/>
            <p:nvPr/>
          </p:nvSpPr>
          <p:spPr>
            <a:xfrm>
              <a:off x="3827225" y="3143250"/>
              <a:ext cx="153950" cy="84350"/>
            </a:xfrm>
            <a:custGeom>
              <a:rect b="b" l="l" r="r" t="t"/>
              <a:pathLst>
                <a:path extrusionOk="0" h="3374" w="6158">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4" name="Google Shape;694;p10"/>
            <p:cNvSpPr/>
            <p:nvPr/>
          </p:nvSpPr>
          <p:spPr>
            <a:xfrm>
              <a:off x="3973775" y="3139400"/>
              <a:ext cx="152425" cy="67325"/>
            </a:xfrm>
            <a:custGeom>
              <a:rect b="b" l="l" r="r" t="t"/>
              <a:pathLst>
                <a:path extrusionOk="0" h="2693" w="6097">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95" name="Google Shape;695;p10"/>
          <p:cNvSpPr/>
          <p:nvPr/>
        </p:nvSpPr>
        <p:spPr>
          <a:xfrm rot="10163395">
            <a:off x="4288943" y="4820993"/>
            <a:ext cx="249690" cy="200286"/>
          </a:xfrm>
          <a:custGeom>
            <a:rect b="b" l="l" r="r" t="t"/>
            <a:pathLst>
              <a:path extrusionOk="0" h="6600" w="8228">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rgbClr val="FFFFFF">
              <a:alpha val="763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96" name="Google Shape;696;p10"/>
          <p:cNvGrpSpPr/>
          <p:nvPr/>
        </p:nvGrpSpPr>
        <p:grpSpPr>
          <a:xfrm>
            <a:off x="7897887" y="4839356"/>
            <a:ext cx="248024" cy="243085"/>
            <a:chOff x="7972900" y="1017250"/>
            <a:chExt cx="754791" cy="739760"/>
          </a:xfrm>
        </p:grpSpPr>
        <p:sp>
          <p:nvSpPr>
            <p:cNvPr id="697" name="Google Shape;697;p10"/>
            <p:cNvSpPr/>
            <p:nvPr/>
          </p:nvSpPr>
          <p:spPr>
            <a:xfrm>
              <a:off x="7972900" y="1017250"/>
              <a:ext cx="754791" cy="739760"/>
            </a:xfrm>
            <a:custGeom>
              <a:rect b="b" l="l" r="r" t="t"/>
              <a:pathLst>
                <a:path extrusionOk="0" h="14715" w="15014">
                  <a:moveTo>
                    <a:pt x="7499" y="1"/>
                  </a:moveTo>
                  <a:cubicBezTo>
                    <a:pt x="7404" y="1"/>
                    <a:pt x="7308" y="3"/>
                    <a:pt x="7212" y="6"/>
                  </a:cubicBezTo>
                  <a:cubicBezTo>
                    <a:pt x="3149" y="161"/>
                    <a:pt x="0" y="3589"/>
                    <a:pt x="156" y="7637"/>
                  </a:cubicBezTo>
                  <a:cubicBezTo>
                    <a:pt x="307" y="11605"/>
                    <a:pt x="3578" y="14715"/>
                    <a:pt x="7501" y="14715"/>
                  </a:cubicBezTo>
                  <a:cubicBezTo>
                    <a:pt x="7596" y="14715"/>
                    <a:pt x="7691" y="14713"/>
                    <a:pt x="7786" y="14709"/>
                  </a:cubicBezTo>
                  <a:cubicBezTo>
                    <a:pt x="11850" y="14554"/>
                    <a:pt x="15014" y="11127"/>
                    <a:pt x="14859" y="7063"/>
                  </a:cubicBezTo>
                  <a:cubicBezTo>
                    <a:pt x="14707" y="3111"/>
                    <a:pt x="11436" y="1"/>
                    <a:pt x="749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8" name="Google Shape;698;p10"/>
            <p:cNvSpPr/>
            <p:nvPr/>
          </p:nvSpPr>
          <p:spPr>
            <a:xfrm>
              <a:off x="8110900" y="1152989"/>
              <a:ext cx="478795" cy="468288"/>
            </a:xfrm>
            <a:custGeom>
              <a:rect b="b" l="l" r="r" t="t"/>
              <a:pathLst>
                <a:path extrusionOk="0" h="9315" w="9524">
                  <a:moveTo>
                    <a:pt x="4776" y="1"/>
                  </a:moveTo>
                  <a:cubicBezTo>
                    <a:pt x="4709" y="1"/>
                    <a:pt x="4643" y="2"/>
                    <a:pt x="4576" y="5"/>
                  </a:cubicBezTo>
                  <a:cubicBezTo>
                    <a:pt x="2001" y="114"/>
                    <a:pt x="1" y="2269"/>
                    <a:pt x="109" y="4844"/>
                  </a:cubicBezTo>
                  <a:cubicBezTo>
                    <a:pt x="215" y="7352"/>
                    <a:pt x="2278" y="9315"/>
                    <a:pt x="4764" y="9315"/>
                  </a:cubicBezTo>
                  <a:cubicBezTo>
                    <a:pt x="4830" y="9315"/>
                    <a:pt x="4897" y="9314"/>
                    <a:pt x="4964" y="9311"/>
                  </a:cubicBezTo>
                  <a:cubicBezTo>
                    <a:pt x="7523" y="9202"/>
                    <a:pt x="9523" y="7031"/>
                    <a:pt x="9415" y="4472"/>
                  </a:cubicBezTo>
                  <a:cubicBezTo>
                    <a:pt x="9309" y="1964"/>
                    <a:pt x="7261" y="1"/>
                    <a:pt x="477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9" name="Google Shape;699;p10"/>
            <p:cNvSpPr/>
            <p:nvPr/>
          </p:nvSpPr>
          <p:spPr>
            <a:xfrm>
              <a:off x="8232560" y="1270126"/>
              <a:ext cx="236281" cy="234018"/>
            </a:xfrm>
            <a:custGeom>
              <a:rect b="b" l="l" r="r" t="t"/>
              <a:pathLst>
                <a:path extrusionOk="0" h="4655" w="4700">
                  <a:moveTo>
                    <a:pt x="2318" y="1"/>
                  </a:moveTo>
                  <a:cubicBezTo>
                    <a:pt x="1070" y="1"/>
                    <a:pt x="31" y="1028"/>
                    <a:pt x="16" y="2297"/>
                  </a:cubicBezTo>
                  <a:cubicBezTo>
                    <a:pt x="0" y="3569"/>
                    <a:pt x="1024" y="4639"/>
                    <a:pt x="2311" y="4654"/>
                  </a:cubicBezTo>
                  <a:cubicBezTo>
                    <a:pt x="2321" y="4654"/>
                    <a:pt x="2330" y="4654"/>
                    <a:pt x="2340" y="4654"/>
                  </a:cubicBezTo>
                  <a:cubicBezTo>
                    <a:pt x="3614" y="4654"/>
                    <a:pt x="4653" y="3637"/>
                    <a:pt x="4668" y="2359"/>
                  </a:cubicBezTo>
                  <a:cubicBezTo>
                    <a:pt x="4700" y="1072"/>
                    <a:pt x="3660" y="17"/>
                    <a:pt x="2373" y="1"/>
                  </a:cubicBezTo>
                  <a:cubicBezTo>
                    <a:pt x="2355" y="1"/>
                    <a:pt x="2336" y="1"/>
                    <a:pt x="2318" y="1"/>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0" name="Google Shape;700;p10"/>
            <p:cNvSpPr/>
            <p:nvPr/>
          </p:nvSpPr>
          <p:spPr>
            <a:xfrm>
              <a:off x="8209938" y="1349005"/>
              <a:ext cx="61634" cy="56054"/>
            </a:xfrm>
            <a:custGeom>
              <a:rect b="b" l="l" r="r" t="t"/>
              <a:pathLst>
                <a:path extrusionOk="0" h="1115" w="1226">
                  <a:moveTo>
                    <a:pt x="614" y="0"/>
                  </a:moveTo>
                  <a:cubicBezTo>
                    <a:pt x="465" y="0"/>
                    <a:pt x="316" y="63"/>
                    <a:pt x="202" y="185"/>
                  </a:cubicBezTo>
                  <a:cubicBezTo>
                    <a:pt x="0" y="402"/>
                    <a:pt x="16" y="759"/>
                    <a:pt x="233" y="960"/>
                  </a:cubicBezTo>
                  <a:cubicBezTo>
                    <a:pt x="343" y="1063"/>
                    <a:pt x="478" y="1114"/>
                    <a:pt x="612" y="1114"/>
                  </a:cubicBezTo>
                  <a:cubicBezTo>
                    <a:pt x="761" y="1114"/>
                    <a:pt x="910" y="1052"/>
                    <a:pt x="1024" y="929"/>
                  </a:cubicBezTo>
                  <a:cubicBezTo>
                    <a:pt x="1226" y="712"/>
                    <a:pt x="1210" y="356"/>
                    <a:pt x="993" y="154"/>
                  </a:cubicBezTo>
                  <a:cubicBezTo>
                    <a:pt x="883" y="51"/>
                    <a:pt x="748" y="0"/>
                    <a:pt x="61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01" name="Google Shape;701;p10"/>
          <p:cNvSpPr/>
          <p:nvPr/>
        </p:nvSpPr>
        <p:spPr>
          <a:xfrm>
            <a:off x="4605300" y="5002134"/>
            <a:ext cx="90364" cy="69825"/>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2" name="Google Shape;702;p10"/>
          <p:cNvSpPr/>
          <p:nvPr/>
        </p:nvSpPr>
        <p:spPr>
          <a:xfrm>
            <a:off x="5273613" y="4792834"/>
            <a:ext cx="134063" cy="104210"/>
          </a:xfrm>
          <a:custGeom>
            <a:rect b="b" l="l" r="r" t="t"/>
            <a:pathLst>
              <a:path extrusionOk="0" h="2653" w="3413">
                <a:moveTo>
                  <a:pt x="1707" y="0"/>
                </a:moveTo>
                <a:cubicBezTo>
                  <a:pt x="1" y="0"/>
                  <a:pt x="1" y="2652"/>
                  <a:pt x="1707" y="2652"/>
                </a:cubicBezTo>
                <a:cubicBezTo>
                  <a:pt x="3413" y="2652"/>
                  <a:pt x="3413" y="0"/>
                  <a:pt x="170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3" name="Google Shape;703;p10"/>
          <p:cNvSpPr/>
          <p:nvPr/>
        </p:nvSpPr>
        <p:spPr>
          <a:xfrm>
            <a:off x="3876712" y="4900445"/>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4" name="Google Shape;704;p10"/>
          <p:cNvSpPr/>
          <p:nvPr/>
        </p:nvSpPr>
        <p:spPr>
          <a:xfrm>
            <a:off x="2809912" y="5052845"/>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5" name="Google Shape;705;p10"/>
          <p:cNvSpPr/>
          <p:nvPr/>
        </p:nvSpPr>
        <p:spPr>
          <a:xfrm>
            <a:off x="2276512" y="4900445"/>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6" name="Google Shape;706;p10"/>
          <p:cNvSpPr/>
          <p:nvPr/>
        </p:nvSpPr>
        <p:spPr>
          <a:xfrm>
            <a:off x="8067712" y="4595645"/>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7" name="Google Shape;707;p10"/>
          <p:cNvSpPr/>
          <p:nvPr/>
        </p:nvSpPr>
        <p:spPr>
          <a:xfrm>
            <a:off x="7632446" y="4845611"/>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8" name="Google Shape;708;p10"/>
          <p:cNvSpPr/>
          <p:nvPr/>
        </p:nvSpPr>
        <p:spPr>
          <a:xfrm>
            <a:off x="7381912" y="252245"/>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9" name="Google Shape;709;p10"/>
          <p:cNvSpPr/>
          <p:nvPr/>
        </p:nvSpPr>
        <p:spPr>
          <a:xfrm>
            <a:off x="3724312" y="252245"/>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0" name="Google Shape;710;p10"/>
          <p:cNvSpPr/>
          <p:nvPr/>
        </p:nvSpPr>
        <p:spPr>
          <a:xfrm>
            <a:off x="574287" y="3740483"/>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1" name="Google Shape;711;p10"/>
          <p:cNvSpPr/>
          <p:nvPr/>
        </p:nvSpPr>
        <p:spPr>
          <a:xfrm>
            <a:off x="1133512" y="328445"/>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2" name="Google Shape;712;p10"/>
          <p:cNvSpPr/>
          <p:nvPr/>
        </p:nvSpPr>
        <p:spPr>
          <a:xfrm>
            <a:off x="219112" y="3909845"/>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3" name="Google Shape;713;p10"/>
          <p:cNvSpPr/>
          <p:nvPr/>
        </p:nvSpPr>
        <p:spPr>
          <a:xfrm>
            <a:off x="8982112" y="1014245"/>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14" name="Google Shape;714;p10"/>
          <p:cNvGrpSpPr/>
          <p:nvPr/>
        </p:nvGrpSpPr>
        <p:grpSpPr>
          <a:xfrm rot="-1984678">
            <a:off x="5077388" y="-41650"/>
            <a:ext cx="457956" cy="130588"/>
            <a:chOff x="3827225" y="3139400"/>
            <a:chExt cx="298975" cy="88200"/>
          </a:xfrm>
        </p:grpSpPr>
        <p:sp>
          <p:nvSpPr>
            <p:cNvPr id="715" name="Google Shape;715;p10"/>
            <p:cNvSpPr/>
            <p:nvPr/>
          </p:nvSpPr>
          <p:spPr>
            <a:xfrm>
              <a:off x="3827225" y="3143250"/>
              <a:ext cx="153950" cy="84350"/>
            </a:xfrm>
            <a:custGeom>
              <a:rect b="b" l="l" r="r" t="t"/>
              <a:pathLst>
                <a:path extrusionOk="0" h="3374" w="6158">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6" name="Google Shape;716;p10"/>
            <p:cNvSpPr/>
            <p:nvPr/>
          </p:nvSpPr>
          <p:spPr>
            <a:xfrm>
              <a:off x="3973775" y="3139400"/>
              <a:ext cx="152425" cy="67325"/>
            </a:xfrm>
            <a:custGeom>
              <a:rect b="b" l="l" r="r" t="t"/>
              <a:pathLst>
                <a:path extrusionOk="0" h="2693" w="6097">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17" name="Google Shape;717;p10"/>
          <p:cNvSpPr/>
          <p:nvPr/>
        </p:nvSpPr>
        <p:spPr>
          <a:xfrm rot="9651179">
            <a:off x="7310613" y="-73029"/>
            <a:ext cx="249667" cy="200289"/>
          </a:xfrm>
          <a:custGeom>
            <a:rect b="b" l="l" r="r" t="t"/>
            <a:pathLst>
              <a:path extrusionOk="0" h="6600" w="8228">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rgbClr val="FFFFFF">
              <a:alpha val="763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8" name="Google Shape;718;p10"/>
          <p:cNvSpPr/>
          <p:nvPr/>
        </p:nvSpPr>
        <p:spPr>
          <a:xfrm>
            <a:off x="7135505" y="117017"/>
            <a:ext cx="105420" cy="81458"/>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19" name="Google Shape;719;p10"/>
          <p:cNvGrpSpPr/>
          <p:nvPr/>
        </p:nvGrpSpPr>
        <p:grpSpPr>
          <a:xfrm rot="6972735">
            <a:off x="3705650" y="-19298"/>
            <a:ext cx="299653" cy="85878"/>
            <a:chOff x="3827225" y="3139400"/>
            <a:chExt cx="298975" cy="88200"/>
          </a:xfrm>
        </p:grpSpPr>
        <p:sp>
          <p:nvSpPr>
            <p:cNvPr id="720" name="Google Shape;720;p10"/>
            <p:cNvSpPr/>
            <p:nvPr/>
          </p:nvSpPr>
          <p:spPr>
            <a:xfrm>
              <a:off x="3827225" y="3143250"/>
              <a:ext cx="153950" cy="84350"/>
            </a:xfrm>
            <a:custGeom>
              <a:rect b="b" l="l" r="r" t="t"/>
              <a:pathLst>
                <a:path extrusionOk="0" h="3374" w="6158">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1" name="Google Shape;721;p10"/>
            <p:cNvSpPr/>
            <p:nvPr/>
          </p:nvSpPr>
          <p:spPr>
            <a:xfrm>
              <a:off x="3973775" y="3139400"/>
              <a:ext cx="152425" cy="67325"/>
            </a:xfrm>
            <a:custGeom>
              <a:rect b="b" l="l" r="r" t="t"/>
              <a:pathLst>
                <a:path extrusionOk="0" h="2693" w="6097">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22" name="Google Shape;722;p10"/>
          <p:cNvSpPr/>
          <p:nvPr/>
        </p:nvSpPr>
        <p:spPr>
          <a:xfrm rot="5400000">
            <a:off x="2917255" y="-49206"/>
            <a:ext cx="249679" cy="200294"/>
          </a:xfrm>
          <a:custGeom>
            <a:rect b="b" l="l" r="r" t="t"/>
            <a:pathLst>
              <a:path extrusionOk="0" h="6600" w="8228">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rgbClr val="FFFFFF">
              <a:alpha val="763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23" name="Google Shape;723;p10"/>
          <p:cNvGrpSpPr/>
          <p:nvPr/>
        </p:nvGrpSpPr>
        <p:grpSpPr>
          <a:xfrm rot="-4995319">
            <a:off x="3250290" y="-176256"/>
            <a:ext cx="399763" cy="406750"/>
            <a:chOff x="1634175" y="4169925"/>
            <a:chExt cx="308275" cy="313675"/>
          </a:xfrm>
        </p:grpSpPr>
        <p:sp>
          <p:nvSpPr>
            <p:cNvPr id="724" name="Google Shape;724;p10"/>
            <p:cNvSpPr/>
            <p:nvPr/>
          </p:nvSpPr>
          <p:spPr>
            <a:xfrm>
              <a:off x="1634175" y="4353375"/>
              <a:ext cx="131850" cy="130225"/>
            </a:xfrm>
            <a:custGeom>
              <a:rect b="b" l="l" r="r" t="t"/>
              <a:pathLst>
                <a:path extrusionOk="0" h="5209" w="5274">
                  <a:moveTo>
                    <a:pt x="3983" y="1"/>
                  </a:moveTo>
                  <a:cubicBezTo>
                    <a:pt x="3890" y="1"/>
                    <a:pt x="3805" y="8"/>
                    <a:pt x="3754" y="25"/>
                  </a:cubicBezTo>
                  <a:cubicBezTo>
                    <a:pt x="3211" y="211"/>
                    <a:pt x="652" y="1250"/>
                    <a:pt x="202" y="1901"/>
                  </a:cubicBezTo>
                  <a:cubicBezTo>
                    <a:pt x="93" y="2041"/>
                    <a:pt x="0" y="2243"/>
                    <a:pt x="47" y="2413"/>
                  </a:cubicBezTo>
                  <a:cubicBezTo>
                    <a:pt x="78" y="2568"/>
                    <a:pt x="202" y="2677"/>
                    <a:pt x="342" y="2754"/>
                  </a:cubicBezTo>
                  <a:cubicBezTo>
                    <a:pt x="508" y="2845"/>
                    <a:pt x="679" y="2883"/>
                    <a:pt x="853" y="2883"/>
                  </a:cubicBezTo>
                  <a:cubicBezTo>
                    <a:pt x="1361" y="2883"/>
                    <a:pt x="1892" y="2563"/>
                    <a:pt x="2389" y="2320"/>
                  </a:cubicBezTo>
                  <a:lnTo>
                    <a:pt x="2389" y="2320"/>
                  </a:lnTo>
                  <a:cubicBezTo>
                    <a:pt x="2187" y="2584"/>
                    <a:pt x="1986" y="2878"/>
                    <a:pt x="1768" y="3204"/>
                  </a:cubicBezTo>
                  <a:cubicBezTo>
                    <a:pt x="1520" y="3576"/>
                    <a:pt x="1567" y="4042"/>
                    <a:pt x="1846" y="4243"/>
                  </a:cubicBezTo>
                  <a:cubicBezTo>
                    <a:pt x="1951" y="4315"/>
                    <a:pt x="2057" y="4346"/>
                    <a:pt x="2163" y="4346"/>
                  </a:cubicBezTo>
                  <a:cubicBezTo>
                    <a:pt x="2742" y="4346"/>
                    <a:pt x="3300" y="3403"/>
                    <a:pt x="3537" y="3049"/>
                  </a:cubicBezTo>
                  <a:lnTo>
                    <a:pt x="3537" y="3049"/>
                  </a:lnTo>
                  <a:cubicBezTo>
                    <a:pt x="3397" y="3530"/>
                    <a:pt x="3319" y="3980"/>
                    <a:pt x="3350" y="4476"/>
                  </a:cubicBezTo>
                  <a:cubicBezTo>
                    <a:pt x="3366" y="4848"/>
                    <a:pt x="3490" y="5019"/>
                    <a:pt x="3645" y="5112"/>
                  </a:cubicBezTo>
                  <a:cubicBezTo>
                    <a:pt x="3714" y="5163"/>
                    <a:pt x="3831" y="5208"/>
                    <a:pt x="3967" y="5208"/>
                  </a:cubicBezTo>
                  <a:cubicBezTo>
                    <a:pt x="4200" y="5208"/>
                    <a:pt x="4488" y="5076"/>
                    <a:pt x="4684" y="4615"/>
                  </a:cubicBezTo>
                  <a:cubicBezTo>
                    <a:pt x="4963" y="3949"/>
                    <a:pt x="5274" y="180"/>
                    <a:pt x="4421" y="40"/>
                  </a:cubicBezTo>
                  <a:cubicBezTo>
                    <a:pt x="4332" y="21"/>
                    <a:pt x="4145" y="1"/>
                    <a:pt x="3983"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 name="Google Shape;725;p10"/>
            <p:cNvSpPr/>
            <p:nvPr/>
          </p:nvSpPr>
          <p:spPr>
            <a:xfrm>
              <a:off x="1807500" y="4169925"/>
              <a:ext cx="134950" cy="124500"/>
            </a:xfrm>
            <a:custGeom>
              <a:rect b="b" l="l" r="r" t="t"/>
              <a:pathLst>
                <a:path extrusionOk="0" h="4980" w="5398">
                  <a:moveTo>
                    <a:pt x="2051" y="0"/>
                  </a:moveTo>
                  <a:cubicBezTo>
                    <a:pt x="1900" y="0"/>
                    <a:pt x="1759" y="93"/>
                    <a:pt x="1629" y="197"/>
                  </a:cubicBezTo>
                  <a:cubicBezTo>
                    <a:pt x="1024" y="709"/>
                    <a:pt x="171" y="3346"/>
                    <a:pt x="47" y="3889"/>
                  </a:cubicBezTo>
                  <a:cubicBezTo>
                    <a:pt x="0" y="4028"/>
                    <a:pt x="78" y="4416"/>
                    <a:pt x="109" y="4555"/>
                  </a:cubicBezTo>
                  <a:cubicBezTo>
                    <a:pt x="184" y="4868"/>
                    <a:pt x="753" y="4980"/>
                    <a:pt x="1469" y="4980"/>
                  </a:cubicBezTo>
                  <a:cubicBezTo>
                    <a:pt x="2670" y="4980"/>
                    <a:pt x="4286" y="4666"/>
                    <a:pt x="4684" y="4462"/>
                  </a:cubicBezTo>
                  <a:cubicBezTo>
                    <a:pt x="5397" y="4106"/>
                    <a:pt x="5258" y="3563"/>
                    <a:pt x="5103" y="3377"/>
                  </a:cubicBezTo>
                  <a:cubicBezTo>
                    <a:pt x="5000" y="3245"/>
                    <a:pt x="4829" y="3127"/>
                    <a:pt x="4511" y="3127"/>
                  </a:cubicBezTo>
                  <a:cubicBezTo>
                    <a:pt x="4491" y="3127"/>
                    <a:pt x="4472" y="3128"/>
                    <a:pt x="4451" y="3129"/>
                  </a:cubicBezTo>
                  <a:cubicBezTo>
                    <a:pt x="3955" y="3160"/>
                    <a:pt x="3505" y="3253"/>
                    <a:pt x="3040" y="3439"/>
                  </a:cubicBezTo>
                  <a:cubicBezTo>
                    <a:pt x="3443" y="3129"/>
                    <a:pt x="4606" y="2307"/>
                    <a:pt x="4095" y="1671"/>
                  </a:cubicBezTo>
                  <a:cubicBezTo>
                    <a:pt x="3983" y="1535"/>
                    <a:pt x="3805" y="1465"/>
                    <a:pt x="3613" y="1465"/>
                  </a:cubicBezTo>
                  <a:cubicBezTo>
                    <a:pt x="3431" y="1465"/>
                    <a:pt x="3237" y="1527"/>
                    <a:pt x="3071" y="1655"/>
                  </a:cubicBezTo>
                  <a:cubicBezTo>
                    <a:pt x="2761" y="1903"/>
                    <a:pt x="2482" y="2120"/>
                    <a:pt x="2233" y="2353"/>
                  </a:cubicBezTo>
                  <a:cubicBezTo>
                    <a:pt x="2513" y="1671"/>
                    <a:pt x="2900" y="895"/>
                    <a:pt x="2497" y="275"/>
                  </a:cubicBezTo>
                  <a:cubicBezTo>
                    <a:pt x="2420" y="151"/>
                    <a:pt x="2296" y="27"/>
                    <a:pt x="2140" y="11"/>
                  </a:cubicBezTo>
                  <a:cubicBezTo>
                    <a:pt x="2110" y="4"/>
                    <a:pt x="2081" y="0"/>
                    <a:pt x="2051"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6" name="Google Shape;726;p10"/>
            <p:cNvSpPr/>
            <p:nvPr/>
          </p:nvSpPr>
          <p:spPr>
            <a:xfrm>
              <a:off x="1693875" y="4239500"/>
              <a:ext cx="174525" cy="165775"/>
            </a:xfrm>
            <a:custGeom>
              <a:rect b="b" l="l" r="r" t="t"/>
              <a:pathLst>
                <a:path extrusionOk="0" h="6631" w="6981">
                  <a:moveTo>
                    <a:pt x="4451" y="1"/>
                  </a:moveTo>
                  <a:cubicBezTo>
                    <a:pt x="3837" y="1"/>
                    <a:pt x="3224" y="246"/>
                    <a:pt x="2777" y="733"/>
                  </a:cubicBezTo>
                  <a:lnTo>
                    <a:pt x="854" y="2812"/>
                  </a:lnTo>
                  <a:cubicBezTo>
                    <a:pt x="1" y="3727"/>
                    <a:pt x="63" y="5185"/>
                    <a:pt x="978" y="6022"/>
                  </a:cubicBezTo>
                  <a:cubicBezTo>
                    <a:pt x="1414" y="6428"/>
                    <a:pt x="1972" y="6630"/>
                    <a:pt x="2530" y="6630"/>
                  </a:cubicBezTo>
                  <a:cubicBezTo>
                    <a:pt x="3144" y="6630"/>
                    <a:pt x="3757" y="6386"/>
                    <a:pt x="4204" y="5898"/>
                  </a:cubicBezTo>
                  <a:lnTo>
                    <a:pt x="6127" y="3820"/>
                  </a:lnTo>
                  <a:cubicBezTo>
                    <a:pt x="6980" y="2905"/>
                    <a:pt x="6918" y="1462"/>
                    <a:pt x="6003" y="609"/>
                  </a:cubicBezTo>
                  <a:cubicBezTo>
                    <a:pt x="5567" y="203"/>
                    <a:pt x="5009" y="1"/>
                    <a:pt x="4451" y="1"/>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7" name="Google Shape;727;p10"/>
            <p:cNvSpPr/>
            <p:nvPr/>
          </p:nvSpPr>
          <p:spPr>
            <a:xfrm>
              <a:off x="1727225" y="4305900"/>
              <a:ext cx="51975" cy="40725"/>
            </a:xfrm>
            <a:custGeom>
              <a:rect b="b" l="l" r="r" t="t"/>
              <a:pathLst>
                <a:path extrusionOk="0" h="1629" w="2079">
                  <a:moveTo>
                    <a:pt x="1040" y="0"/>
                  </a:moveTo>
                  <a:cubicBezTo>
                    <a:pt x="1" y="0"/>
                    <a:pt x="1" y="1629"/>
                    <a:pt x="1040" y="1629"/>
                  </a:cubicBezTo>
                  <a:cubicBezTo>
                    <a:pt x="2079" y="1629"/>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8" name="Google Shape;728;p10"/>
            <p:cNvSpPr/>
            <p:nvPr/>
          </p:nvSpPr>
          <p:spPr>
            <a:xfrm>
              <a:off x="1716375" y="4362900"/>
              <a:ext cx="52375" cy="40725"/>
            </a:xfrm>
            <a:custGeom>
              <a:rect b="b" l="l" r="r" t="t"/>
              <a:pathLst>
                <a:path extrusionOk="0" h="1629" w="2095">
                  <a:moveTo>
                    <a:pt x="1039" y="0"/>
                  </a:moveTo>
                  <a:cubicBezTo>
                    <a:pt x="0" y="0"/>
                    <a:pt x="0" y="1629"/>
                    <a:pt x="1039" y="1629"/>
                  </a:cubicBezTo>
                  <a:cubicBezTo>
                    <a:pt x="2094" y="1629"/>
                    <a:pt x="2094"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9" name="Google Shape;729;p10"/>
            <p:cNvSpPr/>
            <p:nvPr/>
          </p:nvSpPr>
          <p:spPr>
            <a:xfrm>
              <a:off x="1826500" y="4282250"/>
              <a:ext cx="51975" cy="40725"/>
            </a:xfrm>
            <a:custGeom>
              <a:rect b="b" l="l" r="r" t="t"/>
              <a:pathLst>
                <a:path extrusionOk="0" h="1629" w="2079">
                  <a:moveTo>
                    <a:pt x="1039" y="0"/>
                  </a:moveTo>
                  <a:cubicBezTo>
                    <a:pt x="0" y="0"/>
                    <a:pt x="0" y="1629"/>
                    <a:pt x="1039" y="1629"/>
                  </a:cubicBezTo>
                  <a:cubicBezTo>
                    <a:pt x="2078" y="1629"/>
                    <a:pt x="2078"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0" name="Google Shape;730;p10"/>
            <p:cNvSpPr/>
            <p:nvPr/>
          </p:nvSpPr>
          <p:spPr>
            <a:xfrm>
              <a:off x="1783850" y="4239200"/>
              <a:ext cx="52350" cy="40750"/>
            </a:xfrm>
            <a:custGeom>
              <a:rect b="b" l="l" r="r" t="t"/>
              <a:pathLst>
                <a:path extrusionOk="0" h="1630" w="2094">
                  <a:moveTo>
                    <a:pt x="1055" y="1"/>
                  </a:moveTo>
                  <a:cubicBezTo>
                    <a:pt x="16" y="1"/>
                    <a:pt x="0" y="1629"/>
                    <a:pt x="1055" y="1629"/>
                  </a:cubicBezTo>
                  <a:cubicBezTo>
                    <a:pt x="2094" y="1629"/>
                    <a:pt x="2094" y="1"/>
                    <a:pt x="1055"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1" name="Google Shape;731;p10"/>
            <p:cNvSpPr/>
            <p:nvPr/>
          </p:nvSpPr>
          <p:spPr>
            <a:xfrm>
              <a:off x="1776850" y="4297750"/>
              <a:ext cx="52375" cy="40350"/>
            </a:xfrm>
            <a:custGeom>
              <a:rect b="b" l="l" r="r" t="t"/>
              <a:pathLst>
                <a:path extrusionOk="0" h="1614" w="2095">
                  <a:moveTo>
                    <a:pt x="1040" y="1"/>
                  </a:moveTo>
                  <a:cubicBezTo>
                    <a:pt x="1" y="1"/>
                    <a:pt x="1" y="1614"/>
                    <a:pt x="1040" y="1614"/>
                  </a:cubicBezTo>
                  <a:cubicBezTo>
                    <a:pt x="2095" y="1614"/>
                    <a:pt x="2095" y="1"/>
                    <a:pt x="1040"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2" name="Google Shape;732;p10"/>
            <p:cNvSpPr/>
            <p:nvPr/>
          </p:nvSpPr>
          <p:spPr>
            <a:xfrm>
              <a:off x="1769500" y="4348175"/>
              <a:ext cx="51975" cy="40325"/>
            </a:xfrm>
            <a:custGeom>
              <a:rect b="b" l="l" r="r" t="t"/>
              <a:pathLst>
                <a:path extrusionOk="0" h="1613" w="2079">
                  <a:moveTo>
                    <a:pt x="1039" y="0"/>
                  </a:moveTo>
                  <a:cubicBezTo>
                    <a:pt x="0" y="0"/>
                    <a:pt x="0" y="1613"/>
                    <a:pt x="1039" y="1613"/>
                  </a:cubicBezTo>
                  <a:cubicBezTo>
                    <a:pt x="2078" y="1613"/>
                    <a:pt x="2078"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3" name="Google Shape;733;p10"/>
            <p:cNvSpPr/>
            <p:nvPr/>
          </p:nvSpPr>
          <p:spPr>
            <a:xfrm>
              <a:off x="1738475" y="4252400"/>
              <a:ext cx="51975" cy="40725"/>
            </a:xfrm>
            <a:custGeom>
              <a:rect b="b" l="l" r="r" t="t"/>
              <a:pathLst>
                <a:path extrusionOk="0" h="1629" w="2079">
                  <a:moveTo>
                    <a:pt x="1040" y="0"/>
                  </a:moveTo>
                  <a:cubicBezTo>
                    <a:pt x="0" y="0"/>
                    <a:pt x="0" y="1629"/>
                    <a:pt x="1040" y="1629"/>
                  </a:cubicBezTo>
                  <a:cubicBezTo>
                    <a:pt x="2079" y="1629"/>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4" name="Google Shape;734;p10"/>
            <p:cNvSpPr/>
            <p:nvPr/>
          </p:nvSpPr>
          <p:spPr>
            <a:xfrm>
              <a:off x="1679925" y="4322575"/>
              <a:ext cx="51975" cy="40350"/>
            </a:xfrm>
            <a:custGeom>
              <a:rect b="b" l="l" r="r" t="t"/>
              <a:pathLst>
                <a:path extrusionOk="0" h="1614" w="2079">
                  <a:moveTo>
                    <a:pt x="1040" y="0"/>
                  </a:moveTo>
                  <a:cubicBezTo>
                    <a:pt x="0" y="0"/>
                    <a:pt x="0" y="1613"/>
                    <a:pt x="1040" y="1613"/>
                  </a:cubicBezTo>
                  <a:cubicBezTo>
                    <a:pt x="2079" y="1613"/>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35" name="Google Shape;735;p10"/>
          <p:cNvSpPr/>
          <p:nvPr/>
        </p:nvSpPr>
        <p:spPr>
          <a:xfrm>
            <a:off x="4181512" y="99845"/>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36" name="Google Shape;736;p10"/>
          <p:cNvGrpSpPr/>
          <p:nvPr/>
        </p:nvGrpSpPr>
        <p:grpSpPr>
          <a:xfrm>
            <a:off x="1995552" y="33604"/>
            <a:ext cx="187566" cy="183830"/>
            <a:chOff x="7972900" y="1017250"/>
            <a:chExt cx="754791" cy="739760"/>
          </a:xfrm>
        </p:grpSpPr>
        <p:sp>
          <p:nvSpPr>
            <p:cNvPr id="737" name="Google Shape;737;p10"/>
            <p:cNvSpPr/>
            <p:nvPr/>
          </p:nvSpPr>
          <p:spPr>
            <a:xfrm>
              <a:off x="7972900" y="1017250"/>
              <a:ext cx="754791" cy="739760"/>
            </a:xfrm>
            <a:custGeom>
              <a:rect b="b" l="l" r="r" t="t"/>
              <a:pathLst>
                <a:path extrusionOk="0" h="14715" w="15014">
                  <a:moveTo>
                    <a:pt x="7499" y="1"/>
                  </a:moveTo>
                  <a:cubicBezTo>
                    <a:pt x="7404" y="1"/>
                    <a:pt x="7308" y="3"/>
                    <a:pt x="7212" y="6"/>
                  </a:cubicBezTo>
                  <a:cubicBezTo>
                    <a:pt x="3149" y="161"/>
                    <a:pt x="0" y="3589"/>
                    <a:pt x="156" y="7637"/>
                  </a:cubicBezTo>
                  <a:cubicBezTo>
                    <a:pt x="307" y="11605"/>
                    <a:pt x="3578" y="14715"/>
                    <a:pt x="7501" y="14715"/>
                  </a:cubicBezTo>
                  <a:cubicBezTo>
                    <a:pt x="7596" y="14715"/>
                    <a:pt x="7691" y="14713"/>
                    <a:pt x="7786" y="14709"/>
                  </a:cubicBezTo>
                  <a:cubicBezTo>
                    <a:pt x="11850" y="14554"/>
                    <a:pt x="15014" y="11127"/>
                    <a:pt x="14859" y="7063"/>
                  </a:cubicBezTo>
                  <a:cubicBezTo>
                    <a:pt x="14707" y="3111"/>
                    <a:pt x="11436" y="1"/>
                    <a:pt x="749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8" name="Google Shape;738;p10"/>
            <p:cNvSpPr/>
            <p:nvPr/>
          </p:nvSpPr>
          <p:spPr>
            <a:xfrm>
              <a:off x="8110900" y="1152989"/>
              <a:ext cx="478795" cy="468288"/>
            </a:xfrm>
            <a:custGeom>
              <a:rect b="b" l="l" r="r" t="t"/>
              <a:pathLst>
                <a:path extrusionOk="0" h="9315" w="9524">
                  <a:moveTo>
                    <a:pt x="4776" y="1"/>
                  </a:moveTo>
                  <a:cubicBezTo>
                    <a:pt x="4709" y="1"/>
                    <a:pt x="4643" y="2"/>
                    <a:pt x="4576" y="5"/>
                  </a:cubicBezTo>
                  <a:cubicBezTo>
                    <a:pt x="2001" y="114"/>
                    <a:pt x="1" y="2269"/>
                    <a:pt x="109" y="4844"/>
                  </a:cubicBezTo>
                  <a:cubicBezTo>
                    <a:pt x="215" y="7352"/>
                    <a:pt x="2278" y="9315"/>
                    <a:pt x="4764" y="9315"/>
                  </a:cubicBezTo>
                  <a:cubicBezTo>
                    <a:pt x="4830" y="9315"/>
                    <a:pt x="4897" y="9314"/>
                    <a:pt x="4964" y="9311"/>
                  </a:cubicBezTo>
                  <a:cubicBezTo>
                    <a:pt x="7523" y="9202"/>
                    <a:pt x="9523" y="7031"/>
                    <a:pt x="9415" y="4472"/>
                  </a:cubicBezTo>
                  <a:cubicBezTo>
                    <a:pt x="9309" y="1964"/>
                    <a:pt x="7261" y="1"/>
                    <a:pt x="477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9" name="Google Shape;739;p10"/>
            <p:cNvSpPr/>
            <p:nvPr/>
          </p:nvSpPr>
          <p:spPr>
            <a:xfrm>
              <a:off x="8232560" y="1270126"/>
              <a:ext cx="236281" cy="234018"/>
            </a:xfrm>
            <a:custGeom>
              <a:rect b="b" l="l" r="r" t="t"/>
              <a:pathLst>
                <a:path extrusionOk="0" h="4655" w="4700">
                  <a:moveTo>
                    <a:pt x="2318" y="1"/>
                  </a:moveTo>
                  <a:cubicBezTo>
                    <a:pt x="1070" y="1"/>
                    <a:pt x="31" y="1028"/>
                    <a:pt x="16" y="2297"/>
                  </a:cubicBezTo>
                  <a:cubicBezTo>
                    <a:pt x="0" y="3569"/>
                    <a:pt x="1024" y="4639"/>
                    <a:pt x="2311" y="4654"/>
                  </a:cubicBezTo>
                  <a:cubicBezTo>
                    <a:pt x="2321" y="4654"/>
                    <a:pt x="2330" y="4654"/>
                    <a:pt x="2340" y="4654"/>
                  </a:cubicBezTo>
                  <a:cubicBezTo>
                    <a:pt x="3614" y="4654"/>
                    <a:pt x="4653" y="3637"/>
                    <a:pt x="4668" y="2359"/>
                  </a:cubicBezTo>
                  <a:cubicBezTo>
                    <a:pt x="4700" y="1072"/>
                    <a:pt x="3660" y="17"/>
                    <a:pt x="2373" y="1"/>
                  </a:cubicBezTo>
                  <a:cubicBezTo>
                    <a:pt x="2355" y="1"/>
                    <a:pt x="2336" y="1"/>
                    <a:pt x="2318" y="1"/>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0" name="Google Shape;740;p10"/>
            <p:cNvSpPr/>
            <p:nvPr/>
          </p:nvSpPr>
          <p:spPr>
            <a:xfrm>
              <a:off x="8209938" y="1349005"/>
              <a:ext cx="61634" cy="56054"/>
            </a:xfrm>
            <a:custGeom>
              <a:rect b="b" l="l" r="r" t="t"/>
              <a:pathLst>
                <a:path extrusionOk="0" h="1115" w="1226">
                  <a:moveTo>
                    <a:pt x="614" y="0"/>
                  </a:moveTo>
                  <a:cubicBezTo>
                    <a:pt x="465" y="0"/>
                    <a:pt x="316" y="63"/>
                    <a:pt x="202" y="185"/>
                  </a:cubicBezTo>
                  <a:cubicBezTo>
                    <a:pt x="0" y="402"/>
                    <a:pt x="16" y="759"/>
                    <a:pt x="233" y="960"/>
                  </a:cubicBezTo>
                  <a:cubicBezTo>
                    <a:pt x="343" y="1063"/>
                    <a:pt x="478" y="1114"/>
                    <a:pt x="612" y="1114"/>
                  </a:cubicBezTo>
                  <a:cubicBezTo>
                    <a:pt x="761" y="1114"/>
                    <a:pt x="910" y="1052"/>
                    <a:pt x="1024" y="929"/>
                  </a:cubicBezTo>
                  <a:cubicBezTo>
                    <a:pt x="1226" y="712"/>
                    <a:pt x="1210" y="356"/>
                    <a:pt x="993" y="154"/>
                  </a:cubicBezTo>
                  <a:cubicBezTo>
                    <a:pt x="883" y="51"/>
                    <a:pt x="748" y="0"/>
                    <a:pt x="61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41" name="Google Shape;741;p10"/>
          <p:cNvSpPr/>
          <p:nvPr/>
        </p:nvSpPr>
        <p:spPr>
          <a:xfrm>
            <a:off x="555925" y="-191748"/>
            <a:ext cx="435570" cy="349388"/>
          </a:xfrm>
          <a:custGeom>
            <a:rect b="b" l="l" r="r" t="t"/>
            <a:pathLst>
              <a:path extrusionOk="0" h="6600" w="8228">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rgbClr val="FFFFFF">
              <a:alpha val="763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2" name="Google Shape;742;p10"/>
          <p:cNvSpPr/>
          <p:nvPr/>
        </p:nvSpPr>
        <p:spPr>
          <a:xfrm>
            <a:off x="142912" y="1471445"/>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3" name="Google Shape;743;p10"/>
          <p:cNvSpPr/>
          <p:nvPr/>
        </p:nvSpPr>
        <p:spPr>
          <a:xfrm>
            <a:off x="252013" y="1189148"/>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44" name="Google Shape;744;p10"/>
          <p:cNvGrpSpPr/>
          <p:nvPr/>
        </p:nvGrpSpPr>
        <p:grpSpPr>
          <a:xfrm rot="-1115751">
            <a:off x="-82832" y="3628988"/>
            <a:ext cx="299640" cy="85875"/>
            <a:chOff x="3827225" y="3139400"/>
            <a:chExt cx="298975" cy="88200"/>
          </a:xfrm>
        </p:grpSpPr>
        <p:sp>
          <p:nvSpPr>
            <p:cNvPr id="745" name="Google Shape;745;p10"/>
            <p:cNvSpPr/>
            <p:nvPr/>
          </p:nvSpPr>
          <p:spPr>
            <a:xfrm>
              <a:off x="3827225" y="3143250"/>
              <a:ext cx="153950" cy="84350"/>
            </a:xfrm>
            <a:custGeom>
              <a:rect b="b" l="l" r="r" t="t"/>
              <a:pathLst>
                <a:path extrusionOk="0" h="3374" w="6158">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6" name="Google Shape;746;p10"/>
            <p:cNvSpPr/>
            <p:nvPr/>
          </p:nvSpPr>
          <p:spPr>
            <a:xfrm>
              <a:off x="3973775" y="3139400"/>
              <a:ext cx="152425" cy="67325"/>
            </a:xfrm>
            <a:custGeom>
              <a:rect b="b" l="l" r="r" t="t"/>
              <a:pathLst>
                <a:path extrusionOk="0" h="2693" w="6097">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47" name="Google Shape;747;p10"/>
          <p:cNvGrpSpPr/>
          <p:nvPr/>
        </p:nvGrpSpPr>
        <p:grpSpPr>
          <a:xfrm>
            <a:off x="223290" y="2853016"/>
            <a:ext cx="187566" cy="183830"/>
            <a:chOff x="7972900" y="1017250"/>
            <a:chExt cx="754791" cy="739760"/>
          </a:xfrm>
        </p:grpSpPr>
        <p:sp>
          <p:nvSpPr>
            <p:cNvPr id="748" name="Google Shape;748;p10"/>
            <p:cNvSpPr/>
            <p:nvPr/>
          </p:nvSpPr>
          <p:spPr>
            <a:xfrm>
              <a:off x="7972900" y="1017250"/>
              <a:ext cx="754791" cy="739760"/>
            </a:xfrm>
            <a:custGeom>
              <a:rect b="b" l="l" r="r" t="t"/>
              <a:pathLst>
                <a:path extrusionOk="0" h="14715" w="15014">
                  <a:moveTo>
                    <a:pt x="7499" y="1"/>
                  </a:moveTo>
                  <a:cubicBezTo>
                    <a:pt x="7404" y="1"/>
                    <a:pt x="7308" y="3"/>
                    <a:pt x="7212" y="6"/>
                  </a:cubicBezTo>
                  <a:cubicBezTo>
                    <a:pt x="3149" y="161"/>
                    <a:pt x="0" y="3589"/>
                    <a:pt x="156" y="7637"/>
                  </a:cubicBezTo>
                  <a:cubicBezTo>
                    <a:pt x="307" y="11605"/>
                    <a:pt x="3578" y="14715"/>
                    <a:pt x="7501" y="14715"/>
                  </a:cubicBezTo>
                  <a:cubicBezTo>
                    <a:pt x="7596" y="14715"/>
                    <a:pt x="7691" y="14713"/>
                    <a:pt x="7786" y="14709"/>
                  </a:cubicBezTo>
                  <a:cubicBezTo>
                    <a:pt x="11850" y="14554"/>
                    <a:pt x="15014" y="11127"/>
                    <a:pt x="14859" y="7063"/>
                  </a:cubicBezTo>
                  <a:cubicBezTo>
                    <a:pt x="14707" y="3111"/>
                    <a:pt x="11436" y="1"/>
                    <a:pt x="749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9" name="Google Shape;749;p10"/>
            <p:cNvSpPr/>
            <p:nvPr/>
          </p:nvSpPr>
          <p:spPr>
            <a:xfrm>
              <a:off x="8110900" y="1152989"/>
              <a:ext cx="478795" cy="468288"/>
            </a:xfrm>
            <a:custGeom>
              <a:rect b="b" l="l" r="r" t="t"/>
              <a:pathLst>
                <a:path extrusionOk="0" h="9315" w="9524">
                  <a:moveTo>
                    <a:pt x="4776" y="1"/>
                  </a:moveTo>
                  <a:cubicBezTo>
                    <a:pt x="4709" y="1"/>
                    <a:pt x="4643" y="2"/>
                    <a:pt x="4576" y="5"/>
                  </a:cubicBezTo>
                  <a:cubicBezTo>
                    <a:pt x="2001" y="114"/>
                    <a:pt x="1" y="2269"/>
                    <a:pt x="109" y="4844"/>
                  </a:cubicBezTo>
                  <a:cubicBezTo>
                    <a:pt x="215" y="7352"/>
                    <a:pt x="2278" y="9315"/>
                    <a:pt x="4764" y="9315"/>
                  </a:cubicBezTo>
                  <a:cubicBezTo>
                    <a:pt x="4830" y="9315"/>
                    <a:pt x="4897" y="9314"/>
                    <a:pt x="4964" y="9311"/>
                  </a:cubicBezTo>
                  <a:cubicBezTo>
                    <a:pt x="7523" y="9202"/>
                    <a:pt x="9523" y="7031"/>
                    <a:pt x="9415" y="4472"/>
                  </a:cubicBezTo>
                  <a:cubicBezTo>
                    <a:pt x="9309" y="1964"/>
                    <a:pt x="7261" y="1"/>
                    <a:pt x="477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0" name="Google Shape;750;p10"/>
            <p:cNvSpPr/>
            <p:nvPr/>
          </p:nvSpPr>
          <p:spPr>
            <a:xfrm>
              <a:off x="8232560" y="1270126"/>
              <a:ext cx="236281" cy="234018"/>
            </a:xfrm>
            <a:custGeom>
              <a:rect b="b" l="l" r="r" t="t"/>
              <a:pathLst>
                <a:path extrusionOk="0" h="4655" w="4700">
                  <a:moveTo>
                    <a:pt x="2318" y="1"/>
                  </a:moveTo>
                  <a:cubicBezTo>
                    <a:pt x="1070" y="1"/>
                    <a:pt x="31" y="1028"/>
                    <a:pt x="16" y="2297"/>
                  </a:cubicBezTo>
                  <a:cubicBezTo>
                    <a:pt x="0" y="3569"/>
                    <a:pt x="1024" y="4639"/>
                    <a:pt x="2311" y="4654"/>
                  </a:cubicBezTo>
                  <a:cubicBezTo>
                    <a:pt x="2321" y="4654"/>
                    <a:pt x="2330" y="4654"/>
                    <a:pt x="2340" y="4654"/>
                  </a:cubicBezTo>
                  <a:cubicBezTo>
                    <a:pt x="3614" y="4654"/>
                    <a:pt x="4653" y="3637"/>
                    <a:pt x="4668" y="2359"/>
                  </a:cubicBezTo>
                  <a:cubicBezTo>
                    <a:pt x="4700" y="1072"/>
                    <a:pt x="3660" y="17"/>
                    <a:pt x="2373" y="1"/>
                  </a:cubicBezTo>
                  <a:cubicBezTo>
                    <a:pt x="2355" y="1"/>
                    <a:pt x="2336" y="1"/>
                    <a:pt x="2318" y="1"/>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1" name="Google Shape;751;p10"/>
            <p:cNvSpPr/>
            <p:nvPr/>
          </p:nvSpPr>
          <p:spPr>
            <a:xfrm>
              <a:off x="8209938" y="1349005"/>
              <a:ext cx="61634" cy="56054"/>
            </a:xfrm>
            <a:custGeom>
              <a:rect b="b" l="l" r="r" t="t"/>
              <a:pathLst>
                <a:path extrusionOk="0" h="1115" w="1226">
                  <a:moveTo>
                    <a:pt x="614" y="0"/>
                  </a:moveTo>
                  <a:cubicBezTo>
                    <a:pt x="465" y="0"/>
                    <a:pt x="316" y="63"/>
                    <a:pt x="202" y="185"/>
                  </a:cubicBezTo>
                  <a:cubicBezTo>
                    <a:pt x="0" y="402"/>
                    <a:pt x="16" y="759"/>
                    <a:pt x="233" y="960"/>
                  </a:cubicBezTo>
                  <a:cubicBezTo>
                    <a:pt x="343" y="1063"/>
                    <a:pt x="478" y="1114"/>
                    <a:pt x="612" y="1114"/>
                  </a:cubicBezTo>
                  <a:cubicBezTo>
                    <a:pt x="761" y="1114"/>
                    <a:pt x="910" y="1052"/>
                    <a:pt x="1024" y="929"/>
                  </a:cubicBezTo>
                  <a:cubicBezTo>
                    <a:pt x="1226" y="712"/>
                    <a:pt x="1210" y="356"/>
                    <a:pt x="993" y="154"/>
                  </a:cubicBezTo>
                  <a:cubicBezTo>
                    <a:pt x="883" y="51"/>
                    <a:pt x="748" y="0"/>
                    <a:pt x="61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52" name="Google Shape;752;p10"/>
          <p:cNvSpPr/>
          <p:nvPr/>
        </p:nvSpPr>
        <p:spPr>
          <a:xfrm rot="436213">
            <a:off x="-111709" y="2878645"/>
            <a:ext cx="249670" cy="200303"/>
          </a:xfrm>
          <a:custGeom>
            <a:rect b="b" l="l" r="r" t="t"/>
            <a:pathLst>
              <a:path extrusionOk="0" h="6600" w="8228">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rgbClr val="FFFFFF">
              <a:alpha val="763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53" name="Google Shape;753;p10"/>
          <p:cNvGrpSpPr/>
          <p:nvPr/>
        </p:nvGrpSpPr>
        <p:grpSpPr>
          <a:xfrm rot="-4980949">
            <a:off x="8848603" y="1190894"/>
            <a:ext cx="354682" cy="371949"/>
            <a:chOff x="1634175" y="4169925"/>
            <a:chExt cx="308275" cy="313675"/>
          </a:xfrm>
        </p:grpSpPr>
        <p:sp>
          <p:nvSpPr>
            <p:cNvPr id="754" name="Google Shape;754;p10"/>
            <p:cNvSpPr/>
            <p:nvPr/>
          </p:nvSpPr>
          <p:spPr>
            <a:xfrm>
              <a:off x="1634175" y="4353375"/>
              <a:ext cx="131850" cy="130225"/>
            </a:xfrm>
            <a:custGeom>
              <a:rect b="b" l="l" r="r" t="t"/>
              <a:pathLst>
                <a:path extrusionOk="0" h="5209" w="5274">
                  <a:moveTo>
                    <a:pt x="3983" y="1"/>
                  </a:moveTo>
                  <a:cubicBezTo>
                    <a:pt x="3890" y="1"/>
                    <a:pt x="3805" y="8"/>
                    <a:pt x="3754" y="25"/>
                  </a:cubicBezTo>
                  <a:cubicBezTo>
                    <a:pt x="3211" y="211"/>
                    <a:pt x="652" y="1250"/>
                    <a:pt x="202" y="1901"/>
                  </a:cubicBezTo>
                  <a:cubicBezTo>
                    <a:pt x="93" y="2041"/>
                    <a:pt x="0" y="2243"/>
                    <a:pt x="47" y="2413"/>
                  </a:cubicBezTo>
                  <a:cubicBezTo>
                    <a:pt x="78" y="2568"/>
                    <a:pt x="202" y="2677"/>
                    <a:pt x="342" y="2754"/>
                  </a:cubicBezTo>
                  <a:cubicBezTo>
                    <a:pt x="508" y="2845"/>
                    <a:pt x="679" y="2883"/>
                    <a:pt x="853" y="2883"/>
                  </a:cubicBezTo>
                  <a:cubicBezTo>
                    <a:pt x="1361" y="2883"/>
                    <a:pt x="1892" y="2563"/>
                    <a:pt x="2389" y="2320"/>
                  </a:cubicBezTo>
                  <a:lnTo>
                    <a:pt x="2389" y="2320"/>
                  </a:lnTo>
                  <a:cubicBezTo>
                    <a:pt x="2187" y="2584"/>
                    <a:pt x="1986" y="2878"/>
                    <a:pt x="1768" y="3204"/>
                  </a:cubicBezTo>
                  <a:cubicBezTo>
                    <a:pt x="1520" y="3576"/>
                    <a:pt x="1567" y="4042"/>
                    <a:pt x="1846" y="4243"/>
                  </a:cubicBezTo>
                  <a:cubicBezTo>
                    <a:pt x="1951" y="4315"/>
                    <a:pt x="2057" y="4346"/>
                    <a:pt x="2163" y="4346"/>
                  </a:cubicBezTo>
                  <a:cubicBezTo>
                    <a:pt x="2742" y="4346"/>
                    <a:pt x="3300" y="3403"/>
                    <a:pt x="3537" y="3049"/>
                  </a:cubicBezTo>
                  <a:lnTo>
                    <a:pt x="3537" y="3049"/>
                  </a:lnTo>
                  <a:cubicBezTo>
                    <a:pt x="3397" y="3530"/>
                    <a:pt x="3319" y="3980"/>
                    <a:pt x="3350" y="4476"/>
                  </a:cubicBezTo>
                  <a:cubicBezTo>
                    <a:pt x="3366" y="4848"/>
                    <a:pt x="3490" y="5019"/>
                    <a:pt x="3645" y="5112"/>
                  </a:cubicBezTo>
                  <a:cubicBezTo>
                    <a:pt x="3714" y="5163"/>
                    <a:pt x="3831" y="5208"/>
                    <a:pt x="3967" y="5208"/>
                  </a:cubicBezTo>
                  <a:cubicBezTo>
                    <a:pt x="4200" y="5208"/>
                    <a:pt x="4488" y="5076"/>
                    <a:pt x="4684" y="4615"/>
                  </a:cubicBezTo>
                  <a:cubicBezTo>
                    <a:pt x="4963" y="3949"/>
                    <a:pt x="5274" y="180"/>
                    <a:pt x="4421" y="40"/>
                  </a:cubicBezTo>
                  <a:cubicBezTo>
                    <a:pt x="4332" y="21"/>
                    <a:pt x="4145" y="1"/>
                    <a:pt x="3983"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5" name="Google Shape;755;p10"/>
            <p:cNvSpPr/>
            <p:nvPr/>
          </p:nvSpPr>
          <p:spPr>
            <a:xfrm>
              <a:off x="1807500" y="4169925"/>
              <a:ext cx="134950" cy="124500"/>
            </a:xfrm>
            <a:custGeom>
              <a:rect b="b" l="l" r="r" t="t"/>
              <a:pathLst>
                <a:path extrusionOk="0" h="4980" w="5398">
                  <a:moveTo>
                    <a:pt x="2051" y="0"/>
                  </a:moveTo>
                  <a:cubicBezTo>
                    <a:pt x="1900" y="0"/>
                    <a:pt x="1759" y="93"/>
                    <a:pt x="1629" y="197"/>
                  </a:cubicBezTo>
                  <a:cubicBezTo>
                    <a:pt x="1024" y="709"/>
                    <a:pt x="171" y="3346"/>
                    <a:pt x="47" y="3889"/>
                  </a:cubicBezTo>
                  <a:cubicBezTo>
                    <a:pt x="0" y="4028"/>
                    <a:pt x="78" y="4416"/>
                    <a:pt x="109" y="4555"/>
                  </a:cubicBezTo>
                  <a:cubicBezTo>
                    <a:pt x="184" y="4868"/>
                    <a:pt x="753" y="4980"/>
                    <a:pt x="1469" y="4980"/>
                  </a:cubicBezTo>
                  <a:cubicBezTo>
                    <a:pt x="2670" y="4980"/>
                    <a:pt x="4286" y="4666"/>
                    <a:pt x="4684" y="4462"/>
                  </a:cubicBezTo>
                  <a:cubicBezTo>
                    <a:pt x="5397" y="4106"/>
                    <a:pt x="5258" y="3563"/>
                    <a:pt x="5103" y="3377"/>
                  </a:cubicBezTo>
                  <a:cubicBezTo>
                    <a:pt x="5000" y="3245"/>
                    <a:pt x="4829" y="3127"/>
                    <a:pt x="4511" y="3127"/>
                  </a:cubicBezTo>
                  <a:cubicBezTo>
                    <a:pt x="4491" y="3127"/>
                    <a:pt x="4472" y="3128"/>
                    <a:pt x="4451" y="3129"/>
                  </a:cubicBezTo>
                  <a:cubicBezTo>
                    <a:pt x="3955" y="3160"/>
                    <a:pt x="3505" y="3253"/>
                    <a:pt x="3040" y="3439"/>
                  </a:cubicBezTo>
                  <a:cubicBezTo>
                    <a:pt x="3443" y="3129"/>
                    <a:pt x="4606" y="2307"/>
                    <a:pt x="4095" y="1671"/>
                  </a:cubicBezTo>
                  <a:cubicBezTo>
                    <a:pt x="3983" y="1535"/>
                    <a:pt x="3805" y="1465"/>
                    <a:pt x="3613" y="1465"/>
                  </a:cubicBezTo>
                  <a:cubicBezTo>
                    <a:pt x="3431" y="1465"/>
                    <a:pt x="3237" y="1527"/>
                    <a:pt x="3071" y="1655"/>
                  </a:cubicBezTo>
                  <a:cubicBezTo>
                    <a:pt x="2761" y="1903"/>
                    <a:pt x="2482" y="2120"/>
                    <a:pt x="2233" y="2353"/>
                  </a:cubicBezTo>
                  <a:cubicBezTo>
                    <a:pt x="2513" y="1671"/>
                    <a:pt x="2900" y="895"/>
                    <a:pt x="2497" y="275"/>
                  </a:cubicBezTo>
                  <a:cubicBezTo>
                    <a:pt x="2420" y="151"/>
                    <a:pt x="2296" y="27"/>
                    <a:pt x="2140" y="11"/>
                  </a:cubicBezTo>
                  <a:cubicBezTo>
                    <a:pt x="2110" y="4"/>
                    <a:pt x="2081" y="0"/>
                    <a:pt x="2051"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6" name="Google Shape;756;p10"/>
            <p:cNvSpPr/>
            <p:nvPr/>
          </p:nvSpPr>
          <p:spPr>
            <a:xfrm>
              <a:off x="1693875" y="4239500"/>
              <a:ext cx="174525" cy="165775"/>
            </a:xfrm>
            <a:custGeom>
              <a:rect b="b" l="l" r="r" t="t"/>
              <a:pathLst>
                <a:path extrusionOk="0" h="6631" w="6981">
                  <a:moveTo>
                    <a:pt x="4451" y="1"/>
                  </a:moveTo>
                  <a:cubicBezTo>
                    <a:pt x="3837" y="1"/>
                    <a:pt x="3224" y="246"/>
                    <a:pt x="2777" y="733"/>
                  </a:cubicBezTo>
                  <a:lnTo>
                    <a:pt x="854" y="2812"/>
                  </a:lnTo>
                  <a:cubicBezTo>
                    <a:pt x="1" y="3727"/>
                    <a:pt x="63" y="5185"/>
                    <a:pt x="978" y="6022"/>
                  </a:cubicBezTo>
                  <a:cubicBezTo>
                    <a:pt x="1414" y="6428"/>
                    <a:pt x="1972" y="6630"/>
                    <a:pt x="2530" y="6630"/>
                  </a:cubicBezTo>
                  <a:cubicBezTo>
                    <a:pt x="3144" y="6630"/>
                    <a:pt x="3757" y="6386"/>
                    <a:pt x="4204" y="5898"/>
                  </a:cubicBezTo>
                  <a:lnTo>
                    <a:pt x="6127" y="3820"/>
                  </a:lnTo>
                  <a:cubicBezTo>
                    <a:pt x="6980" y="2905"/>
                    <a:pt x="6918" y="1462"/>
                    <a:pt x="6003" y="609"/>
                  </a:cubicBezTo>
                  <a:cubicBezTo>
                    <a:pt x="5567" y="203"/>
                    <a:pt x="5009" y="1"/>
                    <a:pt x="4451" y="1"/>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7" name="Google Shape;757;p10"/>
            <p:cNvSpPr/>
            <p:nvPr/>
          </p:nvSpPr>
          <p:spPr>
            <a:xfrm>
              <a:off x="1727225" y="4305900"/>
              <a:ext cx="51975" cy="40725"/>
            </a:xfrm>
            <a:custGeom>
              <a:rect b="b" l="l" r="r" t="t"/>
              <a:pathLst>
                <a:path extrusionOk="0" h="1629" w="2079">
                  <a:moveTo>
                    <a:pt x="1040" y="0"/>
                  </a:moveTo>
                  <a:cubicBezTo>
                    <a:pt x="1" y="0"/>
                    <a:pt x="1" y="1629"/>
                    <a:pt x="1040" y="1629"/>
                  </a:cubicBezTo>
                  <a:cubicBezTo>
                    <a:pt x="2079" y="1629"/>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8" name="Google Shape;758;p10"/>
            <p:cNvSpPr/>
            <p:nvPr/>
          </p:nvSpPr>
          <p:spPr>
            <a:xfrm>
              <a:off x="1716375" y="4362900"/>
              <a:ext cx="52375" cy="40725"/>
            </a:xfrm>
            <a:custGeom>
              <a:rect b="b" l="l" r="r" t="t"/>
              <a:pathLst>
                <a:path extrusionOk="0" h="1629" w="2095">
                  <a:moveTo>
                    <a:pt x="1039" y="0"/>
                  </a:moveTo>
                  <a:cubicBezTo>
                    <a:pt x="0" y="0"/>
                    <a:pt x="0" y="1629"/>
                    <a:pt x="1039" y="1629"/>
                  </a:cubicBezTo>
                  <a:cubicBezTo>
                    <a:pt x="2094" y="1629"/>
                    <a:pt x="2094"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9" name="Google Shape;759;p10"/>
            <p:cNvSpPr/>
            <p:nvPr/>
          </p:nvSpPr>
          <p:spPr>
            <a:xfrm>
              <a:off x="1826500" y="4282250"/>
              <a:ext cx="51975" cy="40725"/>
            </a:xfrm>
            <a:custGeom>
              <a:rect b="b" l="l" r="r" t="t"/>
              <a:pathLst>
                <a:path extrusionOk="0" h="1629" w="2079">
                  <a:moveTo>
                    <a:pt x="1039" y="0"/>
                  </a:moveTo>
                  <a:cubicBezTo>
                    <a:pt x="0" y="0"/>
                    <a:pt x="0" y="1629"/>
                    <a:pt x="1039" y="1629"/>
                  </a:cubicBezTo>
                  <a:cubicBezTo>
                    <a:pt x="2078" y="1629"/>
                    <a:pt x="2078"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0" name="Google Shape;760;p10"/>
            <p:cNvSpPr/>
            <p:nvPr/>
          </p:nvSpPr>
          <p:spPr>
            <a:xfrm>
              <a:off x="1783850" y="4239200"/>
              <a:ext cx="52350" cy="40750"/>
            </a:xfrm>
            <a:custGeom>
              <a:rect b="b" l="l" r="r" t="t"/>
              <a:pathLst>
                <a:path extrusionOk="0" h="1630" w="2094">
                  <a:moveTo>
                    <a:pt x="1055" y="1"/>
                  </a:moveTo>
                  <a:cubicBezTo>
                    <a:pt x="16" y="1"/>
                    <a:pt x="0" y="1629"/>
                    <a:pt x="1055" y="1629"/>
                  </a:cubicBezTo>
                  <a:cubicBezTo>
                    <a:pt x="2094" y="1629"/>
                    <a:pt x="2094" y="1"/>
                    <a:pt x="1055"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1" name="Google Shape;761;p10"/>
            <p:cNvSpPr/>
            <p:nvPr/>
          </p:nvSpPr>
          <p:spPr>
            <a:xfrm>
              <a:off x="1776850" y="4297750"/>
              <a:ext cx="52375" cy="40350"/>
            </a:xfrm>
            <a:custGeom>
              <a:rect b="b" l="l" r="r" t="t"/>
              <a:pathLst>
                <a:path extrusionOk="0" h="1614" w="2095">
                  <a:moveTo>
                    <a:pt x="1040" y="1"/>
                  </a:moveTo>
                  <a:cubicBezTo>
                    <a:pt x="1" y="1"/>
                    <a:pt x="1" y="1614"/>
                    <a:pt x="1040" y="1614"/>
                  </a:cubicBezTo>
                  <a:cubicBezTo>
                    <a:pt x="2095" y="1614"/>
                    <a:pt x="2095" y="1"/>
                    <a:pt x="1040"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2" name="Google Shape;762;p10"/>
            <p:cNvSpPr/>
            <p:nvPr/>
          </p:nvSpPr>
          <p:spPr>
            <a:xfrm>
              <a:off x="1769500" y="4348175"/>
              <a:ext cx="51975" cy="40325"/>
            </a:xfrm>
            <a:custGeom>
              <a:rect b="b" l="l" r="r" t="t"/>
              <a:pathLst>
                <a:path extrusionOk="0" h="1613" w="2079">
                  <a:moveTo>
                    <a:pt x="1039" y="0"/>
                  </a:moveTo>
                  <a:cubicBezTo>
                    <a:pt x="0" y="0"/>
                    <a:pt x="0" y="1613"/>
                    <a:pt x="1039" y="1613"/>
                  </a:cubicBezTo>
                  <a:cubicBezTo>
                    <a:pt x="2078" y="1613"/>
                    <a:pt x="2078"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3" name="Google Shape;763;p10"/>
            <p:cNvSpPr/>
            <p:nvPr/>
          </p:nvSpPr>
          <p:spPr>
            <a:xfrm>
              <a:off x="1738475" y="4252400"/>
              <a:ext cx="51975" cy="40725"/>
            </a:xfrm>
            <a:custGeom>
              <a:rect b="b" l="l" r="r" t="t"/>
              <a:pathLst>
                <a:path extrusionOk="0" h="1629" w="2079">
                  <a:moveTo>
                    <a:pt x="1040" y="0"/>
                  </a:moveTo>
                  <a:cubicBezTo>
                    <a:pt x="0" y="0"/>
                    <a:pt x="0" y="1629"/>
                    <a:pt x="1040" y="1629"/>
                  </a:cubicBezTo>
                  <a:cubicBezTo>
                    <a:pt x="2079" y="1629"/>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4" name="Google Shape;764;p10"/>
            <p:cNvSpPr/>
            <p:nvPr/>
          </p:nvSpPr>
          <p:spPr>
            <a:xfrm>
              <a:off x="1679925" y="4322575"/>
              <a:ext cx="51975" cy="40350"/>
            </a:xfrm>
            <a:custGeom>
              <a:rect b="b" l="l" r="r" t="t"/>
              <a:pathLst>
                <a:path extrusionOk="0" h="1614" w="2079">
                  <a:moveTo>
                    <a:pt x="1040" y="0"/>
                  </a:moveTo>
                  <a:cubicBezTo>
                    <a:pt x="0" y="0"/>
                    <a:pt x="0" y="1613"/>
                    <a:pt x="1040" y="1613"/>
                  </a:cubicBezTo>
                  <a:cubicBezTo>
                    <a:pt x="2079" y="1613"/>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65" name="Google Shape;765;p10"/>
          <p:cNvSpPr/>
          <p:nvPr/>
        </p:nvSpPr>
        <p:spPr>
          <a:xfrm rot="10660333">
            <a:off x="8921344" y="479230"/>
            <a:ext cx="249679" cy="200294"/>
          </a:xfrm>
          <a:custGeom>
            <a:rect b="b" l="l" r="r" t="t"/>
            <a:pathLst>
              <a:path extrusionOk="0" h="6600" w="8228">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rgbClr val="FFFFFF">
              <a:alpha val="763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6" name="Google Shape;766;p10"/>
          <p:cNvSpPr/>
          <p:nvPr/>
        </p:nvSpPr>
        <p:spPr>
          <a:xfrm rot="4276707">
            <a:off x="8801238" y="4444972"/>
            <a:ext cx="249684" cy="200297"/>
          </a:xfrm>
          <a:custGeom>
            <a:rect b="b" l="l" r="r" t="t"/>
            <a:pathLst>
              <a:path extrusionOk="0" h="6600" w="8228">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rgbClr val="FFFFFF">
              <a:alpha val="763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7" name="Google Shape;767;p10"/>
          <p:cNvSpPr/>
          <p:nvPr/>
        </p:nvSpPr>
        <p:spPr>
          <a:xfrm>
            <a:off x="8905912" y="2004845"/>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68" name="Google Shape;768;p10"/>
          <p:cNvGrpSpPr/>
          <p:nvPr/>
        </p:nvGrpSpPr>
        <p:grpSpPr>
          <a:xfrm>
            <a:off x="8075959" y="4297197"/>
            <a:ext cx="995211" cy="1086740"/>
            <a:chOff x="8232500" y="3951225"/>
            <a:chExt cx="1138425" cy="1243125"/>
          </a:xfrm>
        </p:grpSpPr>
        <p:sp>
          <p:nvSpPr>
            <p:cNvPr id="769" name="Google Shape;769;p10"/>
            <p:cNvSpPr/>
            <p:nvPr/>
          </p:nvSpPr>
          <p:spPr>
            <a:xfrm>
              <a:off x="8232500" y="3951225"/>
              <a:ext cx="1138425" cy="1243125"/>
            </a:xfrm>
            <a:custGeom>
              <a:rect b="b" l="l" r="r" t="t"/>
              <a:pathLst>
                <a:path extrusionOk="0" h="49725" w="45537">
                  <a:moveTo>
                    <a:pt x="26072" y="0"/>
                  </a:moveTo>
                  <a:lnTo>
                    <a:pt x="26072" y="0"/>
                  </a:lnTo>
                  <a:cubicBezTo>
                    <a:pt x="17449" y="186"/>
                    <a:pt x="11648" y="8158"/>
                    <a:pt x="9213" y="16425"/>
                  </a:cubicBezTo>
                  <a:cubicBezTo>
                    <a:pt x="6096" y="27018"/>
                    <a:pt x="8376" y="35641"/>
                    <a:pt x="8376" y="35641"/>
                  </a:cubicBezTo>
                  <a:cubicBezTo>
                    <a:pt x="8376" y="35641"/>
                    <a:pt x="0" y="43598"/>
                    <a:pt x="652" y="48747"/>
                  </a:cubicBezTo>
                  <a:cubicBezTo>
                    <a:pt x="2498" y="49181"/>
                    <a:pt x="4374" y="49460"/>
                    <a:pt x="6297" y="49600"/>
                  </a:cubicBezTo>
                  <a:lnTo>
                    <a:pt x="8019" y="45474"/>
                  </a:lnTo>
                  <a:lnTo>
                    <a:pt x="8267" y="49709"/>
                  </a:lnTo>
                  <a:cubicBezTo>
                    <a:pt x="8657" y="49719"/>
                    <a:pt x="9049" y="49725"/>
                    <a:pt x="9441" y="49725"/>
                  </a:cubicBezTo>
                  <a:cubicBezTo>
                    <a:pt x="14160" y="49725"/>
                    <a:pt x="18999" y="48954"/>
                    <a:pt x="23653" y="47522"/>
                  </a:cubicBezTo>
                  <a:cubicBezTo>
                    <a:pt x="23234" y="46359"/>
                    <a:pt x="22893" y="44947"/>
                    <a:pt x="23094" y="43722"/>
                  </a:cubicBezTo>
                  <a:lnTo>
                    <a:pt x="23094" y="43722"/>
                  </a:lnTo>
                  <a:lnTo>
                    <a:pt x="25467" y="46932"/>
                  </a:lnTo>
                  <a:cubicBezTo>
                    <a:pt x="31190" y="44963"/>
                    <a:pt x="36588" y="42016"/>
                    <a:pt x="41132" y="38325"/>
                  </a:cubicBezTo>
                  <a:lnTo>
                    <a:pt x="38278" y="35471"/>
                  </a:lnTo>
                  <a:lnTo>
                    <a:pt x="38278" y="35471"/>
                  </a:lnTo>
                  <a:lnTo>
                    <a:pt x="42636" y="37053"/>
                  </a:lnTo>
                  <a:cubicBezTo>
                    <a:pt x="43660" y="36169"/>
                    <a:pt x="44621" y="35223"/>
                    <a:pt x="45537" y="34261"/>
                  </a:cubicBezTo>
                  <a:cubicBezTo>
                    <a:pt x="42342" y="31562"/>
                    <a:pt x="38712" y="28895"/>
                    <a:pt x="31780" y="28755"/>
                  </a:cubicBezTo>
                  <a:cubicBezTo>
                    <a:pt x="28585" y="24443"/>
                    <a:pt x="24614" y="17076"/>
                    <a:pt x="22226" y="10593"/>
                  </a:cubicBezTo>
                  <a:cubicBezTo>
                    <a:pt x="21760" y="9337"/>
                    <a:pt x="21249" y="8096"/>
                    <a:pt x="21109" y="6778"/>
                  </a:cubicBezTo>
                  <a:cubicBezTo>
                    <a:pt x="20969" y="5460"/>
                    <a:pt x="21249" y="4017"/>
                    <a:pt x="22179" y="3071"/>
                  </a:cubicBezTo>
                  <a:cubicBezTo>
                    <a:pt x="23249" y="1970"/>
                    <a:pt x="25033" y="1148"/>
                    <a:pt x="26072" y="0"/>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0" name="Google Shape;770;p10"/>
            <p:cNvSpPr/>
            <p:nvPr/>
          </p:nvSpPr>
          <p:spPr>
            <a:xfrm>
              <a:off x="8427925" y="4604575"/>
              <a:ext cx="608000" cy="256825"/>
            </a:xfrm>
            <a:custGeom>
              <a:rect b="b" l="l" r="r" t="t"/>
              <a:pathLst>
                <a:path extrusionOk="0" h="10273" w="24320">
                  <a:moveTo>
                    <a:pt x="22241" y="0"/>
                  </a:moveTo>
                  <a:cubicBezTo>
                    <a:pt x="22241" y="0"/>
                    <a:pt x="11925" y="6852"/>
                    <a:pt x="3055" y="6852"/>
                  </a:cubicBezTo>
                  <a:cubicBezTo>
                    <a:pt x="2010" y="6852"/>
                    <a:pt x="986" y="6757"/>
                    <a:pt x="0" y="6545"/>
                  </a:cubicBezTo>
                  <a:lnTo>
                    <a:pt x="0" y="6545"/>
                  </a:lnTo>
                  <a:lnTo>
                    <a:pt x="171" y="9849"/>
                  </a:lnTo>
                  <a:cubicBezTo>
                    <a:pt x="171" y="9849"/>
                    <a:pt x="1849" y="10272"/>
                    <a:pt x="4573" y="10272"/>
                  </a:cubicBezTo>
                  <a:cubicBezTo>
                    <a:pt x="9181" y="10272"/>
                    <a:pt x="16784" y="9059"/>
                    <a:pt x="24319" y="2528"/>
                  </a:cubicBezTo>
                  <a:lnTo>
                    <a:pt x="22241" y="0"/>
                  </a:lnTo>
                  <a:close/>
                </a:path>
              </a:pathLst>
            </a:custGeom>
            <a:solidFill>
              <a:srgbClr val="BED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1" name="Google Shape;771;p10"/>
            <p:cNvSpPr/>
            <p:nvPr/>
          </p:nvSpPr>
          <p:spPr>
            <a:xfrm>
              <a:off x="8646600" y="4672925"/>
              <a:ext cx="224925" cy="202825"/>
            </a:xfrm>
            <a:custGeom>
              <a:rect b="b" l="l" r="r" t="t"/>
              <a:pathLst>
                <a:path extrusionOk="0" h="8113" w="8997">
                  <a:moveTo>
                    <a:pt x="5755" y="1764"/>
                  </a:moveTo>
                  <a:cubicBezTo>
                    <a:pt x="6003" y="2369"/>
                    <a:pt x="6220" y="2927"/>
                    <a:pt x="6437" y="3470"/>
                  </a:cubicBezTo>
                  <a:cubicBezTo>
                    <a:pt x="6623" y="3935"/>
                    <a:pt x="6809" y="4416"/>
                    <a:pt x="7011" y="4928"/>
                  </a:cubicBezTo>
                  <a:lnTo>
                    <a:pt x="3149" y="6293"/>
                  </a:lnTo>
                  <a:cubicBezTo>
                    <a:pt x="2622" y="5098"/>
                    <a:pt x="2234" y="4106"/>
                    <a:pt x="1893" y="2989"/>
                  </a:cubicBezTo>
                  <a:cubicBezTo>
                    <a:pt x="3010" y="2555"/>
                    <a:pt x="4281" y="2152"/>
                    <a:pt x="5755" y="1764"/>
                  </a:cubicBezTo>
                  <a:close/>
                  <a:moveTo>
                    <a:pt x="6178" y="0"/>
                  </a:moveTo>
                  <a:cubicBezTo>
                    <a:pt x="6105" y="0"/>
                    <a:pt x="6031" y="9"/>
                    <a:pt x="5956" y="27"/>
                  </a:cubicBezTo>
                  <a:cubicBezTo>
                    <a:pt x="4188" y="477"/>
                    <a:pt x="2358" y="1019"/>
                    <a:pt x="668" y="1717"/>
                  </a:cubicBezTo>
                  <a:cubicBezTo>
                    <a:pt x="233" y="1888"/>
                    <a:pt x="1" y="2353"/>
                    <a:pt x="125" y="2803"/>
                  </a:cubicBezTo>
                  <a:cubicBezTo>
                    <a:pt x="621" y="4556"/>
                    <a:pt x="1179" y="5905"/>
                    <a:pt x="1924" y="7580"/>
                  </a:cubicBezTo>
                  <a:cubicBezTo>
                    <a:pt x="2080" y="7916"/>
                    <a:pt x="2412" y="8113"/>
                    <a:pt x="2763" y="8113"/>
                  </a:cubicBezTo>
                  <a:cubicBezTo>
                    <a:pt x="2866" y="8113"/>
                    <a:pt x="2970" y="8096"/>
                    <a:pt x="3072" y="8061"/>
                  </a:cubicBezTo>
                  <a:lnTo>
                    <a:pt x="8267" y="6231"/>
                  </a:lnTo>
                  <a:cubicBezTo>
                    <a:pt x="8748" y="6060"/>
                    <a:pt x="8996" y="5502"/>
                    <a:pt x="8810" y="5021"/>
                  </a:cubicBezTo>
                  <a:cubicBezTo>
                    <a:pt x="8143" y="3408"/>
                    <a:pt x="7709" y="2214"/>
                    <a:pt x="7042" y="570"/>
                  </a:cubicBezTo>
                  <a:cubicBezTo>
                    <a:pt x="6887" y="220"/>
                    <a:pt x="6548" y="0"/>
                    <a:pt x="6178" y="0"/>
                  </a:cubicBezTo>
                  <a:close/>
                </a:path>
              </a:pathLst>
            </a:custGeom>
            <a:solidFill>
              <a:srgbClr val="D1A79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72" name="Google Shape;772;p10"/>
          <p:cNvGrpSpPr/>
          <p:nvPr/>
        </p:nvGrpSpPr>
        <p:grpSpPr>
          <a:xfrm flipH="1">
            <a:off x="-320791" y="-8978"/>
            <a:ext cx="995211" cy="1086740"/>
            <a:chOff x="8232500" y="3951225"/>
            <a:chExt cx="1138425" cy="1243125"/>
          </a:xfrm>
        </p:grpSpPr>
        <p:sp>
          <p:nvSpPr>
            <p:cNvPr id="773" name="Google Shape;773;p10"/>
            <p:cNvSpPr/>
            <p:nvPr/>
          </p:nvSpPr>
          <p:spPr>
            <a:xfrm>
              <a:off x="8232500" y="3951225"/>
              <a:ext cx="1138425" cy="1243125"/>
            </a:xfrm>
            <a:custGeom>
              <a:rect b="b" l="l" r="r" t="t"/>
              <a:pathLst>
                <a:path extrusionOk="0" h="49725" w="45537">
                  <a:moveTo>
                    <a:pt x="26072" y="0"/>
                  </a:moveTo>
                  <a:lnTo>
                    <a:pt x="26072" y="0"/>
                  </a:lnTo>
                  <a:cubicBezTo>
                    <a:pt x="17449" y="186"/>
                    <a:pt x="11648" y="8158"/>
                    <a:pt x="9213" y="16425"/>
                  </a:cubicBezTo>
                  <a:cubicBezTo>
                    <a:pt x="6096" y="27018"/>
                    <a:pt x="8376" y="35641"/>
                    <a:pt x="8376" y="35641"/>
                  </a:cubicBezTo>
                  <a:cubicBezTo>
                    <a:pt x="8376" y="35641"/>
                    <a:pt x="0" y="43598"/>
                    <a:pt x="652" y="48747"/>
                  </a:cubicBezTo>
                  <a:cubicBezTo>
                    <a:pt x="2498" y="49181"/>
                    <a:pt x="4374" y="49460"/>
                    <a:pt x="6297" y="49600"/>
                  </a:cubicBezTo>
                  <a:lnTo>
                    <a:pt x="8019" y="45474"/>
                  </a:lnTo>
                  <a:lnTo>
                    <a:pt x="8267" y="49709"/>
                  </a:lnTo>
                  <a:cubicBezTo>
                    <a:pt x="8657" y="49719"/>
                    <a:pt x="9049" y="49725"/>
                    <a:pt x="9441" y="49725"/>
                  </a:cubicBezTo>
                  <a:cubicBezTo>
                    <a:pt x="14160" y="49725"/>
                    <a:pt x="18999" y="48954"/>
                    <a:pt x="23653" y="47522"/>
                  </a:cubicBezTo>
                  <a:cubicBezTo>
                    <a:pt x="23234" y="46359"/>
                    <a:pt x="22893" y="44947"/>
                    <a:pt x="23094" y="43722"/>
                  </a:cubicBezTo>
                  <a:lnTo>
                    <a:pt x="23094" y="43722"/>
                  </a:lnTo>
                  <a:lnTo>
                    <a:pt x="25467" y="46932"/>
                  </a:lnTo>
                  <a:cubicBezTo>
                    <a:pt x="31190" y="44963"/>
                    <a:pt x="36588" y="42016"/>
                    <a:pt x="41132" y="38325"/>
                  </a:cubicBezTo>
                  <a:lnTo>
                    <a:pt x="38278" y="35471"/>
                  </a:lnTo>
                  <a:lnTo>
                    <a:pt x="38278" y="35471"/>
                  </a:lnTo>
                  <a:lnTo>
                    <a:pt x="42636" y="37053"/>
                  </a:lnTo>
                  <a:cubicBezTo>
                    <a:pt x="43660" y="36169"/>
                    <a:pt x="44621" y="35223"/>
                    <a:pt x="45537" y="34261"/>
                  </a:cubicBezTo>
                  <a:cubicBezTo>
                    <a:pt x="42342" y="31562"/>
                    <a:pt x="38712" y="28895"/>
                    <a:pt x="31780" y="28755"/>
                  </a:cubicBezTo>
                  <a:cubicBezTo>
                    <a:pt x="28585" y="24443"/>
                    <a:pt x="24614" y="17076"/>
                    <a:pt x="22226" y="10593"/>
                  </a:cubicBezTo>
                  <a:cubicBezTo>
                    <a:pt x="21760" y="9337"/>
                    <a:pt x="21249" y="8096"/>
                    <a:pt x="21109" y="6778"/>
                  </a:cubicBezTo>
                  <a:cubicBezTo>
                    <a:pt x="20969" y="5460"/>
                    <a:pt x="21249" y="4017"/>
                    <a:pt x="22179" y="3071"/>
                  </a:cubicBezTo>
                  <a:cubicBezTo>
                    <a:pt x="23249" y="1970"/>
                    <a:pt x="25033" y="1148"/>
                    <a:pt x="26072" y="0"/>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4" name="Google Shape;774;p10"/>
            <p:cNvSpPr/>
            <p:nvPr/>
          </p:nvSpPr>
          <p:spPr>
            <a:xfrm>
              <a:off x="8427925" y="4604575"/>
              <a:ext cx="608000" cy="256825"/>
            </a:xfrm>
            <a:custGeom>
              <a:rect b="b" l="l" r="r" t="t"/>
              <a:pathLst>
                <a:path extrusionOk="0" h="10273" w="24320">
                  <a:moveTo>
                    <a:pt x="22241" y="0"/>
                  </a:moveTo>
                  <a:cubicBezTo>
                    <a:pt x="22241" y="0"/>
                    <a:pt x="11925" y="6852"/>
                    <a:pt x="3055" y="6852"/>
                  </a:cubicBezTo>
                  <a:cubicBezTo>
                    <a:pt x="2010" y="6852"/>
                    <a:pt x="986" y="6757"/>
                    <a:pt x="0" y="6545"/>
                  </a:cubicBezTo>
                  <a:lnTo>
                    <a:pt x="0" y="6545"/>
                  </a:lnTo>
                  <a:lnTo>
                    <a:pt x="171" y="9849"/>
                  </a:lnTo>
                  <a:cubicBezTo>
                    <a:pt x="171" y="9849"/>
                    <a:pt x="1849" y="10272"/>
                    <a:pt x="4573" y="10272"/>
                  </a:cubicBezTo>
                  <a:cubicBezTo>
                    <a:pt x="9181" y="10272"/>
                    <a:pt x="16784" y="9059"/>
                    <a:pt x="24319" y="2528"/>
                  </a:cubicBezTo>
                  <a:lnTo>
                    <a:pt x="22241" y="0"/>
                  </a:lnTo>
                  <a:close/>
                </a:path>
              </a:pathLst>
            </a:custGeom>
            <a:solidFill>
              <a:srgbClr val="BED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5" name="Google Shape;775;p10"/>
            <p:cNvSpPr/>
            <p:nvPr/>
          </p:nvSpPr>
          <p:spPr>
            <a:xfrm>
              <a:off x="8646600" y="4672925"/>
              <a:ext cx="224925" cy="202825"/>
            </a:xfrm>
            <a:custGeom>
              <a:rect b="b" l="l" r="r" t="t"/>
              <a:pathLst>
                <a:path extrusionOk="0" h="8113" w="8997">
                  <a:moveTo>
                    <a:pt x="5755" y="1764"/>
                  </a:moveTo>
                  <a:cubicBezTo>
                    <a:pt x="6003" y="2369"/>
                    <a:pt x="6220" y="2927"/>
                    <a:pt x="6437" y="3470"/>
                  </a:cubicBezTo>
                  <a:cubicBezTo>
                    <a:pt x="6623" y="3935"/>
                    <a:pt x="6809" y="4416"/>
                    <a:pt x="7011" y="4928"/>
                  </a:cubicBezTo>
                  <a:lnTo>
                    <a:pt x="3149" y="6293"/>
                  </a:lnTo>
                  <a:cubicBezTo>
                    <a:pt x="2622" y="5098"/>
                    <a:pt x="2234" y="4106"/>
                    <a:pt x="1893" y="2989"/>
                  </a:cubicBezTo>
                  <a:cubicBezTo>
                    <a:pt x="3010" y="2555"/>
                    <a:pt x="4281" y="2152"/>
                    <a:pt x="5755" y="1764"/>
                  </a:cubicBezTo>
                  <a:close/>
                  <a:moveTo>
                    <a:pt x="6178" y="0"/>
                  </a:moveTo>
                  <a:cubicBezTo>
                    <a:pt x="6105" y="0"/>
                    <a:pt x="6031" y="9"/>
                    <a:pt x="5956" y="27"/>
                  </a:cubicBezTo>
                  <a:cubicBezTo>
                    <a:pt x="4188" y="477"/>
                    <a:pt x="2358" y="1019"/>
                    <a:pt x="668" y="1717"/>
                  </a:cubicBezTo>
                  <a:cubicBezTo>
                    <a:pt x="233" y="1888"/>
                    <a:pt x="1" y="2353"/>
                    <a:pt x="125" y="2803"/>
                  </a:cubicBezTo>
                  <a:cubicBezTo>
                    <a:pt x="621" y="4556"/>
                    <a:pt x="1179" y="5905"/>
                    <a:pt x="1924" y="7580"/>
                  </a:cubicBezTo>
                  <a:cubicBezTo>
                    <a:pt x="2080" y="7916"/>
                    <a:pt x="2412" y="8113"/>
                    <a:pt x="2763" y="8113"/>
                  </a:cubicBezTo>
                  <a:cubicBezTo>
                    <a:pt x="2866" y="8113"/>
                    <a:pt x="2970" y="8096"/>
                    <a:pt x="3072" y="8061"/>
                  </a:cubicBezTo>
                  <a:lnTo>
                    <a:pt x="8267" y="6231"/>
                  </a:lnTo>
                  <a:cubicBezTo>
                    <a:pt x="8748" y="6060"/>
                    <a:pt x="8996" y="5502"/>
                    <a:pt x="8810" y="5021"/>
                  </a:cubicBezTo>
                  <a:cubicBezTo>
                    <a:pt x="8143" y="3408"/>
                    <a:pt x="7709" y="2214"/>
                    <a:pt x="7042" y="570"/>
                  </a:cubicBezTo>
                  <a:cubicBezTo>
                    <a:pt x="6887" y="220"/>
                    <a:pt x="6548" y="0"/>
                    <a:pt x="6178" y="0"/>
                  </a:cubicBezTo>
                  <a:close/>
                </a:path>
              </a:pathLst>
            </a:custGeom>
            <a:solidFill>
              <a:srgbClr val="D1A79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76" name="Google Shape;776;p10"/>
          <p:cNvGrpSpPr/>
          <p:nvPr/>
        </p:nvGrpSpPr>
        <p:grpSpPr>
          <a:xfrm flipH="1" rot="8307516">
            <a:off x="4360903" y="-424067"/>
            <a:ext cx="870006" cy="950019"/>
            <a:chOff x="8232500" y="3951225"/>
            <a:chExt cx="1138425" cy="1243125"/>
          </a:xfrm>
        </p:grpSpPr>
        <p:sp>
          <p:nvSpPr>
            <p:cNvPr id="777" name="Google Shape;777;p10"/>
            <p:cNvSpPr/>
            <p:nvPr/>
          </p:nvSpPr>
          <p:spPr>
            <a:xfrm>
              <a:off x="8232500" y="3951225"/>
              <a:ext cx="1138425" cy="1243125"/>
            </a:xfrm>
            <a:custGeom>
              <a:rect b="b" l="l" r="r" t="t"/>
              <a:pathLst>
                <a:path extrusionOk="0" h="49725" w="45537">
                  <a:moveTo>
                    <a:pt x="26072" y="0"/>
                  </a:moveTo>
                  <a:lnTo>
                    <a:pt x="26072" y="0"/>
                  </a:lnTo>
                  <a:cubicBezTo>
                    <a:pt x="17449" y="186"/>
                    <a:pt x="11648" y="8158"/>
                    <a:pt x="9213" y="16425"/>
                  </a:cubicBezTo>
                  <a:cubicBezTo>
                    <a:pt x="6096" y="27018"/>
                    <a:pt x="8376" y="35641"/>
                    <a:pt x="8376" y="35641"/>
                  </a:cubicBezTo>
                  <a:cubicBezTo>
                    <a:pt x="8376" y="35641"/>
                    <a:pt x="0" y="43598"/>
                    <a:pt x="652" y="48747"/>
                  </a:cubicBezTo>
                  <a:cubicBezTo>
                    <a:pt x="2498" y="49181"/>
                    <a:pt x="4374" y="49460"/>
                    <a:pt x="6297" y="49600"/>
                  </a:cubicBezTo>
                  <a:lnTo>
                    <a:pt x="8019" y="45474"/>
                  </a:lnTo>
                  <a:lnTo>
                    <a:pt x="8267" y="49709"/>
                  </a:lnTo>
                  <a:cubicBezTo>
                    <a:pt x="8657" y="49719"/>
                    <a:pt x="9049" y="49725"/>
                    <a:pt x="9441" y="49725"/>
                  </a:cubicBezTo>
                  <a:cubicBezTo>
                    <a:pt x="14160" y="49725"/>
                    <a:pt x="18999" y="48954"/>
                    <a:pt x="23653" y="47522"/>
                  </a:cubicBezTo>
                  <a:cubicBezTo>
                    <a:pt x="23234" y="46359"/>
                    <a:pt x="22893" y="44947"/>
                    <a:pt x="23094" y="43722"/>
                  </a:cubicBezTo>
                  <a:lnTo>
                    <a:pt x="23094" y="43722"/>
                  </a:lnTo>
                  <a:lnTo>
                    <a:pt x="25467" y="46932"/>
                  </a:lnTo>
                  <a:cubicBezTo>
                    <a:pt x="31190" y="44963"/>
                    <a:pt x="36588" y="42016"/>
                    <a:pt x="41132" y="38325"/>
                  </a:cubicBezTo>
                  <a:lnTo>
                    <a:pt x="38278" y="35471"/>
                  </a:lnTo>
                  <a:lnTo>
                    <a:pt x="38278" y="35471"/>
                  </a:lnTo>
                  <a:lnTo>
                    <a:pt x="42636" y="37053"/>
                  </a:lnTo>
                  <a:cubicBezTo>
                    <a:pt x="43660" y="36169"/>
                    <a:pt x="44621" y="35223"/>
                    <a:pt x="45537" y="34261"/>
                  </a:cubicBezTo>
                  <a:cubicBezTo>
                    <a:pt x="42342" y="31562"/>
                    <a:pt x="38712" y="28895"/>
                    <a:pt x="31780" y="28755"/>
                  </a:cubicBezTo>
                  <a:cubicBezTo>
                    <a:pt x="28585" y="24443"/>
                    <a:pt x="24614" y="17076"/>
                    <a:pt x="22226" y="10593"/>
                  </a:cubicBezTo>
                  <a:cubicBezTo>
                    <a:pt x="21760" y="9337"/>
                    <a:pt x="21249" y="8096"/>
                    <a:pt x="21109" y="6778"/>
                  </a:cubicBezTo>
                  <a:cubicBezTo>
                    <a:pt x="20969" y="5460"/>
                    <a:pt x="21249" y="4017"/>
                    <a:pt x="22179" y="3071"/>
                  </a:cubicBezTo>
                  <a:cubicBezTo>
                    <a:pt x="23249" y="1970"/>
                    <a:pt x="25033" y="1148"/>
                    <a:pt x="26072" y="0"/>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8" name="Google Shape;778;p10"/>
            <p:cNvSpPr/>
            <p:nvPr/>
          </p:nvSpPr>
          <p:spPr>
            <a:xfrm>
              <a:off x="8427925" y="4604575"/>
              <a:ext cx="608000" cy="256825"/>
            </a:xfrm>
            <a:custGeom>
              <a:rect b="b" l="l" r="r" t="t"/>
              <a:pathLst>
                <a:path extrusionOk="0" h="10273" w="24320">
                  <a:moveTo>
                    <a:pt x="22241" y="0"/>
                  </a:moveTo>
                  <a:cubicBezTo>
                    <a:pt x="22241" y="0"/>
                    <a:pt x="11925" y="6852"/>
                    <a:pt x="3055" y="6852"/>
                  </a:cubicBezTo>
                  <a:cubicBezTo>
                    <a:pt x="2010" y="6852"/>
                    <a:pt x="986" y="6757"/>
                    <a:pt x="0" y="6545"/>
                  </a:cubicBezTo>
                  <a:lnTo>
                    <a:pt x="0" y="6545"/>
                  </a:lnTo>
                  <a:lnTo>
                    <a:pt x="171" y="9849"/>
                  </a:lnTo>
                  <a:cubicBezTo>
                    <a:pt x="171" y="9849"/>
                    <a:pt x="1849" y="10272"/>
                    <a:pt x="4573" y="10272"/>
                  </a:cubicBezTo>
                  <a:cubicBezTo>
                    <a:pt x="9181" y="10272"/>
                    <a:pt x="16784" y="9059"/>
                    <a:pt x="24319" y="2528"/>
                  </a:cubicBezTo>
                  <a:lnTo>
                    <a:pt x="22241" y="0"/>
                  </a:lnTo>
                  <a:close/>
                </a:path>
              </a:pathLst>
            </a:custGeom>
            <a:solidFill>
              <a:srgbClr val="BED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9" name="Google Shape;779;p10"/>
            <p:cNvSpPr/>
            <p:nvPr/>
          </p:nvSpPr>
          <p:spPr>
            <a:xfrm>
              <a:off x="8646600" y="4672925"/>
              <a:ext cx="224925" cy="202825"/>
            </a:xfrm>
            <a:custGeom>
              <a:rect b="b" l="l" r="r" t="t"/>
              <a:pathLst>
                <a:path extrusionOk="0" h="8113" w="8997">
                  <a:moveTo>
                    <a:pt x="5755" y="1764"/>
                  </a:moveTo>
                  <a:cubicBezTo>
                    <a:pt x="6003" y="2369"/>
                    <a:pt x="6220" y="2927"/>
                    <a:pt x="6437" y="3470"/>
                  </a:cubicBezTo>
                  <a:cubicBezTo>
                    <a:pt x="6623" y="3935"/>
                    <a:pt x="6809" y="4416"/>
                    <a:pt x="7011" y="4928"/>
                  </a:cubicBezTo>
                  <a:lnTo>
                    <a:pt x="3149" y="6293"/>
                  </a:lnTo>
                  <a:cubicBezTo>
                    <a:pt x="2622" y="5098"/>
                    <a:pt x="2234" y="4106"/>
                    <a:pt x="1893" y="2989"/>
                  </a:cubicBezTo>
                  <a:cubicBezTo>
                    <a:pt x="3010" y="2555"/>
                    <a:pt x="4281" y="2152"/>
                    <a:pt x="5755" y="1764"/>
                  </a:cubicBezTo>
                  <a:close/>
                  <a:moveTo>
                    <a:pt x="6178" y="0"/>
                  </a:moveTo>
                  <a:cubicBezTo>
                    <a:pt x="6105" y="0"/>
                    <a:pt x="6031" y="9"/>
                    <a:pt x="5956" y="27"/>
                  </a:cubicBezTo>
                  <a:cubicBezTo>
                    <a:pt x="4188" y="477"/>
                    <a:pt x="2358" y="1019"/>
                    <a:pt x="668" y="1717"/>
                  </a:cubicBezTo>
                  <a:cubicBezTo>
                    <a:pt x="233" y="1888"/>
                    <a:pt x="1" y="2353"/>
                    <a:pt x="125" y="2803"/>
                  </a:cubicBezTo>
                  <a:cubicBezTo>
                    <a:pt x="621" y="4556"/>
                    <a:pt x="1179" y="5905"/>
                    <a:pt x="1924" y="7580"/>
                  </a:cubicBezTo>
                  <a:cubicBezTo>
                    <a:pt x="2080" y="7916"/>
                    <a:pt x="2412" y="8113"/>
                    <a:pt x="2763" y="8113"/>
                  </a:cubicBezTo>
                  <a:cubicBezTo>
                    <a:pt x="2866" y="8113"/>
                    <a:pt x="2970" y="8096"/>
                    <a:pt x="3072" y="8061"/>
                  </a:cubicBezTo>
                  <a:lnTo>
                    <a:pt x="8267" y="6231"/>
                  </a:lnTo>
                  <a:cubicBezTo>
                    <a:pt x="8748" y="6060"/>
                    <a:pt x="8996" y="5502"/>
                    <a:pt x="8810" y="5021"/>
                  </a:cubicBezTo>
                  <a:cubicBezTo>
                    <a:pt x="8143" y="3408"/>
                    <a:pt x="7709" y="2214"/>
                    <a:pt x="7042" y="570"/>
                  </a:cubicBezTo>
                  <a:cubicBezTo>
                    <a:pt x="6887" y="220"/>
                    <a:pt x="6548" y="0"/>
                    <a:pt x="6178" y="0"/>
                  </a:cubicBezTo>
                  <a:close/>
                </a:path>
              </a:pathLst>
            </a:custGeom>
            <a:solidFill>
              <a:srgbClr val="D1A79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80" name="Google Shape;780;p10"/>
          <p:cNvGrpSpPr/>
          <p:nvPr/>
        </p:nvGrpSpPr>
        <p:grpSpPr>
          <a:xfrm>
            <a:off x="-397318" y="3781107"/>
            <a:ext cx="1174219" cy="1204057"/>
            <a:chOff x="2100225" y="3794250"/>
            <a:chExt cx="924800" cy="948300"/>
          </a:xfrm>
        </p:grpSpPr>
        <p:sp>
          <p:nvSpPr>
            <p:cNvPr id="781" name="Google Shape;781;p10"/>
            <p:cNvSpPr/>
            <p:nvPr/>
          </p:nvSpPr>
          <p:spPr>
            <a:xfrm>
              <a:off x="2100225" y="3794250"/>
              <a:ext cx="924800" cy="948300"/>
            </a:xfrm>
            <a:custGeom>
              <a:rect b="b" l="l" r="r" t="t"/>
              <a:pathLst>
                <a:path extrusionOk="0" h="37932" w="36992">
                  <a:moveTo>
                    <a:pt x="18631" y="0"/>
                  </a:moveTo>
                  <a:cubicBezTo>
                    <a:pt x="18420" y="0"/>
                    <a:pt x="18212" y="3"/>
                    <a:pt x="18007" y="9"/>
                  </a:cubicBezTo>
                  <a:cubicBezTo>
                    <a:pt x="12827" y="149"/>
                    <a:pt x="3770" y="5329"/>
                    <a:pt x="5088" y="19675"/>
                  </a:cubicBezTo>
                  <a:cubicBezTo>
                    <a:pt x="5383" y="22824"/>
                    <a:pt x="5522" y="25833"/>
                    <a:pt x="4281" y="28842"/>
                  </a:cubicBezTo>
                  <a:cubicBezTo>
                    <a:pt x="3397" y="30997"/>
                    <a:pt x="2079" y="32936"/>
                    <a:pt x="823" y="34890"/>
                  </a:cubicBezTo>
                  <a:cubicBezTo>
                    <a:pt x="404" y="35526"/>
                    <a:pt x="1" y="36317"/>
                    <a:pt x="358" y="36969"/>
                  </a:cubicBezTo>
                  <a:cubicBezTo>
                    <a:pt x="637" y="37511"/>
                    <a:pt x="1304" y="37698"/>
                    <a:pt x="1908" y="37775"/>
                  </a:cubicBezTo>
                  <a:cubicBezTo>
                    <a:pt x="2602" y="37883"/>
                    <a:pt x="3296" y="37931"/>
                    <a:pt x="3989" y="37931"/>
                  </a:cubicBezTo>
                  <a:cubicBezTo>
                    <a:pt x="6988" y="37931"/>
                    <a:pt x="9977" y="37031"/>
                    <a:pt x="12874" y="36162"/>
                  </a:cubicBezTo>
                  <a:cubicBezTo>
                    <a:pt x="32013" y="30470"/>
                    <a:pt x="36991" y="17783"/>
                    <a:pt x="34758" y="10246"/>
                  </a:cubicBezTo>
                  <a:cubicBezTo>
                    <a:pt x="32408" y="2328"/>
                    <a:pt x="24440" y="0"/>
                    <a:pt x="18631"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2" name="Google Shape;782;p10"/>
            <p:cNvSpPr/>
            <p:nvPr/>
          </p:nvSpPr>
          <p:spPr>
            <a:xfrm>
              <a:off x="2689975" y="4074825"/>
              <a:ext cx="150100" cy="149800"/>
            </a:xfrm>
            <a:custGeom>
              <a:rect b="b" l="l" r="r" t="t"/>
              <a:pathLst>
                <a:path extrusionOk="0" h="5992" w="6004">
                  <a:moveTo>
                    <a:pt x="3246" y="0"/>
                  </a:moveTo>
                  <a:cubicBezTo>
                    <a:pt x="2115" y="0"/>
                    <a:pt x="985" y="836"/>
                    <a:pt x="528" y="2125"/>
                  </a:cubicBezTo>
                  <a:cubicBezTo>
                    <a:pt x="1" y="3613"/>
                    <a:pt x="544" y="5195"/>
                    <a:pt x="1753" y="5769"/>
                  </a:cubicBezTo>
                  <a:cubicBezTo>
                    <a:pt x="1815" y="5800"/>
                    <a:pt x="1893" y="5831"/>
                    <a:pt x="1971" y="5862"/>
                  </a:cubicBezTo>
                  <a:cubicBezTo>
                    <a:pt x="2220" y="5950"/>
                    <a:pt x="2475" y="5992"/>
                    <a:pt x="2730" y="5992"/>
                  </a:cubicBezTo>
                  <a:cubicBezTo>
                    <a:pt x="3869" y="5992"/>
                    <a:pt x="4988" y="5155"/>
                    <a:pt x="5445" y="3862"/>
                  </a:cubicBezTo>
                  <a:cubicBezTo>
                    <a:pt x="6003" y="2280"/>
                    <a:pt x="5367" y="605"/>
                    <a:pt x="4002" y="124"/>
                  </a:cubicBezTo>
                  <a:cubicBezTo>
                    <a:pt x="3925" y="108"/>
                    <a:pt x="3847" y="77"/>
                    <a:pt x="3770" y="62"/>
                  </a:cubicBezTo>
                  <a:cubicBezTo>
                    <a:pt x="3597" y="20"/>
                    <a:pt x="3421" y="0"/>
                    <a:pt x="3246" y="0"/>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3" name="Google Shape;783;p10"/>
            <p:cNvSpPr/>
            <p:nvPr/>
          </p:nvSpPr>
          <p:spPr>
            <a:xfrm>
              <a:off x="2689975" y="4074825"/>
              <a:ext cx="138075" cy="145800"/>
            </a:xfrm>
            <a:custGeom>
              <a:rect b="b" l="l" r="r" t="t"/>
              <a:pathLst>
                <a:path extrusionOk="0" h="5832" w="5523">
                  <a:moveTo>
                    <a:pt x="3247" y="0"/>
                  </a:moveTo>
                  <a:cubicBezTo>
                    <a:pt x="2119" y="0"/>
                    <a:pt x="998" y="836"/>
                    <a:pt x="528" y="2125"/>
                  </a:cubicBezTo>
                  <a:cubicBezTo>
                    <a:pt x="1" y="3613"/>
                    <a:pt x="544" y="5195"/>
                    <a:pt x="1753" y="5769"/>
                  </a:cubicBezTo>
                  <a:cubicBezTo>
                    <a:pt x="1926" y="5811"/>
                    <a:pt x="2101" y="5831"/>
                    <a:pt x="2276" y="5831"/>
                  </a:cubicBezTo>
                  <a:cubicBezTo>
                    <a:pt x="3404" y="5831"/>
                    <a:pt x="4525" y="4995"/>
                    <a:pt x="4995" y="3707"/>
                  </a:cubicBezTo>
                  <a:cubicBezTo>
                    <a:pt x="5522" y="2202"/>
                    <a:pt x="4979" y="636"/>
                    <a:pt x="3770" y="62"/>
                  </a:cubicBezTo>
                  <a:cubicBezTo>
                    <a:pt x="3597" y="20"/>
                    <a:pt x="3422" y="0"/>
                    <a:pt x="3247" y="0"/>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4" name="Google Shape;784;p10"/>
            <p:cNvSpPr/>
            <p:nvPr/>
          </p:nvSpPr>
          <p:spPr>
            <a:xfrm>
              <a:off x="2418950" y="3978900"/>
              <a:ext cx="150075" cy="149850"/>
            </a:xfrm>
            <a:custGeom>
              <a:rect b="b" l="l" r="r" t="t"/>
              <a:pathLst>
                <a:path extrusionOk="0" h="5994" w="6003">
                  <a:moveTo>
                    <a:pt x="3280" y="0"/>
                  </a:moveTo>
                  <a:cubicBezTo>
                    <a:pt x="2145" y="0"/>
                    <a:pt x="1015" y="838"/>
                    <a:pt x="559" y="2131"/>
                  </a:cubicBezTo>
                  <a:cubicBezTo>
                    <a:pt x="1" y="3713"/>
                    <a:pt x="652" y="5388"/>
                    <a:pt x="2001" y="5869"/>
                  </a:cubicBezTo>
                  <a:cubicBezTo>
                    <a:pt x="2079" y="5900"/>
                    <a:pt x="2156" y="5915"/>
                    <a:pt x="2234" y="5931"/>
                  </a:cubicBezTo>
                  <a:cubicBezTo>
                    <a:pt x="2409" y="5973"/>
                    <a:pt x="2586" y="5993"/>
                    <a:pt x="2764" y="5993"/>
                  </a:cubicBezTo>
                  <a:cubicBezTo>
                    <a:pt x="3892" y="5993"/>
                    <a:pt x="5020" y="5168"/>
                    <a:pt x="5476" y="3868"/>
                  </a:cubicBezTo>
                  <a:cubicBezTo>
                    <a:pt x="6003" y="2379"/>
                    <a:pt x="5460" y="812"/>
                    <a:pt x="4250" y="223"/>
                  </a:cubicBezTo>
                  <a:cubicBezTo>
                    <a:pt x="4188" y="192"/>
                    <a:pt x="4111" y="161"/>
                    <a:pt x="4033" y="130"/>
                  </a:cubicBezTo>
                  <a:cubicBezTo>
                    <a:pt x="3787" y="42"/>
                    <a:pt x="3533" y="0"/>
                    <a:pt x="3280" y="0"/>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5" name="Google Shape;785;p10"/>
            <p:cNvSpPr/>
            <p:nvPr/>
          </p:nvSpPr>
          <p:spPr>
            <a:xfrm>
              <a:off x="2430975" y="3982925"/>
              <a:ext cx="138050" cy="145825"/>
            </a:xfrm>
            <a:custGeom>
              <a:rect b="b" l="l" r="r" t="t"/>
              <a:pathLst>
                <a:path extrusionOk="0" h="5833" w="5522">
                  <a:moveTo>
                    <a:pt x="3247" y="0"/>
                  </a:moveTo>
                  <a:cubicBezTo>
                    <a:pt x="2119" y="0"/>
                    <a:pt x="1000" y="838"/>
                    <a:pt x="543" y="2140"/>
                  </a:cubicBezTo>
                  <a:cubicBezTo>
                    <a:pt x="0" y="3629"/>
                    <a:pt x="543" y="5196"/>
                    <a:pt x="1753" y="5770"/>
                  </a:cubicBezTo>
                  <a:cubicBezTo>
                    <a:pt x="1928" y="5812"/>
                    <a:pt x="2105" y="5832"/>
                    <a:pt x="2283" y="5832"/>
                  </a:cubicBezTo>
                  <a:cubicBezTo>
                    <a:pt x="3411" y="5832"/>
                    <a:pt x="4539" y="5007"/>
                    <a:pt x="4995" y="3707"/>
                  </a:cubicBezTo>
                  <a:cubicBezTo>
                    <a:pt x="5522" y="2218"/>
                    <a:pt x="4979" y="651"/>
                    <a:pt x="3769" y="62"/>
                  </a:cubicBezTo>
                  <a:cubicBezTo>
                    <a:pt x="3597" y="20"/>
                    <a:pt x="3422" y="0"/>
                    <a:pt x="3247" y="0"/>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6" name="Google Shape;786;p10"/>
            <p:cNvSpPr/>
            <p:nvPr/>
          </p:nvSpPr>
          <p:spPr>
            <a:xfrm>
              <a:off x="2509675" y="4150775"/>
              <a:ext cx="178000" cy="109400"/>
            </a:xfrm>
            <a:custGeom>
              <a:rect b="b" l="l" r="r" t="t"/>
              <a:pathLst>
                <a:path extrusionOk="0" h="4376" w="7120">
                  <a:moveTo>
                    <a:pt x="2717" y="1"/>
                  </a:moveTo>
                  <a:cubicBezTo>
                    <a:pt x="569" y="1"/>
                    <a:pt x="1" y="2297"/>
                    <a:pt x="1" y="2297"/>
                  </a:cubicBezTo>
                  <a:lnTo>
                    <a:pt x="5848" y="4375"/>
                  </a:lnTo>
                  <a:cubicBezTo>
                    <a:pt x="5848" y="4375"/>
                    <a:pt x="7120" y="1335"/>
                    <a:pt x="4033" y="250"/>
                  </a:cubicBezTo>
                  <a:cubicBezTo>
                    <a:pt x="3540" y="75"/>
                    <a:pt x="3103" y="1"/>
                    <a:pt x="2717" y="1"/>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7" name="Google Shape;787;p10"/>
            <p:cNvSpPr/>
            <p:nvPr/>
          </p:nvSpPr>
          <p:spPr>
            <a:xfrm>
              <a:off x="2515500" y="4150525"/>
              <a:ext cx="158600" cy="101900"/>
            </a:xfrm>
            <a:custGeom>
              <a:rect b="b" l="l" r="r" t="t"/>
              <a:pathLst>
                <a:path extrusionOk="0" h="4076" w="6344">
                  <a:moveTo>
                    <a:pt x="2689" y="0"/>
                  </a:moveTo>
                  <a:cubicBezTo>
                    <a:pt x="721" y="0"/>
                    <a:pt x="1" y="2105"/>
                    <a:pt x="1" y="2105"/>
                  </a:cubicBezTo>
                  <a:lnTo>
                    <a:pt x="5553" y="4075"/>
                  </a:lnTo>
                  <a:cubicBezTo>
                    <a:pt x="5553" y="4075"/>
                    <a:pt x="6344" y="1113"/>
                    <a:pt x="3831" y="213"/>
                  </a:cubicBezTo>
                  <a:cubicBezTo>
                    <a:pt x="3411" y="64"/>
                    <a:pt x="3031" y="0"/>
                    <a:pt x="2689" y="0"/>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88" name="Google Shape;788;p10"/>
          <p:cNvGrpSpPr/>
          <p:nvPr/>
        </p:nvGrpSpPr>
        <p:grpSpPr>
          <a:xfrm flipH="1">
            <a:off x="8679596" y="3173209"/>
            <a:ext cx="553215" cy="567273"/>
            <a:chOff x="2100225" y="3794250"/>
            <a:chExt cx="924800" cy="948300"/>
          </a:xfrm>
        </p:grpSpPr>
        <p:sp>
          <p:nvSpPr>
            <p:cNvPr id="789" name="Google Shape;789;p10"/>
            <p:cNvSpPr/>
            <p:nvPr/>
          </p:nvSpPr>
          <p:spPr>
            <a:xfrm>
              <a:off x="2100225" y="3794250"/>
              <a:ext cx="924800" cy="948300"/>
            </a:xfrm>
            <a:custGeom>
              <a:rect b="b" l="l" r="r" t="t"/>
              <a:pathLst>
                <a:path extrusionOk="0" h="37932" w="36992">
                  <a:moveTo>
                    <a:pt x="18631" y="0"/>
                  </a:moveTo>
                  <a:cubicBezTo>
                    <a:pt x="18420" y="0"/>
                    <a:pt x="18212" y="3"/>
                    <a:pt x="18007" y="9"/>
                  </a:cubicBezTo>
                  <a:cubicBezTo>
                    <a:pt x="12827" y="149"/>
                    <a:pt x="3770" y="5329"/>
                    <a:pt x="5088" y="19675"/>
                  </a:cubicBezTo>
                  <a:cubicBezTo>
                    <a:pt x="5383" y="22824"/>
                    <a:pt x="5522" y="25833"/>
                    <a:pt x="4281" y="28842"/>
                  </a:cubicBezTo>
                  <a:cubicBezTo>
                    <a:pt x="3397" y="30997"/>
                    <a:pt x="2079" y="32936"/>
                    <a:pt x="823" y="34890"/>
                  </a:cubicBezTo>
                  <a:cubicBezTo>
                    <a:pt x="404" y="35526"/>
                    <a:pt x="1" y="36317"/>
                    <a:pt x="358" y="36969"/>
                  </a:cubicBezTo>
                  <a:cubicBezTo>
                    <a:pt x="637" y="37511"/>
                    <a:pt x="1304" y="37698"/>
                    <a:pt x="1908" y="37775"/>
                  </a:cubicBezTo>
                  <a:cubicBezTo>
                    <a:pt x="2602" y="37883"/>
                    <a:pt x="3296" y="37931"/>
                    <a:pt x="3989" y="37931"/>
                  </a:cubicBezTo>
                  <a:cubicBezTo>
                    <a:pt x="6988" y="37931"/>
                    <a:pt x="9977" y="37031"/>
                    <a:pt x="12874" y="36162"/>
                  </a:cubicBezTo>
                  <a:cubicBezTo>
                    <a:pt x="32013" y="30470"/>
                    <a:pt x="36991" y="17783"/>
                    <a:pt x="34758" y="10246"/>
                  </a:cubicBezTo>
                  <a:cubicBezTo>
                    <a:pt x="32408" y="2328"/>
                    <a:pt x="24440" y="0"/>
                    <a:pt x="18631"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0" name="Google Shape;790;p10"/>
            <p:cNvSpPr/>
            <p:nvPr/>
          </p:nvSpPr>
          <p:spPr>
            <a:xfrm>
              <a:off x="2689975" y="4074825"/>
              <a:ext cx="150100" cy="149800"/>
            </a:xfrm>
            <a:custGeom>
              <a:rect b="b" l="l" r="r" t="t"/>
              <a:pathLst>
                <a:path extrusionOk="0" h="5992" w="6004">
                  <a:moveTo>
                    <a:pt x="3246" y="0"/>
                  </a:moveTo>
                  <a:cubicBezTo>
                    <a:pt x="2115" y="0"/>
                    <a:pt x="985" y="836"/>
                    <a:pt x="528" y="2125"/>
                  </a:cubicBezTo>
                  <a:cubicBezTo>
                    <a:pt x="1" y="3613"/>
                    <a:pt x="544" y="5195"/>
                    <a:pt x="1753" y="5769"/>
                  </a:cubicBezTo>
                  <a:cubicBezTo>
                    <a:pt x="1815" y="5800"/>
                    <a:pt x="1893" y="5831"/>
                    <a:pt x="1971" y="5862"/>
                  </a:cubicBezTo>
                  <a:cubicBezTo>
                    <a:pt x="2220" y="5950"/>
                    <a:pt x="2475" y="5992"/>
                    <a:pt x="2730" y="5992"/>
                  </a:cubicBezTo>
                  <a:cubicBezTo>
                    <a:pt x="3869" y="5992"/>
                    <a:pt x="4988" y="5155"/>
                    <a:pt x="5445" y="3862"/>
                  </a:cubicBezTo>
                  <a:cubicBezTo>
                    <a:pt x="6003" y="2280"/>
                    <a:pt x="5367" y="605"/>
                    <a:pt x="4002" y="124"/>
                  </a:cubicBezTo>
                  <a:cubicBezTo>
                    <a:pt x="3925" y="108"/>
                    <a:pt x="3847" y="77"/>
                    <a:pt x="3770" y="62"/>
                  </a:cubicBezTo>
                  <a:cubicBezTo>
                    <a:pt x="3597" y="20"/>
                    <a:pt x="3421" y="0"/>
                    <a:pt x="3246" y="0"/>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1" name="Google Shape;791;p10"/>
            <p:cNvSpPr/>
            <p:nvPr/>
          </p:nvSpPr>
          <p:spPr>
            <a:xfrm>
              <a:off x="2689975" y="4074825"/>
              <a:ext cx="138075" cy="145800"/>
            </a:xfrm>
            <a:custGeom>
              <a:rect b="b" l="l" r="r" t="t"/>
              <a:pathLst>
                <a:path extrusionOk="0" h="5832" w="5523">
                  <a:moveTo>
                    <a:pt x="3247" y="0"/>
                  </a:moveTo>
                  <a:cubicBezTo>
                    <a:pt x="2119" y="0"/>
                    <a:pt x="998" y="836"/>
                    <a:pt x="528" y="2125"/>
                  </a:cubicBezTo>
                  <a:cubicBezTo>
                    <a:pt x="1" y="3613"/>
                    <a:pt x="544" y="5195"/>
                    <a:pt x="1753" y="5769"/>
                  </a:cubicBezTo>
                  <a:cubicBezTo>
                    <a:pt x="1926" y="5811"/>
                    <a:pt x="2101" y="5831"/>
                    <a:pt x="2276" y="5831"/>
                  </a:cubicBezTo>
                  <a:cubicBezTo>
                    <a:pt x="3404" y="5831"/>
                    <a:pt x="4525" y="4995"/>
                    <a:pt x="4995" y="3707"/>
                  </a:cubicBezTo>
                  <a:cubicBezTo>
                    <a:pt x="5522" y="2202"/>
                    <a:pt x="4979" y="636"/>
                    <a:pt x="3770" y="62"/>
                  </a:cubicBezTo>
                  <a:cubicBezTo>
                    <a:pt x="3597" y="20"/>
                    <a:pt x="3422" y="0"/>
                    <a:pt x="3247" y="0"/>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2" name="Google Shape;792;p10"/>
            <p:cNvSpPr/>
            <p:nvPr/>
          </p:nvSpPr>
          <p:spPr>
            <a:xfrm>
              <a:off x="2418950" y="3978900"/>
              <a:ext cx="150075" cy="149850"/>
            </a:xfrm>
            <a:custGeom>
              <a:rect b="b" l="l" r="r" t="t"/>
              <a:pathLst>
                <a:path extrusionOk="0" h="5994" w="6003">
                  <a:moveTo>
                    <a:pt x="3280" y="0"/>
                  </a:moveTo>
                  <a:cubicBezTo>
                    <a:pt x="2145" y="0"/>
                    <a:pt x="1015" y="838"/>
                    <a:pt x="559" y="2131"/>
                  </a:cubicBezTo>
                  <a:cubicBezTo>
                    <a:pt x="1" y="3713"/>
                    <a:pt x="652" y="5388"/>
                    <a:pt x="2001" y="5869"/>
                  </a:cubicBezTo>
                  <a:cubicBezTo>
                    <a:pt x="2079" y="5900"/>
                    <a:pt x="2156" y="5915"/>
                    <a:pt x="2234" y="5931"/>
                  </a:cubicBezTo>
                  <a:cubicBezTo>
                    <a:pt x="2409" y="5973"/>
                    <a:pt x="2586" y="5993"/>
                    <a:pt x="2764" y="5993"/>
                  </a:cubicBezTo>
                  <a:cubicBezTo>
                    <a:pt x="3892" y="5993"/>
                    <a:pt x="5020" y="5168"/>
                    <a:pt x="5476" y="3868"/>
                  </a:cubicBezTo>
                  <a:cubicBezTo>
                    <a:pt x="6003" y="2379"/>
                    <a:pt x="5460" y="812"/>
                    <a:pt x="4250" y="223"/>
                  </a:cubicBezTo>
                  <a:cubicBezTo>
                    <a:pt x="4188" y="192"/>
                    <a:pt x="4111" y="161"/>
                    <a:pt x="4033" y="130"/>
                  </a:cubicBezTo>
                  <a:cubicBezTo>
                    <a:pt x="3787" y="42"/>
                    <a:pt x="3533" y="0"/>
                    <a:pt x="3280" y="0"/>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3" name="Google Shape;793;p10"/>
            <p:cNvSpPr/>
            <p:nvPr/>
          </p:nvSpPr>
          <p:spPr>
            <a:xfrm>
              <a:off x="2430975" y="3982925"/>
              <a:ext cx="138050" cy="145825"/>
            </a:xfrm>
            <a:custGeom>
              <a:rect b="b" l="l" r="r" t="t"/>
              <a:pathLst>
                <a:path extrusionOk="0" h="5833" w="5522">
                  <a:moveTo>
                    <a:pt x="3247" y="0"/>
                  </a:moveTo>
                  <a:cubicBezTo>
                    <a:pt x="2119" y="0"/>
                    <a:pt x="1000" y="838"/>
                    <a:pt x="543" y="2140"/>
                  </a:cubicBezTo>
                  <a:cubicBezTo>
                    <a:pt x="0" y="3629"/>
                    <a:pt x="543" y="5196"/>
                    <a:pt x="1753" y="5770"/>
                  </a:cubicBezTo>
                  <a:cubicBezTo>
                    <a:pt x="1928" y="5812"/>
                    <a:pt x="2105" y="5832"/>
                    <a:pt x="2283" y="5832"/>
                  </a:cubicBezTo>
                  <a:cubicBezTo>
                    <a:pt x="3411" y="5832"/>
                    <a:pt x="4539" y="5007"/>
                    <a:pt x="4995" y="3707"/>
                  </a:cubicBezTo>
                  <a:cubicBezTo>
                    <a:pt x="5522" y="2218"/>
                    <a:pt x="4979" y="651"/>
                    <a:pt x="3769" y="62"/>
                  </a:cubicBezTo>
                  <a:cubicBezTo>
                    <a:pt x="3597" y="20"/>
                    <a:pt x="3422" y="0"/>
                    <a:pt x="3247" y="0"/>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4" name="Google Shape;794;p10"/>
            <p:cNvSpPr/>
            <p:nvPr/>
          </p:nvSpPr>
          <p:spPr>
            <a:xfrm>
              <a:off x="2509675" y="4150775"/>
              <a:ext cx="178000" cy="109400"/>
            </a:xfrm>
            <a:custGeom>
              <a:rect b="b" l="l" r="r" t="t"/>
              <a:pathLst>
                <a:path extrusionOk="0" h="4376" w="7120">
                  <a:moveTo>
                    <a:pt x="2717" y="1"/>
                  </a:moveTo>
                  <a:cubicBezTo>
                    <a:pt x="569" y="1"/>
                    <a:pt x="1" y="2297"/>
                    <a:pt x="1" y="2297"/>
                  </a:cubicBezTo>
                  <a:lnTo>
                    <a:pt x="5848" y="4375"/>
                  </a:lnTo>
                  <a:cubicBezTo>
                    <a:pt x="5848" y="4375"/>
                    <a:pt x="7120" y="1335"/>
                    <a:pt x="4033" y="250"/>
                  </a:cubicBezTo>
                  <a:cubicBezTo>
                    <a:pt x="3540" y="75"/>
                    <a:pt x="3103" y="1"/>
                    <a:pt x="2717" y="1"/>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5" name="Google Shape;795;p10"/>
            <p:cNvSpPr/>
            <p:nvPr/>
          </p:nvSpPr>
          <p:spPr>
            <a:xfrm>
              <a:off x="2515500" y="4150525"/>
              <a:ext cx="158600" cy="101900"/>
            </a:xfrm>
            <a:custGeom>
              <a:rect b="b" l="l" r="r" t="t"/>
              <a:pathLst>
                <a:path extrusionOk="0" h="4076" w="6344">
                  <a:moveTo>
                    <a:pt x="2689" y="0"/>
                  </a:moveTo>
                  <a:cubicBezTo>
                    <a:pt x="721" y="0"/>
                    <a:pt x="1" y="2105"/>
                    <a:pt x="1" y="2105"/>
                  </a:cubicBezTo>
                  <a:lnTo>
                    <a:pt x="5553" y="4075"/>
                  </a:lnTo>
                  <a:cubicBezTo>
                    <a:pt x="5553" y="4075"/>
                    <a:pt x="6344" y="1113"/>
                    <a:pt x="3831" y="213"/>
                  </a:cubicBezTo>
                  <a:cubicBezTo>
                    <a:pt x="3411" y="64"/>
                    <a:pt x="3031" y="0"/>
                    <a:pt x="2689" y="0"/>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96" name="Google Shape;796;p10"/>
          <p:cNvGrpSpPr/>
          <p:nvPr/>
        </p:nvGrpSpPr>
        <p:grpSpPr>
          <a:xfrm rot="-6937582">
            <a:off x="2605952" y="4981090"/>
            <a:ext cx="392572" cy="111932"/>
            <a:chOff x="3827225" y="3139400"/>
            <a:chExt cx="298975" cy="88200"/>
          </a:xfrm>
        </p:grpSpPr>
        <p:sp>
          <p:nvSpPr>
            <p:cNvPr id="797" name="Google Shape;797;p10"/>
            <p:cNvSpPr/>
            <p:nvPr/>
          </p:nvSpPr>
          <p:spPr>
            <a:xfrm>
              <a:off x="3827225" y="3143250"/>
              <a:ext cx="153950" cy="84350"/>
            </a:xfrm>
            <a:custGeom>
              <a:rect b="b" l="l" r="r" t="t"/>
              <a:pathLst>
                <a:path extrusionOk="0" h="3374" w="6158">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8" name="Google Shape;798;p10"/>
            <p:cNvSpPr/>
            <p:nvPr/>
          </p:nvSpPr>
          <p:spPr>
            <a:xfrm>
              <a:off x="3973775" y="3139400"/>
              <a:ext cx="152425" cy="67325"/>
            </a:xfrm>
            <a:custGeom>
              <a:rect b="b" l="l" r="r" t="t"/>
              <a:pathLst>
                <a:path extrusionOk="0" h="2693" w="6097">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99" name="Google Shape;799;p10"/>
          <p:cNvSpPr/>
          <p:nvPr/>
        </p:nvSpPr>
        <p:spPr>
          <a:xfrm>
            <a:off x="1768413" y="4792834"/>
            <a:ext cx="134063" cy="104210"/>
          </a:xfrm>
          <a:custGeom>
            <a:rect b="b" l="l" r="r" t="t"/>
            <a:pathLst>
              <a:path extrusionOk="0" h="2653" w="3413">
                <a:moveTo>
                  <a:pt x="1707" y="0"/>
                </a:moveTo>
                <a:cubicBezTo>
                  <a:pt x="1" y="0"/>
                  <a:pt x="1" y="2652"/>
                  <a:pt x="1707" y="2652"/>
                </a:cubicBezTo>
                <a:cubicBezTo>
                  <a:pt x="3413" y="2652"/>
                  <a:pt x="3413" y="0"/>
                  <a:pt x="170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0" name="Google Shape;800;p10"/>
          <p:cNvSpPr/>
          <p:nvPr/>
        </p:nvSpPr>
        <p:spPr>
          <a:xfrm>
            <a:off x="1030837" y="4896983"/>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01" name="Google Shape;801;p10"/>
          <p:cNvGrpSpPr/>
          <p:nvPr/>
        </p:nvGrpSpPr>
        <p:grpSpPr>
          <a:xfrm>
            <a:off x="3680187" y="4839356"/>
            <a:ext cx="248024" cy="243085"/>
            <a:chOff x="7972900" y="1017250"/>
            <a:chExt cx="754791" cy="739760"/>
          </a:xfrm>
        </p:grpSpPr>
        <p:sp>
          <p:nvSpPr>
            <p:cNvPr id="802" name="Google Shape;802;p10"/>
            <p:cNvSpPr/>
            <p:nvPr/>
          </p:nvSpPr>
          <p:spPr>
            <a:xfrm>
              <a:off x="7972900" y="1017250"/>
              <a:ext cx="754791" cy="739760"/>
            </a:xfrm>
            <a:custGeom>
              <a:rect b="b" l="l" r="r" t="t"/>
              <a:pathLst>
                <a:path extrusionOk="0" h="14715" w="15014">
                  <a:moveTo>
                    <a:pt x="7499" y="1"/>
                  </a:moveTo>
                  <a:cubicBezTo>
                    <a:pt x="7404" y="1"/>
                    <a:pt x="7308" y="3"/>
                    <a:pt x="7212" y="6"/>
                  </a:cubicBezTo>
                  <a:cubicBezTo>
                    <a:pt x="3149" y="161"/>
                    <a:pt x="0" y="3589"/>
                    <a:pt x="156" y="7637"/>
                  </a:cubicBezTo>
                  <a:cubicBezTo>
                    <a:pt x="307" y="11605"/>
                    <a:pt x="3578" y="14715"/>
                    <a:pt x="7501" y="14715"/>
                  </a:cubicBezTo>
                  <a:cubicBezTo>
                    <a:pt x="7596" y="14715"/>
                    <a:pt x="7691" y="14713"/>
                    <a:pt x="7786" y="14709"/>
                  </a:cubicBezTo>
                  <a:cubicBezTo>
                    <a:pt x="11850" y="14554"/>
                    <a:pt x="15014" y="11127"/>
                    <a:pt x="14859" y="7063"/>
                  </a:cubicBezTo>
                  <a:cubicBezTo>
                    <a:pt x="14707" y="3111"/>
                    <a:pt x="11436" y="1"/>
                    <a:pt x="749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3" name="Google Shape;803;p10"/>
            <p:cNvSpPr/>
            <p:nvPr/>
          </p:nvSpPr>
          <p:spPr>
            <a:xfrm>
              <a:off x="8110900" y="1152989"/>
              <a:ext cx="478795" cy="468288"/>
            </a:xfrm>
            <a:custGeom>
              <a:rect b="b" l="l" r="r" t="t"/>
              <a:pathLst>
                <a:path extrusionOk="0" h="9315" w="9524">
                  <a:moveTo>
                    <a:pt x="4776" y="1"/>
                  </a:moveTo>
                  <a:cubicBezTo>
                    <a:pt x="4709" y="1"/>
                    <a:pt x="4643" y="2"/>
                    <a:pt x="4576" y="5"/>
                  </a:cubicBezTo>
                  <a:cubicBezTo>
                    <a:pt x="2001" y="114"/>
                    <a:pt x="1" y="2269"/>
                    <a:pt x="109" y="4844"/>
                  </a:cubicBezTo>
                  <a:cubicBezTo>
                    <a:pt x="215" y="7352"/>
                    <a:pt x="2278" y="9315"/>
                    <a:pt x="4764" y="9315"/>
                  </a:cubicBezTo>
                  <a:cubicBezTo>
                    <a:pt x="4830" y="9315"/>
                    <a:pt x="4897" y="9314"/>
                    <a:pt x="4964" y="9311"/>
                  </a:cubicBezTo>
                  <a:cubicBezTo>
                    <a:pt x="7523" y="9202"/>
                    <a:pt x="9523" y="7031"/>
                    <a:pt x="9415" y="4472"/>
                  </a:cubicBezTo>
                  <a:cubicBezTo>
                    <a:pt x="9309" y="1964"/>
                    <a:pt x="7261" y="1"/>
                    <a:pt x="477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4" name="Google Shape;804;p10"/>
            <p:cNvSpPr/>
            <p:nvPr/>
          </p:nvSpPr>
          <p:spPr>
            <a:xfrm>
              <a:off x="8232560" y="1270126"/>
              <a:ext cx="236281" cy="234018"/>
            </a:xfrm>
            <a:custGeom>
              <a:rect b="b" l="l" r="r" t="t"/>
              <a:pathLst>
                <a:path extrusionOk="0" h="4655" w="4700">
                  <a:moveTo>
                    <a:pt x="2318" y="1"/>
                  </a:moveTo>
                  <a:cubicBezTo>
                    <a:pt x="1070" y="1"/>
                    <a:pt x="31" y="1028"/>
                    <a:pt x="16" y="2297"/>
                  </a:cubicBezTo>
                  <a:cubicBezTo>
                    <a:pt x="0" y="3569"/>
                    <a:pt x="1024" y="4639"/>
                    <a:pt x="2311" y="4654"/>
                  </a:cubicBezTo>
                  <a:cubicBezTo>
                    <a:pt x="2321" y="4654"/>
                    <a:pt x="2330" y="4654"/>
                    <a:pt x="2340" y="4654"/>
                  </a:cubicBezTo>
                  <a:cubicBezTo>
                    <a:pt x="3614" y="4654"/>
                    <a:pt x="4653" y="3637"/>
                    <a:pt x="4668" y="2359"/>
                  </a:cubicBezTo>
                  <a:cubicBezTo>
                    <a:pt x="4700" y="1072"/>
                    <a:pt x="3660" y="17"/>
                    <a:pt x="2373" y="1"/>
                  </a:cubicBezTo>
                  <a:cubicBezTo>
                    <a:pt x="2355" y="1"/>
                    <a:pt x="2336" y="1"/>
                    <a:pt x="2318" y="1"/>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5" name="Google Shape;805;p10"/>
            <p:cNvSpPr/>
            <p:nvPr/>
          </p:nvSpPr>
          <p:spPr>
            <a:xfrm>
              <a:off x="8209938" y="1349005"/>
              <a:ext cx="61634" cy="56054"/>
            </a:xfrm>
            <a:custGeom>
              <a:rect b="b" l="l" r="r" t="t"/>
              <a:pathLst>
                <a:path extrusionOk="0" h="1115" w="1226">
                  <a:moveTo>
                    <a:pt x="614" y="0"/>
                  </a:moveTo>
                  <a:cubicBezTo>
                    <a:pt x="465" y="0"/>
                    <a:pt x="316" y="63"/>
                    <a:pt x="202" y="185"/>
                  </a:cubicBezTo>
                  <a:cubicBezTo>
                    <a:pt x="0" y="402"/>
                    <a:pt x="16" y="759"/>
                    <a:pt x="233" y="960"/>
                  </a:cubicBezTo>
                  <a:cubicBezTo>
                    <a:pt x="343" y="1063"/>
                    <a:pt x="478" y="1114"/>
                    <a:pt x="612" y="1114"/>
                  </a:cubicBezTo>
                  <a:cubicBezTo>
                    <a:pt x="761" y="1114"/>
                    <a:pt x="910" y="1052"/>
                    <a:pt x="1024" y="929"/>
                  </a:cubicBezTo>
                  <a:cubicBezTo>
                    <a:pt x="1226" y="712"/>
                    <a:pt x="1210" y="356"/>
                    <a:pt x="993" y="154"/>
                  </a:cubicBezTo>
                  <a:cubicBezTo>
                    <a:pt x="883" y="51"/>
                    <a:pt x="748" y="0"/>
                    <a:pt x="61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06" name="Google Shape;806;p10"/>
          <p:cNvSpPr/>
          <p:nvPr/>
        </p:nvSpPr>
        <p:spPr>
          <a:xfrm>
            <a:off x="3495712" y="4824245"/>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7" name="Google Shape;807;p10"/>
          <p:cNvSpPr/>
          <p:nvPr/>
        </p:nvSpPr>
        <p:spPr>
          <a:xfrm>
            <a:off x="2135079" y="4846179"/>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8" name="Google Shape;808;p10"/>
          <p:cNvSpPr/>
          <p:nvPr/>
        </p:nvSpPr>
        <p:spPr>
          <a:xfrm>
            <a:off x="2572620" y="4998579"/>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09" name="Google Shape;809;p10"/>
          <p:cNvGrpSpPr/>
          <p:nvPr/>
        </p:nvGrpSpPr>
        <p:grpSpPr>
          <a:xfrm rot="3704533">
            <a:off x="6136249" y="5052523"/>
            <a:ext cx="299645" cy="85878"/>
            <a:chOff x="3827225" y="3139400"/>
            <a:chExt cx="298975" cy="88200"/>
          </a:xfrm>
        </p:grpSpPr>
        <p:sp>
          <p:nvSpPr>
            <p:cNvPr id="810" name="Google Shape;810;p10"/>
            <p:cNvSpPr/>
            <p:nvPr/>
          </p:nvSpPr>
          <p:spPr>
            <a:xfrm>
              <a:off x="3827225" y="3143250"/>
              <a:ext cx="153950" cy="84350"/>
            </a:xfrm>
            <a:custGeom>
              <a:rect b="b" l="l" r="r" t="t"/>
              <a:pathLst>
                <a:path extrusionOk="0" h="3374" w="6158">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1" name="Google Shape;811;p10"/>
            <p:cNvSpPr/>
            <p:nvPr/>
          </p:nvSpPr>
          <p:spPr>
            <a:xfrm>
              <a:off x="3973775" y="3139400"/>
              <a:ext cx="152425" cy="67325"/>
            </a:xfrm>
            <a:custGeom>
              <a:rect b="b" l="l" r="r" t="t"/>
              <a:pathLst>
                <a:path extrusionOk="0" h="2693" w="6097">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12" name="Google Shape;812;p10"/>
          <p:cNvGrpSpPr/>
          <p:nvPr/>
        </p:nvGrpSpPr>
        <p:grpSpPr>
          <a:xfrm rot="-4328561">
            <a:off x="6975081" y="4899076"/>
            <a:ext cx="403229" cy="410252"/>
            <a:chOff x="1634175" y="4169925"/>
            <a:chExt cx="308275" cy="313675"/>
          </a:xfrm>
        </p:grpSpPr>
        <p:sp>
          <p:nvSpPr>
            <p:cNvPr id="813" name="Google Shape;813;p10"/>
            <p:cNvSpPr/>
            <p:nvPr/>
          </p:nvSpPr>
          <p:spPr>
            <a:xfrm>
              <a:off x="1634175" y="4353375"/>
              <a:ext cx="131850" cy="130225"/>
            </a:xfrm>
            <a:custGeom>
              <a:rect b="b" l="l" r="r" t="t"/>
              <a:pathLst>
                <a:path extrusionOk="0" h="5209" w="5274">
                  <a:moveTo>
                    <a:pt x="3983" y="1"/>
                  </a:moveTo>
                  <a:cubicBezTo>
                    <a:pt x="3890" y="1"/>
                    <a:pt x="3805" y="8"/>
                    <a:pt x="3754" y="25"/>
                  </a:cubicBezTo>
                  <a:cubicBezTo>
                    <a:pt x="3211" y="211"/>
                    <a:pt x="652" y="1250"/>
                    <a:pt x="202" y="1901"/>
                  </a:cubicBezTo>
                  <a:cubicBezTo>
                    <a:pt x="93" y="2041"/>
                    <a:pt x="0" y="2243"/>
                    <a:pt x="47" y="2413"/>
                  </a:cubicBezTo>
                  <a:cubicBezTo>
                    <a:pt x="78" y="2568"/>
                    <a:pt x="202" y="2677"/>
                    <a:pt x="342" y="2754"/>
                  </a:cubicBezTo>
                  <a:cubicBezTo>
                    <a:pt x="508" y="2845"/>
                    <a:pt x="679" y="2883"/>
                    <a:pt x="853" y="2883"/>
                  </a:cubicBezTo>
                  <a:cubicBezTo>
                    <a:pt x="1361" y="2883"/>
                    <a:pt x="1892" y="2563"/>
                    <a:pt x="2389" y="2320"/>
                  </a:cubicBezTo>
                  <a:lnTo>
                    <a:pt x="2389" y="2320"/>
                  </a:lnTo>
                  <a:cubicBezTo>
                    <a:pt x="2187" y="2584"/>
                    <a:pt x="1986" y="2878"/>
                    <a:pt x="1768" y="3204"/>
                  </a:cubicBezTo>
                  <a:cubicBezTo>
                    <a:pt x="1520" y="3576"/>
                    <a:pt x="1567" y="4042"/>
                    <a:pt x="1846" y="4243"/>
                  </a:cubicBezTo>
                  <a:cubicBezTo>
                    <a:pt x="1951" y="4315"/>
                    <a:pt x="2057" y="4346"/>
                    <a:pt x="2163" y="4346"/>
                  </a:cubicBezTo>
                  <a:cubicBezTo>
                    <a:pt x="2742" y="4346"/>
                    <a:pt x="3300" y="3403"/>
                    <a:pt x="3537" y="3049"/>
                  </a:cubicBezTo>
                  <a:lnTo>
                    <a:pt x="3537" y="3049"/>
                  </a:lnTo>
                  <a:cubicBezTo>
                    <a:pt x="3397" y="3530"/>
                    <a:pt x="3319" y="3980"/>
                    <a:pt x="3350" y="4476"/>
                  </a:cubicBezTo>
                  <a:cubicBezTo>
                    <a:pt x="3366" y="4848"/>
                    <a:pt x="3490" y="5019"/>
                    <a:pt x="3645" y="5112"/>
                  </a:cubicBezTo>
                  <a:cubicBezTo>
                    <a:pt x="3714" y="5163"/>
                    <a:pt x="3831" y="5208"/>
                    <a:pt x="3967" y="5208"/>
                  </a:cubicBezTo>
                  <a:cubicBezTo>
                    <a:pt x="4200" y="5208"/>
                    <a:pt x="4488" y="5076"/>
                    <a:pt x="4684" y="4615"/>
                  </a:cubicBezTo>
                  <a:cubicBezTo>
                    <a:pt x="4963" y="3949"/>
                    <a:pt x="5274" y="180"/>
                    <a:pt x="4421" y="40"/>
                  </a:cubicBezTo>
                  <a:cubicBezTo>
                    <a:pt x="4332" y="21"/>
                    <a:pt x="4145" y="1"/>
                    <a:pt x="3983"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4" name="Google Shape;814;p10"/>
            <p:cNvSpPr/>
            <p:nvPr/>
          </p:nvSpPr>
          <p:spPr>
            <a:xfrm>
              <a:off x="1807500" y="4169925"/>
              <a:ext cx="134950" cy="124500"/>
            </a:xfrm>
            <a:custGeom>
              <a:rect b="b" l="l" r="r" t="t"/>
              <a:pathLst>
                <a:path extrusionOk="0" h="4980" w="5398">
                  <a:moveTo>
                    <a:pt x="2051" y="0"/>
                  </a:moveTo>
                  <a:cubicBezTo>
                    <a:pt x="1900" y="0"/>
                    <a:pt x="1759" y="93"/>
                    <a:pt x="1629" y="197"/>
                  </a:cubicBezTo>
                  <a:cubicBezTo>
                    <a:pt x="1024" y="709"/>
                    <a:pt x="171" y="3346"/>
                    <a:pt x="47" y="3889"/>
                  </a:cubicBezTo>
                  <a:cubicBezTo>
                    <a:pt x="0" y="4028"/>
                    <a:pt x="78" y="4416"/>
                    <a:pt x="109" y="4555"/>
                  </a:cubicBezTo>
                  <a:cubicBezTo>
                    <a:pt x="184" y="4868"/>
                    <a:pt x="753" y="4980"/>
                    <a:pt x="1469" y="4980"/>
                  </a:cubicBezTo>
                  <a:cubicBezTo>
                    <a:pt x="2670" y="4980"/>
                    <a:pt x="4286" y="4666"/>
                    <a:pt x="4684" y="4462"/>
                  </a:cubicBezTo>
                  <a:cubicBezTo>
                    <a:pt x="5397" y="4106"/>
                    <a:pt x="5258" y="3563"/>
                    <a:pt x="5103" y="3377"/>
                  </a:cubicBezTo>
                  <a:cubicBezTo>
                    <a:pt x="5000" y="3245"/>
                    <a:pt x="4829" y="3127"/>
                    <a:pt x="4511" y="3127"/>
                  </a:cubicBezTo>
                  <a:cubicBezTo>
                    <a:pt x="4491" y="3127"/>
                    <a:pt x="4472" y="3128"/>
                    <a:pt x="4451" y="3129"/>
                  </a:cubicBezTo>
                  <a:cubicBezTo>
                    <a:pt x="3955" y="3160"/>
                    <a:pt x="3505" y="3253"/>
                    <a:pt x="3040" y="3439"/>
                  </a:cubicBezTo>
                  <a:cubicBezTo>
                    <a:pt x="3443" y="3129"/>
                    <a:pt x="4606" y="2307"/>
                    <a:pt x="4095" y="1671"/>
                  </a:cubicBezTo>
                  <a:cubicBezTo>
                    <a:pt x="3983" y="1535"/>
                    <a:pt x="3805" y="1465"/>
                    <a:pt x="3613" y="1465"/>
                  </a:cubicBezTo>
                  <a:cubicBezTo>
                    <a:pt x="3431" y="1465"/>
                    <a:pt x="3237" y="1527"/>
                    <a:pt x="3071" y="1655"/>
                  </a:cubicBezTo>
                  <a:cubicBezTo>
                    <a:pt x="2761" y="1903"/>
                    <a:pt x="2482" y="2120"/>
                    <a:pt x="2233" y="2353"/>
                  </a:cubicBezTo>
                  <a:cubicBezTo>
                    <a:pt x="2513" y="1671"/>
                    <a:pt x="2900" y="895"/>
                    <a:pt x="2497" y="275"/>
                  </a:cubicBezTo>
                  <a:cubicBezTo>
                    <a:pt x="2420" y="151"/>
                    <a:pt x="2296" y="27"/>
                    <a:pt x="2140" y="11"/>
                  </a:cubicBezTo>
                  <a:cubicBezTo>
                    <a:pt x="2110" y="4"/>
                    <a:pt x="2081" y="0"/>
                    <a:pt x="2051"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5" name="Google Shape;815;p10"/>
            <p:cNvSpPr/>
            <p:nvPr/>
          </p:nvSpPr>
          <p:spPr>
            <a:xfrm>
              <a:off x="1693875" y="4239500"/>
              <a:ext cx="174525" cy="165775"/>
            </a:xfrm>
            <a:custGeom>
              <a:rect b="b" l="l" r="r" t="t"/>
              <a:pathLst>
                <a:path extrusionOk="0" h="6631" w="6981">
                  <a:moveTo>
                    <a:pt x="4451" y="1"/>
                  </a:moveTo>
                  <a:cubicBezTo>
                    <a:pt x="3837" y="1"/>
                    <a:pt x="3224" y="246"/>
                    <a:pt x="2777" y="733"/>
                  </a:cubicBezTo>
                  <a:lnTo>
                    <a:pt x="854" y="2812"/>
                  </a:lnTo>
                  <a:cubicBezTo>
                    <a:pt x="1" y="3727"/>
                    <a:pt x="63" y="5185"/>
                    <a:pt x="978" y="6022"/>
                  </a:cubicBezTo>
                  <a:cubicBezTo>
                    <a:pt x="1414" y="6428"/>
                    <a:pt x="1972" y="6630"/>
                    <a:pt x="2530" y="6630"/>
                  </a:cubicBezTo>
                  <a:cubicBezTo>
                    <a:pt x="3144" y="6630"/>
                    <a:pt x="3757" y="6386"/>
                    <a:pt x="4204" y="5898"/>
                  </a:cubicBezTo>
                  <a:lnTo>
                    <a:pt x="6127" y="3820"/>
                  </a:lnTo>
                  <a:cubicBezTo>
                    <a:pt x="6980" y="2905"/>
                    <a:pt x="6918" y="1462"/>
                    <a:pt x="6003" y="609"/>
                  </a:cubicBezTo>
                  <a:cubicBezTo>
                    <a:pt x="5567" y="203"/>
                    <a:pt x="5009" y="1"/>
                    <a:pt x="4451" y="1"/>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6" name="Google Shape;816;p10"/>
            <p:cNvSpPr/>
            <p:nvPr/>
          </p:nvSpPr>
          <p:spPr>
            <a:xfrm>
              <a:off x="1727225" y="4305900"/>
              <a:ext cx="51975" cy="40725"/>
            </a:xfrm>
            <a:custGeom>
              <a:rect b="b" l="l" r="r" t="t"/>
              <a:pathLst>
                <a:path extrusionOk="0" h="1629" w="2079">
                  <a:moveTo>
                    <a:pt x="1040" y="0"/>
                  </a:moveTo>
                  <a:cubicBezTo>
                    <a:pt x="1" y="0"/>
                    <a:pt x="1" y="1629"/>
                    <a:pt x="1040" y="1629"/>
                  </a:cubicBezTo>
                  <a:cubicBezTo>
                    <a:pt x="2079" y="1629"/>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7" name="Google Shape;817;p10"/>
            <p:cNvSpPr/>
            <p:nvPr/>
          </p:nvSpPr>
          <p:spPr>
            <a:xfrm>
              <a:off x="1716375" y="4362900"/>
              <a:ext cx="52375" cy="40725"/>
            </a:xfrm>
            <a:custGeom>
              <a:rect b="b" l="l" r="r" t="t"/>
              <a:pathLst>
                <a:path extrusionOk="0" h="1629" w="2095">
                  <a:moveTo>
                    <a:pt x="1039" y="0"/>
                  </a:moveTo>
                  <a:cubicBezTo>
                    <a:pt x="0" y="0"/>
                    <a:pt x="0" y="1629"/>
                    <a:pt x="1039" y="1629"/>
                  </a:cubicBezTo>
                  <a:cubicBezTo>
                    <a:pt x="2094" y="1629"/>
                    <a:pt x="2094"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8" name="Google Shape;818;p10"/>
            <p:cNvSpPr/>
            <p:nvPr/>
          </p:nvSpPr>
          <p:spPr>
            <a:xfrm>
              <a:off x="1826500" y="4282250"/>
              <a:ext cx="51975" cy="40725"/>
            </a:xfrm>
            <a:custGeom>
              <a:rect b="b" l="l" r="r" t="t"/>
              <a:pathLst>
                <a:path extrusionOk="0" h="1629" w="2079">
                  <a:moveTo>
                    <a:pt x="1039" y="0"/>
                  </a:moveTo>
                  <a:cubicBezTo>
                    <a:pt x="0" y="0"/>
                    <a:pt x="0" y="1629"/>
                    <a:pt x="1039" y="1629"/>
                  </a:cubicBezTo>
                  <a:cubicBezTo>
                    <a:pt x="2078" y="1629"/>
                    <a:pt x="2078"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9" name="Google Shape;819;p10"/>
            <p:cNvSpPr/>
            <p:nvPr/>
          </p:nvSpPr>
          <p:spPr>
            <a:xfrm>
              <a:off x="1783850" y="4239200"/>
              <a:ext cx="52350" cy="40750"/>
            </a:xfrm>
            <a:custGeom>
              <a:rect b="b" l="l" r="r" t="t"/>
              <a:pathLst>
                <a:path extrusionOk="0" h="1630" w="2094">
                  <a:moveTo>
                    <a:pt x="1055" y="1"/>
                  </a:moveTo>
                  <a:cubicBezTo>
                    <a:pt x="16" y="1"/>
                    <a:pt x="0" y="1629"/>
                    <a:pt x="1055" y="1629"/>
                  </a:cubicBezTo>
                  <a:cubicBezTo>
                    <a:pt x="2094" y="1629"/>
                    <a:pt x="2094" y="1"/>
                    <a:pt x="1055"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0" name="Google Shape;820;p10"/>
            <p:cNvSpPr/>
            <p:nvPr/>
          </p:nvSpPr>
          <p:spPr>
            <a:xfrm>
              <a:off x="1776850" y="4297750"/>
              <a:ext cx="52375" cy="40350"/>
            </a:xfrm>
            <a:custGeom>
              <a:rect b="b" l="l" r="r" t="t"/>
              <a:pathLst>
                <a:path extrusionOk="0" h="1614" w="2095">
                  <a:moveTo>
                    <a:pt x="1040" y="1"/>
                  </a:moveTo>
                  <a:cubicBezTo>
                    <a:pt x="1" y="1"/>
                    <a:pt x="1" y="1614"/>
                    <a:pt x="1040" y="1614"/>
                  </a:cubicBezTo>
                  <a:cubicBezTo>
                    <a:pt x="2095" y="1614"/>
                    <a:pt x="2095" y="1"/>
                    <a:pt x="1040"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1" name="Google Shape;821;p10"/>
            <p:cNvSpPr/>
            <p:nvPr/>
          </p:nvSpPr>
          <p:spPr>
            <a:xfrm>
              <a:off x="1769500" y="4348175"/>
              <a:ext cx="51975" cy="40325"/>
            </a:xfrm>
            <a:custGeom>
              <a:rect b="b" l="l" r="r" t="t"/>
              <a:pathLst>
                <a:path extrusionOk="0" h="1613" w="2079">
                  <a:moveTo>
                    <a:pt x="1039" y="0"/>
                  </a:moveTo>
                  <a:cubicBezTo>
                    <a:pt x="0" y="0"/>
                    <a:pt x="0" y="1613"/>
                    <a:pt x="1039" y="1613"/>
                  </a:cubicBezTo>
                  <a:cubicBezTo>
                    <a:pt x="2078" y="1613"/>
                    <a:pt x="2078"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2" name="Google Shape;822;p10"/>
            <p:cNvSpPr/>
            <p:nvPr/>
          </p:nvSpPr>
          <p:spPr>
            <a:xfrm>
              <a:off x="1738475" y="4252400"/>
              <a:ext cx="51975" cy="40725"/>
            </a:xfrm>
            <a:custGeom>
              <a:rect b="b" l="l" r="r" t="t"/>
              <a:pathLst>
                <a:path extrusionOk="0" h="1629" w="2079">
                  <a:moveTo>
                    <a:pt x="1040" y="0"/>
                  </a:moveTo>
                  <a:cubicBezTo>
                    <a:pt x="0" y="0"/>
                    <a:pt x="0" y="1629"/>
                    <a:pt x="1040" y="1629"/>
                  </a:cubicBezTo>
                  <a:cubicBezTo>
                    <a:pt x="2079" y="1629"/>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3" name="Google Shape;823;p10"/>
            <p:cNvSpPr/>
            <p:nvPr/>
          </p:nvSpPr>
          <p:spPr>
            <a:xfrm>
              <a:off x="1679925" y="4322575"/>
              <a:ext cx="51975" cy="40350"/>
            </a:xfrm>
            <a:custGeom>
              <a:rect b="b" l="l" r="r" t="t"/>
              <a:pathLst>
                <a:path extrusionOk="0" h="1614" w="2079">
                  <a:moveTo>
                    <a:pt x="1040" y="0"/>
                  </a:moveTo>
                  <a:cubicBezTo>
                    <a:pt x="0" y="0"/>
                    <a:pt x="0" y="1613"/>
                    <a:pt x="1040" y="1613"/>
                  </a:cubicBezTo>
                  <a:cubicBezTo>
                    <a:pt x="2079" y="1613"/>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24" name="Google Shape;824;p10"/>
          <p:cNvGrpSpPr/>
          <p:nvPr/>
        </p:nvGrpSpPr>
        <p:grpSpPr>
          <a:xfrm>
            <a:off x="5556508" y="4678184"/>
            <a:ext cx="553215" cy="567273"/>
            <a:chOff x="2100225" y="3794250"/>
            <a:chExt cx="924800" cy="948300"/>
          </a:xfrm>
        </p:grpSpPr>
        <p:sp>
          <p:nvSpPr>
            <p:cNvPr id="825" name="Google Shape;825;p10"/>
            <p:cNvSpPr/>
            <p:nvPr/>
          </p:nvSpPr>
          <p:spPr>
            <a:xfrm>
              <a:off x="2100225" y="3794250"/>
              <a:ext cx="924800" cy="948300"/>
            </a:xfrm>
            <a:custGeom>
              <a:rect b="b" l="l" r="r" t="t"/>
              <a:pathLst>
                <a:path extrusionOk="0" h="37932" w="36992">
                  <a:moveTo>
                    <a:pt x="18631" y="0"/>
                  </a:moveTo>
                  <a:cubicBezTo>
                    <a:pt x="18420" y="0"/>
                    <a:pt x="18212" y="3"/>
                    <a:pt x="18007" y="9"/>
                  </a:cubicBezTo>
                  <a:cubicBezTo>
                    <a:pt x="12827" y="149"/>
                    <a:pt x="3770" y="5329"/>
                    <a:pt x="5088" y="19675"/>
                  </a:cubicBezTo>
                  <a:cubicBezTo>
                    <a:pt x="5383" y="22824"/>
                    <a:pt x="5522" y="25833"/>
                    <a:pt x="4281" y="28842"/>
                  </a:cubicBezTo>
                  <a:cubicBezTo>
                    <a:pt x="3397" y="30997"/>
                    <a:pt x="2079" y="32936"/>
                    <a:pt x="823" y="34890"/>
                  </a:cubicBezTo>
                  <a:cubicBezTo>
                    <a:pt x="404" y="35526"/>
                    <a:pt x="1" y="36317"/>
                    <a:pt x="358" y="36969"/>
                  </a:cubicBezTo>
                  <a:cubicBezTo>
                    <a:pt x="637" y="37511"/>
                    <a:pt x="1304" y="37698"/>
                    <a:pt x="1908" y="37775"/>
                  </a:cubicBezTo>
                  <a:cubicBezTo>
                    <a:pt x="2602" y="37883"/>
                    <a:pt x="3296" y="37931"/>
                    <a:pt x="3989" y="37931"/>
                  </a:cubicBezTo>
                  <a:cubicBezTo>
                    <a:pt x="6988" y="37931"/>
                    <a:pt x="9977" y="37031"/>
                    <a:pt x="12874" y="36162"/>
                  </a:cubicBezTo>
                  <a:cubicBezTo>
                    <a:pt x="32013" y="30470"/>
                    <a:pt x="36991" y="17783"/>
                    <a:pt x="34758" y="10246"/>
                  </a:cubicBezTo>
                  <a:cubicBezTo>
                    <a:pt x="32408" y="2328"/>
                    <a:pt x="24440" y="0"/>
                    <a:pt x="18631"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6" name="Google Shape;826;p10"/>
            <p:cNvSpPr/>
            <p:nvPr/>
          </p:nvSpPr>
          <p:spPr>
            <a:xfrm>
              <a:off x="2689975" y="4074825"/>
              <a:ext cx="150100" cy="149800"/>
            </a:xfrm>
            <a:custGeom>
              <a:rect b="b" l="l" r="r" t="t"/>
              <a:pathLst>
                <a:path extrusionOk="0" h="5992" w="6004">
                  <a:moveTo>
                    <a:pt x="3246" y="0"/>
                  </a:moveTo>
                  <a:cubicBezTo>
                    <a:pt x="2115" y="0"/>
                    <a:pt x="985" y="836"/>
                    <a:pt x="528" y="2125"/>
                  </a:cubicBezTo>
                  <a:cubicBezTo>
                    <a:pt x="1" y="3613"/>
                    <a:pt x="544" y="5195"/>
                    <a:pt x="1753" y="5769"/>
                  </a:cubicBezTo>
                  <a:cubicBezTo>
                    <a:pt x="1815" y="5800"/>
                    <a:pt x="1893" y="5831"/>
                    <a:pt x="1971" y="5862"/>
                  </a:cubicBezTo>
                  <a:cubicBezTo>
                    <a:pt x="2220" y="5950"/>
                    <a:pt x="2475" y="5992"/>
                    <a:pt x="2730" y="5992"/>
                  </a:cubicBezTo>
                  <a:cubicBezTo>
                    <a:pt x="3869" y="5992"/>
                    <a:pt x="4988" y="5155"/>
                    <a:pt x="5445" y="3862"/>
                  </a:cubicBezTo>
                  <a:cubicBezTo>
                    <a:pt x="6003" y="2280"/>
                    <a:pt x="5367" y="605"/>
                    <a:pt x="4002" y="124"/>
                  </a:cubicBezTo>
                  <a:cubicBezTo>
                    <a:pt x="3925" y="108"/>
                    <a:pt x="3847" y="77"/>
                    <a:pt x="3770" y="62"/>
                  </a:cubicBezTo>
                  <a:cubicBezTo>
                    <a:pt x="3597" y="20"/>
                    <a:pt x="3421" y="0"/>
                    <a:pt x="3246" y="0"/>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7" name="Google Shape;827;p10"/>
            <p:cNvSpPr/>
            <p:nvPr/>
          </p:nvSpPr>
          <p:spPr>
            <a:xfrm>
              <a:off x="2689975" y="4074825"/>
              <a:ext cx="138075" cy="145800"/>
            </a:xfrm>
            <a:custGeom>
              <a:rect b="b" l="l" r="r" t="t"/>
              <a:pathLst>
                <a:path extrusionOk="0" h="5832" w="5523">
                  <a:moveTo>
                    <a:pt x="3247" y="0"/>
                  </a:moveTo>
                  <a:cubicBezTo>
                    <a:pt x="2119" y="0"/>
                    <a:pt x="998" y="836"/>
                    <a:pt x="528" y="2125"/>
                  </a:cubicBezTo>
                  <a:cubicBezTo>
                    <a:pt x="1" y="3613"/>
                    <a:pt x="544" y="5195"/>
                    <a:pt x="1753" y="5769"/>
                  </a:cubicBezTo>
                  <a:cubicBezTo>
                    <a:pt x="1926" y="5811"/>
                    <a:pt x="2101" y="5831"/>
                    <a:pt x="2276" y="5831"/>
                  </a:cubicBezTo>
                  <a:cubicBezTo>
                    <a:pt x="3404" y="5831"/>
                    <a:pt x="4525" y="4995"/>
                    <a:pt x="4995" y="3707"/>
                  </a:cubicBezTo>
                  <a:cubicBezTo>
                    <a:pt x="5522" y="2202"/>
                    <a:pt x="4979" y="636"/>
                    <a:pt x="3770" y="62"/>
                  </a:cubicBezTo>
                  <a:cubicBezTo>
                    <a:pt x="3597" y="20"/>
                    <a:pt x="3422" y="0"/>
                    <a:pt x="3247" y="0"/>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8" name="Google Shape;828;p10"/>
            <p:cNvSpPr/>
            <p:nvPr/>
          </p:nvSpPr>
          <p:spPr>
            <a:xfrm>
              <a:off x="2418950" y="3978900"/>
              <a:ext cx="150075" cy="149850"/>
            </a:xfrm>
            <a:custGeom>
              <a:rect b="b" l="l" r="r" t="t"/>
              <a:pathLst>
                <a:path extrusionOk="0" h="5994" w="6003">
                  <a:moveTo>
                    <a:pt x="3280" y="0"/>
                  </a:moveTo>
                  <a:cubicBezTo>
                    <a:pt x="2145" y="0"/>
                    <a:pt x="1015" y="838"/>
                    <a:pt x="559" y="2131"/>
                  </a:cubicBezTo>
                  <a:cubicBezTo>
                    <a:pt x="1" y="3713"/>
                    <a:pt x="652" y="5388"/>
                    <a:pt x="2001" y="5869"/>
                  </a:cubicBezTo>
                  <a:cubicBezTo>
                    <a:pt x="2079" y="5900"/>
                    <a:pt x="2156" y="5915"/>
                    <a:pt x="2234" y="5931"/>
                  </a:cubicBezTo>
                  <a:cubicBezTo>
                    <a:pt x="2409" y="5973"/>
                    <a:pt x="2586" y="5993"/>
                    <a:pt x="2764" y="5993"/>
                  </a:cubicBezTo>
                  <a:cubicBezTo>
                    <a:pt x="3892" y="5993"/>
                    <a:pt x="5020" y="5168"/>
                    <a:pt x="5476" y="3868"/>
                  </a:cubicBezTo>
                  <a:cubicBezTo>
                    <a:pt x="6003" y="2379"/>
                    <a:pt x="5460" y="812"/>
                    <a:pt x="4250" y="223"/>
                  </a:cubicBezTo>
                  <a:cubicBezTo>
                    <a:pt x="4188" y="192"/>
                    <a:pt x="4111" y="161"/>
                    <a:pt x="4033" y="130"/>
                  </a:cubicBezTo>
                  <a:cubicBezTo>
                    <a:pt x="3787" y="42"/>
                    <a:pt x="3533" y="0"/>
                    <a:pt x="3280" y="0"/>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9" name="Google Shape;829;p10"/>
            <p:cNvSpPr/>
            <p:nvPr/>
          </p:nvSpPr>
          <p:spPr>
            <a:xfrm>
              <a:off x="2430975" y="3982925"/>
              <a:ext cx="138050" cy="145825"/>
            </a:xfrm>
            <a:custGeom>
              <a:rect b="b" l="l" r="r" t="t"/>
              <a:pathLst>
                <a:path extrusionOk="0" h="5833" w="5522">
                  <a:moveTo>
                    <a:pt x="3247" y="0"/>
                  </a:moveTo>
                  <a:cubicBezTo>
                    <a:pt x="2119" y="0"/>
                    <a:pt x="1000" y="838"/>
                    <a:pt x="543" y="2140"/>
                  </a:cubicBezTo>
                  <a:cubicBezTo>
                    <a:pt x="0" y="3629"/>
                    <a:pt x="543" y="5196"/>
                    <a:pt x="1753" y="5770"/>
                  </a:cubicBezTo>
                  <a:cubicBezTo>
                    <a:pt x="1928" y="5812"/>
                    <a:pt x="2105" y="5832"/>
                    <a:pt x="2283" y="5832"/>
                  </a:cubicBezTo>
                  <a:cubicBezTo>
                    <a:pt x="3411" y="5832"/>
                    <a:pt x="4539" y="5007"/>
                    <a:pt x="4995" y="3707"/>
                  </a:cubicBezTo>
                  <a:cubicBezTo>
                    <a:pt x="5522" y="2218"/>
                    <a:pt x="4979" y="651"/>
                    <a:pt x="3769" y="62"/>
                  </a:cubicBezTo>
                  <a:cubicBezTo>
                    <a:pt x="3597" y="20"/>
                    <a:pt x="3422" y="0"/>
                    <a:pt x="3247" y="0"/>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0" name="Google Shape;830;p10"/>
            <p:cNvSpPr/>
            <p:nvPr/>
          </p:nvSpPr>
          <p:spPr>
            <a:xfrm>
              <a:off x="2509675" y="4150775"/>
              <a:ext cx="178000" cy="109400"/>
            </a:xfrm>
            <a:custGeom>
              <a:rect b="b" l="l" r="r" t="t"/>
              <a:pathLst>
                <a:path extrusionOk="0" h="4376" w="7120">
                  <a:moveTo>
                    <a:pt x="2717" y="1"/>
                  </a:moveTo>
                  <a:cubicBezTo>
                    <a:pt x="569" y="1"/>
                    <a:pt x="1" y="2297"/>
                    <a:pt x="1" y="2297"/>
                  </a:cubicBezTo>
                  <a:lnTo>
                    <a:pt x="5848" y="4375"/>
                  </a:lnTo>
                  <a:cubicBezTo>
                    <a:pt x="5848" y="4375"/>
                    <a:pt x="7120" y="1335"/>
                    <a:pt x="4033" y="250"/>
                  </a:cubicBezTo>
                  <a:cubicBezTo>
                    <a:pt x="3540" y="75"/>
                    <a:pt x="3103" y="1"/>
                    <a:pt x="2717" y="1"/>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1" name="Google Shape;831;p10"/>
            <p:cNvSpPr/>
            <p:nvPr/>
          </p:nvSpPr>
          <p:spPr>
            <a:xfrm>
              <a:off x="2515500" y="4150525"/>
              <a:ext cx="158600" cy="101900"/>
            </a:xfrm>
            <a:custGeom>
              <a:rect b="b" l="l" r="r" t="t"/>
              <a:pathLst>
                <a:path extrusionOk="0" h="4076" w="6344">
                  <a:moveTo>
                    <a:pt x="2689" y="0"/>
                  </a:moveTo>
                  <a:cubicBezTo>
                    <a:pt x="721" y="0"/>
                    <a:pt x="1" y="2105"/>
                    <a:pt x="1" y="2105"/>
                  </a:cubicBezTo>
                  <a:lnTo>
                    <a:pt x="5553" y="4075"/>
                  </a:lnTo>
                  <a:cubicBezTo>
                    <a:pt x="5553" y="4075"/>
                    <a:pt x="6344" y="1113"/>
                    <a:pt x="3831" y="213"/>
                  </a:cubicBezTo>
                  <a:cubicBezTo>
                    <a:pt x="3411" y="64"/>
                    <a:pt x="3031" y="0"/>
                    <a:pt x="2689" y="0"/>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32" name="Google Shape;832;p10"/>
          <p:cNvGrpSpPr/>
          <p:nvPr/>
        </p:nvGrpSpPr>
        <p:grpSpPr>
          <a:xfrm>
            <a:off x="6420890" y="4825754"/>
            <a:ext cx="187566" cy="183830"/>
            <a:chOff x="7972900" y="1017250"/>
            <a:chExt cx="754791" cy="739760"/>
          </a:xfrm>
        </p:grpSpPr>
        <p:sp>
          <p:nvSpPr>
            <p:cNvPr id="833" name="Google Shape;833;p10"/>
            <p:cNvSpPr/>
            <p:nvPr/>
          </p:nvSpPr>
          <p:spPr>
            <a:xfrm>
              <a:off x="7972900" y="1017250"/>
              <a:ext cx="754791" cy="739760"/>
            </a:xfrm>
            <a:custGeom>
              <a:rect b="b" l="l" r="r" t="t"/>
              <a:pathLst>
                <a:path extrusionOk="0" h="14715" w="15014">
                  <a:moveTo>
                    <a:pt x="7499" y="1"/>
                  </a:moveTo>
                  <a:cubicBezTo>
                    <a:pt x="7404" y="1"/>
                    <a:pt x="7308" y="3"/>
                    <a:pt x="7212" y="6"/>
                  </a:cubicBezTo>
                  <a:cubicBezTo>
                    <a:pt x="3149" y="161"/>
                    <a:pt x="0" y="3589"/>
                    <a:pt x="156" y="7637"/>
                  </a:cubicBezTo>
                  <a:cubicBezTo>
                    <a:pt x="307" y="11605"/>
                    <a:pt x="3578" y="14715"/>
                    <a:pt x="7501" y="14715"/>
                  </a:cubicBezTo>
                  <a:cubicBezTo>
                    <a:pt x="7596" y="14715"/>
                    <a:pt x="7691" y="14713"/>
                    <a:pt x="7786" y="14709"/>
                  </a:cubicBezTo>
                  <a:cubicBezTo>
                    <a:pt x="11850" y="14554"/>
                    <a:pt x="15014" y="11127"/>
                    <a:pt x="14859" y="7063"/>
                  </a:cubicBezTo>
                  <a:cubicBezTo>
                    <a:pt x="14707" y="3111"/>
                    <a:pt x="11436" y="1"/>
                    <a:pt x="749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4" name="Google Shape;834;p10"/>
            <p:cNvSpPr/>
            <p:nvPr/>
          </p:nvSpPr>
          <p:spPr>
            <a:xfrm>
              <a:off x="8110900" y="1152989"/>
              <a:ext cx="478795" cy="468288"/>
            </a:xfrm>
            <a:custGeom>
              <a:rect b="b" l="l" r="r" t="t"/>
              <a:pathLst>
                <a:path extrusionOk="0" h="9315" w="9524">
                  <a:moveTo>
                    <a:pt x="4776" y="1"/>
                  </a:moveTo>
                  <a:cubicBezTo>
                    <a:pt x="4709" y="1"/>
                    <a:pt x="4643" y="2"/>
                    <a:pt x="4576" y="5"/>
                  </a:cubicBezTo>
                  <a:cubicBezTo>
                    <a:pt x="2001" y="114"/>
                    <a:pt x="1" y="2269"/>
                    <a:pt x="109" y="4844"/>
                  </a:cubicBezTo>
                  <a:cubicBezTo>
                    <a:pt x="215" y="7352"/>
                    <a:pt x="2278" y="9315"/>
                    <a:pt x="4764" y="9315"/>
                  </a:cubicBezTo>
                  <a:cubicBezTo>
                    <a:pt x="4830" y="9315"/>
                    <a:pt x="4897" y="9314"/>
                    <a:pt x="4964" y="9311"/>
                  </a:cubicBezTo>
                  <a:cubicBezTo>
                    <a:pt x="7523" y="9202"/>
                    <a:pt x="9523" y="7031"/>
                    <a:pt x="9415" y="4472"/>
                  </a:cubicBezTo>
                  <a:cubicBezTo>
                    <a:pt x="9309" y="1964"/>
                    <a:pt x="7261" y="1"/>
                    <a:pt x="477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5" name="Google Shape;835;p10"/>
            <p:cNvSpPr/>
            <p:nvPr/>
          </p:nvSpPr>
          <p:spPr>
            <a:xfrm>
              <a:off x="8232560" y="1270126"/>
              <a:ext cx="236281" cy="234018"/>
            </a:xfrm>
            <a:custGeom>
              <a:rect b="b" l="l" r="r" t="t"/>
              <a:pathLst>
                <a:path extrusionOk="0" h="4655" w="4700">
                  <a:moveTo>
                    <a:pt x="2318" y="1"/>
                  </a:moveTo>
                  <a:cubicBezTo>
                    <a:pt x="1070" y="1"/>
                    <a:pt x="31" y="1028"/>
                    <a:pt x="16" y="2297"/>
                  </a:cubicBezTo>
                  <a:cubicBezTo>
                    <a:pt x="0" y="3569"/>
                    <a:pt x="1024" y="4639"/>
                    <a:pt x="2311" y="4654"/>
                  </a:cubicBezTo>
                  <a:cubicBezTo>
                    <a:pt x="2321" y="4654"/>
                    <a:pt x="2330" y="4654"/>
                    <a:pt x="2340" y="4654"/>
                  </a:cubicBezTo>
                  <a:cubicBezTo>
                    <a:pt x="3614" y="4654"/>
                    <a:pt x="4653" y="3637"/>
                    <a:pt x="4668" y="2359"/>
                  </a:cubicBezTo>
                  <a:cubicBezTo>
                    <a:pt x="4700" y="1072"/>
                    <a:pt x="3660" y="17"/>
                    <a:pt x="2373" y="1"/>
                  </a:cubicBezTo>
                  <a:cubicBezTo>
                    <a:pt x="2355" y="1"/>
                    <a:pt x="2336" y="1"/>
                    <a:pt x="2318" y="1"/>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6" name="Google Shape;836;p10"/>
            <p:cNvSpPr/>
            <p:nvPr/>
          </p:nvSpPr>
          <p:spPr>
            <a:xfrm>
              <a:off x="8209938" y="1349005"/>
              <a:ext cx="61634" cy="56054"/>
            </a:xfrm>
            <a:custGeom>
              <a:rect b="b" l="l" r="r" t="t"/>
              <a:pathLst>
                <a:path extrusionOk="0" h="1115" w="1226">
                  <a:moveTo>
                    <a:pt x="614" y="0"/>
                  </a:moveTo>
                  <a:cubicBezTo>
                    <a:pt x="465" y="0"/>
                    <a:pt x="316" y="63"/>
                    <a:pt x="202" y="185"/>
                  </a:cubicBezTo>
                  <a:cubicBezTo>
                    <a:pt x="0" y="402"/>
                    <a:pt x="16" y="759"/>
                    <a:pt x="233" y="960"/>
                  </a:cubicBezTo>
                  <a:cubicBezTo>
                    <a:pt x="343" y="1063"/>
                    <a:pt x="478" y="1114"/>
                    <a:pt x="612" y="1114"/>
                  </a:cubicBezTo>
                  <a:cubicBezTo>
                    <a:pt x="761" y="1114"/>
                    <a:pt x="910" y="1052"/>
                    <a:pt x="1024" y="929"/>
                  </a:cubicBezTo>
                  <a:cubicBezTo>
                    <a:pt x="1226" y="712"/>
                    <a:pt x="1210" y="356"/>
                    <a:pt x="993" y="154"/>
                  </a:cubicBezTo>
                  <a:cubicBezTo>
                    <a:pt x="883" y="51"/>
                    <a:pt x="748" y="0"/>
                    <a:pt x="61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37" name="Google Shape;837;p10"/>
          <p:cNvGrpSpPr/>
          <p:nvPr/>
        </p:nvGrpSpPr>
        <p:grpSpPr>
          <a:xfrm rot="-6937582">
            <a:off x="7145915" y="4810903"/>
            <a:ext cx="392572" cy="111932"/>
            <a:chOff x="3827225" y="3139400"/>
            <a:chExt cx="298975" cy="88200"/>
          </a:xfrm>
        </p:grpSpPr>
        <p:sp>
          <p:nvSpPr>
            <p:cNvPr id="838" name="Google Shape;838;p10"/>
            <p:cNvSpPr/>
            <p:nvPr/>
          </p:nvSpPr>
          <p:spPr>
            <a:xfrm>
              <a:off x="3827225" y="3143250"/>
              <a:ext cx="153950" cy="84350"/>
            </a:xfrm>
            <a:custGeom>
              <a:rect b="b" l="l" r="r" t="t"/>
              <a:pathLst>
                <a:path extrusionOk="0" h="3374" w="6158">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9" name="Google Shape;839;p10"/>
            <p:cNvSpPr/>
            <p:nvPr/>
          </p:nvSpPr>
          <p:spPr>
            <a:xfrm>
              <a:off x="3973775" y="3139400"/>
              <a:ext cx="152425" cy="67325"/>
            </a:xfrm>
            <a:custGeom>
              <a:rect b="b" l="l" r="r" t="t"/>
              <a:pathLst>
                <a:path extrusionOk="0" h="2693" w="6097">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40" name="Google Shape;840;p10"/>
          <p:cNvGrpSpPr/>
          <p:nvPr/>
        </p:nvGrpSpPr>
        <p:grpSpPr>
          <a:xfrm rot="-1984678">
            <a:off x="-161987" y="2482962"/>
            <a:ext cx="457956" cy="130588"/>
            <a:chOff x="3827225" y="3139400"/>
            <a:chExt cx="298975" cy="88200"/>
          </a:xfrm>
        </p:grpSpPr>
        <p:sp>
          <p:nvSpPr>
            <p:cNvPr id="841" name="Google Shape;841;p10"/>
            <p:cNvSpPr/>
            <p:nvPr/>
          </p:nvSpPr>
          <p:spPr>
            <a:xfrm>
              <a:off x="3827225" y="3143250"/>
              <a:ext cx="153950" cy="84350"/>
            </a:xfrm>
            <a:custGeom>
              <a:rect b="b" l="l" r="r" t="t"/>
              <a:pathLst>
                <a:path extrusionOk="0" h="3374" w="6158">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2" name="Google Shape;842;p10"/>
            <p:cNvSpPr/>
            <p:nvPr/>
          </p:nvSpPr>
          <p:spPr>
            <a:xfrm>
              <a:off x="3973775" y="3139400"/>
              <a:ext cx="152425" cy="67325"/>
            </a:xfrm>
            <a:custGeom>
              <a:rect b="b" l="l" r="r" t="t"/>
              <a:pathLst>
                <a:path extrusionOk="0" h="2693" w="6097">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43" name="Google Shape;843;p10"/>
          <p:cNvSpPr/>
          <p:nvPr/>
        </p:nvSpPr>
        <p:spPr>
          <a:xfrm>
            <a:off x="115364" y="2713646"/>
            <a:ext cx="90364" cy="69825"/>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44" name="Google Shape;844;p10"/>
          <p:cNvGrpSpPr/>
          <p:nvPr/>
        </p:nvGrpSpPr>
        <p:grpSpPr>
          <a:xfrm rot="-5217615">
            <a:off x="-125504" y="1109965"/>
            <a:ext cx="316828" cy="329278"/>
            <a:chOff x="1634175" y="4169925"/>
            <a:chExt cx="308275" cy="313675"/>
          </a:xfrm>
        </p:grpSpPr>
        <p:sp>
          <p:nvSpPr>
            <p:cNvPr id="845" name="Google Shape;845;p10"/>
            <p:cNvSpPr/>
            <p:nvPr/>
          </p:nvSpPr>
          <p:spPr>
            <a:xfrm>
              <a:off x="1634175" y="4353375"/>
              <a:ext cx="131850" cy="130225"/>
            </a:xfrm>
            <a:custGeom>
              <a:rect b="b" l="l" r="r" t="t"/>
              <a:pathLst>
                <a:path extrusionOk="0" h="5209" w="5274">
                  <a:moveTo>
                    <a:pt x="3983" y="1"/>
                  </a:moveTo>
                  <a:cubicBezTo>
                    <a:pt x="3890" y="1"/>
                    <a:pt x="3805" y="8"/>
                    <a:pt x="3754" y="25"/>
                  </a:cubicBezTo>
                  <a:cubicBezTo>
                    <a:pt x="3211" y="211"/>
                    <a:pt x="652" y="1250"/>
                    <a:pt x="202" y="1901"/>
                  </a:cubicBezTo>
                  <a:cubicBezTo>
                    <a:pt x="93" y="2041"/>
                    <a:pt x="0" y="2243"/>
                    <a:pt x="47" y="2413"/>
                  </a:cubicBezTo>
                  <a:cubicBezTo>
                    <a:pt x="78" y="2568"/>
                    <a:pt x="202" y="2677"/>
                    <a:pt x="342" y="2754"/>
                  </a:cubicBezTo>
                  <a:cubicBezTo>
                    <a:pt x="508" y="2845"/>
                    <a:pt x="679" y="2883"/>
                    <a:pt x="853" y="2883"/>
                  </a:cubicBezTo>
                  <a:cubicBezTo>
                    <a:pt x="1361" y="2883"/>
                    <a:pt x="1892" y="2563"/>
                    <a:pt x="2389" y="2320"/>
                  </a:cubicBezTo>
                  <a:lnTo>
                    <a:pt x="2389" y="2320"/>
                  </a:lnTo>
                  <a:cubicBezTo>
                    <a:pt x="2187" y="2584"/>
                    <a:pt x="1986" y="2878"/>
                    <a:pt x="1768" y="3204"/>
                  </a:cubicBezTo>
                  <a:cubicBezTo>
                    <a:pt x="1520" y="3576"/>
                    <a:pt x="1567" y="4042"/>
                    <a:pt x="1846" y="4243"/>
                  </a:cubicBezTo>
                  <a:cubicBezTo>
                    <a:pt x="1951" y="4315"/>
                    <a:pt x="2057" y="4346"/>
                    <a:pt x="2163" y="4346"/>
                  </a:cubicBezTo>
                  <a:cubicBezTo>
                    <a:pt x="2742" y="4346"/>
                    <a:pt x="3300" y="3403"/>
                    <a:pt x="3537" y="3049"/>
                  </a:cubicBezTo>
                  <a:lnTo>
                    <a:pt x="3537" y="3049"/>
                  </a:lnTo>
                  <a:cubicBezTo>
                    <a:pt x="3397" y="3530"/>
                    <a:pt x="3319" y="3980"/>
                    <a:pt x="3350" y="4476"/>
                  </a:cubicBezTo>
                  <a:cubicBezTo>
                    <a:pt x="3366" y="4848"/>
                    <a:pt x="3490" y="5019"/>
                    <a:pt x="3645" y="5112"/>
                  </a:cubicBezTo>
                  <a:cubicBezTo>
                    <a:pt x="3714" y="5163"/>
                    <a:pt x="3831" y="5208"/>
                    <a:pt x="3967" y="5208"/>
                  </a:cubicBezTo>
                  <a:cubicBezTo>
                    <a:pt x="4200" y="5208"/>
                    <a:pt x="4488" y="5076"/>
                    <a:pt x="4684" y="4615"/>
                  </a:cubicBezTo>
                  <a:cubicBezTo>
                    <a:pt x="4963" y="3949"/>
                    <a:pt x="5274" y="180"/>
                    <a:pt x="4421" y="40"/>
                  </a:cubicBezTo>
                  <a:cubicBezTo>
                    <a:pt x="4332" y="21"/>
                    <a:pt x="4145" y="1"/>
                    <a:pt x="3983"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6" name="Google Shape;846;p10"/>
            <p:cNvSpPr/>
            <p:nvPr/>
          </p:nvSpPr>
          <p:spPr>
            <a:xfrm>
              <a:off x="1807500" y="4169925"/>
              <a:ext cx="134950" cy="124500"/>
            </a:xfrm>
            <a:custGeom>
              <a:rect b="b" l="l" r="r" t="t"/>
              <a:pathLst>
                <a:path extrusionOk="0" h="4980" w="5398">
                  <a:moveTo>
                    <a:pt x="2051" y="0"/>
                  </a:moveTo>
                  <a:cubicBezTo>
                    <a:pt x="1900" y="0"/>
                    <a:pt x="1759" y="93"/>
                    <a:pt x="1629" y="197"/>
                  </a:cubicBezTo>
                  <a:cubicBezTo>
                    <a:pt x="1024" y="709"/>
                    <a:pt x="171" y="3346"/>
                    <a:pt x="47" y="3889"/>
                  </a:cubicBezTo>
                  <a:cubicBezTo>
                    <a:pt x="0" y="4028"/>
                    <a:pt x="78" y="4416"/>
                    <a:pt x="109" y="4555"/>
                  </a:cubicBezTo>
                  <a:cubicBezTo>
                    <a:pt x="184" y="4868"/>
                    <a:pt x="753" y="4980"/>
                    <a:pt x="1469" y="4980"/>
                  </a:cubicBezTo>
                  <a:cubicBezTo>
                    <a:pt x="2670" y="4980"/>
                    <a:pt x="4286" y="4666"/>
                    <a:pt x="4684" y="4462"/>
                  </a:cubicBezTo>
                  <a:cubicBezTo>
                    <a:pt x="5397" y="4106"/>
                    <a:pt x="5258" y="3563"/>
                    <a:pt x="5103" y="3377"/>
                  </a:cubicBezTo>
                  <a:cubicBezTo>
                    <a:pt x="5000" y="3245"/>
                    <a:pt x="4829" y="3127"/>
                    <a:pt x="4511" y="3127"/>
                  </a:cubicBezTo>
                  <a:cubicBezTo>
                    <a:pt x="4491" y="3127"/>
                    <a:pt x="4472" y="3128"/>
                    <a:pt x="4451" y="3129"/>
                  </a:cubicBezTo>
                  <a:cubicBezTo>
                    <a:pt x="3955" y="3160"/>
                    <a:pt x="3505" y="3253"/>
                    <a:pt x="3040" y="3439"/>
                  </a:cubicBezTo>
                  <a:cubicBezTo>
                    <a:pt x="3443" y="3129"/>
                    <a:pt x="4606" y="2307"/>
                    <a:pt x="4095" y="1671"/>
                  </a:cubicBezTo>
                  <a:cubicBezTo>
                    <a:pt x="3983" y="1535"/>
                    <a:pt x="3805" y="1465"/>
                    <a:pt x="3613" y="1465"/>
                  </a:cubicBezTo>
                  <a:cubicBezTo>
                    <a:pt x="3431" y="1465"/>
                    <a:pt x="3237" y="1527"/>
                    <a:pt x="3071" y="1655"/>
                  </a:cubicBezTo>
                  <a:cubicBezTo>
                    <a:pt x="2761" y="1903"/>
                    <a:pt x="2482" y="2120"/>
                    <a:pt x="2233" y="2353"/>
                  </a:cubicBezTo>
                  <a:cubicBezTo>
                    <a:pt x="2513" y="1671"/>
                    <a:pt x="2900" y="895"/>
                    <a:pt x="2497" y="275"/>
                  </a:cubicBezTo>
                  <a:cubicBezTo>
                    <a:pt x="2420" y="151"/>
                    <a:pt x="2296" y="27"/>
                    <a:pt x="2140" y="11"/>
                  </a:cubicBezTo>
                  <a:cubicBezTo>
                    <a:pt x="2110" y="4"/>
                    <a:pt x="2081" y="0"/>
                    <a:pt x="2051"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7" name="Google Shape;847;p10"/>
            <p:cNvSpPr/>
            <p:nvPr/>
          </p:nvSpPr>
          <p:spPr>
            <a:xfrm>
              <a:off x="1693875" y="4239500"/>
              <a:ext cx="174525" cy="165775"/>
            </a:xfrm>
            <a:custGeom>
              <a:rect b="b" l="l" r="r" t="t"/>
              <a:pathLst>
                <a:path extrusionOk="0" h="6631" w="6981">
                  <a:moveTo>
                    <a:pt x="4451" y="1"/>
                  </a:moveTo>
                  <a:cubicBezTo>
                    <a:pt x="3837" y="1"/>
                    <a:pt x="3224" y="246"/>
                    <a:pt x="2777" y="733"/>
                  </a:cubicBezTo>
                  <a:lnTo>
                    <a:pt x="854" y="2812"/>
                  </a:lnTo>
                  <a:cubicBezTo>
                    <a:pt x="1" y="3727"/>
                    <a:pt x="63" y="5185"/>
                    <a:pt x="978" y="6022"/>
                  </a:cubicBezTo>
                  <a:cubicBezTo>
                    <a:pt x="1414" y="6428"/>
                    <a:pt x="1972" y="6630"/>
                    <a:pt x="2530" y="6630"/>
                  </a:cubicBezTo>
                  <a:cubicBezTo>
                    <a:pt x="3144" y="6630"/>
                    <a:pt x="3757" y="6386"/>
                    <a:pt x="4204" y="5898"/>
                  </a:cubicBezTo>
                  <a:lnTo>
                    <a:pt x="6127" y="3820"/>
                  </a:lnTo>
                  <a:cubicBezTo>
                    <a:pt x="6980" y="2905"/>
                    <a:pt x="6918" y="1462"/>
                    <a:pt x="6003" y="609"/>
                  </a:cubicBezTo>
                  <a:cubicBezTo>
                    <a:pt x="5567" y="203"/>
                    <a:pt x="5009" y="1"/>
                    <a:pt x="4451" y="1"/>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8" name="Google Shape;848;p10"/>
            <p:cNvSpPr/>
            <p:nvPr/>
          </p:nvSpPr>
          <p:spPr>
            <a:xfrm>
              <a:off x="1727225" y="4305900"/>
              <a:ext cx="51975" cy="40725"/>
            </a:xfrm>
            <a:custGeom>
              <a:rect b="b" l="l" r="r" t="t"/>
              <a:pathLst>
                <a:path extrusionOk="0" h="1629" w="2079">
                  <a:moveTo>
                    <a:pt x="1040" y="0"/>
                  </a:moveTo>
                  <a:cubicBezTo>
                    <a:pt x="1" y="0"/>
                    <a:pt x="1" y="1629"/>
                    <a:pt x="1040" y="1629"/>
                  </a:cubicBezTo>
                  <a:cubicBezTo>
                    <a:pt x="2079" y="1629"/>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9" name="Google Shape;849;p10"/>
            <p:cNvSpPr/>
            <p:nvPr/>
          </p:nvSpPr>
          <p:spPr>
            <a:xfrm>
              <a:off x="1716375" y="4362900"/>
              <a:ext cx="52375" cy="40725"/>
            </a:xfrm>
            <a:custGeom>
              <a:rect b="b" l="l" r="r" t="t"/>
              <a:pathLst>
                <a:path extrusionOk="0" h="1629" w="2095">
                  <a:moveTo>
                    <a:pt x="1039" y="0"/>
                  </a:moveTo>
                  <a:cubicBezTo>
                    <a:pt x="0" y="0"/>
                    <a:pt x="0" y="1629"/>
                    <a:pt x="1039" y="1629"/>
                  </a:cubicBezTo>
                  <a:cubicBezTo>
                    <a:pt x="2094" y="1629"/>
                    <a:pt x="2094"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0" name="Google Shape;850;p10"/>
            <p:cNvSpPr/>
            <p:nvPr/>
          </p:nvSpPr>
          <p:spPr>
            <a:xfrm>
              <a:off x="1826500" y="4282250"/>
              <a:ext cx="51975" cy="40725"/>
            </a:xfrm>
            <a:custGeom>
              <a:rect b="b" l="l" r="r" t="t"/>
              <a:pathLst>
                <a:path extrusionOk="0" h="1629" w="2079">
                  <a:moveTo>
                    <a:pt x="1039" y="0"/>
                  </a:moveTo>
                  <a:cubicBezTo>
                    <a:pt x="0" y="0"/>
                    <a:pt x="0" y="1629"/>
                    <a:pt x="1039" y="1629"/>
                  </a:cubicBezTo>
                  <a:cubicBezTo>
                    <a:pt x="2078" y="1629"/>
                    <a:pt x="2078"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1" name="Google Shape;851;p10"/>
            <p:cNvSpPr/>
            <p:nvPr/>
          </p:nvSpPr>
          <p:spPr>
            <a:xfrm>
              <a:off x="1783850" y="4239200"/>
              <a:ext cx="52350" cy="40750"/>
            </a:xfrm>
            <a:custGeom>
              <a:rect b="b" l="l" r="r" t="t"/>
              <a:pathLst>
                <a:path extrusionOk="0" h="1630" w="2094">
                  <a:moveTo>
                    <a:pt x="1055" y="1"/>
                  </a:moveTo>
                  <a:cubicBezTo>
                    <a:pt x="16" y="1"/>
                    <a:pt x="0" y="1629"/>
                    <a:pt x="1055" y="1629"/>
                  </a:cubicBezTo>
                  <a:cubicBezTo>
                    <a:pt x="2094" y="1629"/>
                    <a:pt x="2094" y="1"/>
                    <a:pt x="1055"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2" name="Google Shape;852;p10"/>
            <p:cNvSpPr/>
            <p:nvPr/>
          </p:nvSpPr>
          <p:spPr>
            <a:xfrm>
              <a:off x="1776850" y="4297750"/>
              <a:ext cx="52375" cy="40350"/>
            </a:xfrm>
            <a:custGeom>
              <a:rect b="b" l="l" r="r" t="t"/>
              <a:pathLst>
                <a:path extrusionOk="0" h="1614" w="2095">
                  <a:moveTo>
                    <a:pt x="1040" y="1"/>
                  </a:moveTo>
                  <a:cubicBezTo>
                    <a:pt x="1" y="1"/>
                    <a:pt x="1" y="1614"/>
                    <a:pt x="1040" y="1614"/>
                  </a:cubicBezTo>
                  <a:cubicBezTo>
                    <a:pt x="2095" y="1614"/>
                    <a:pt x="2095" y="1"/>
                    <a:pt x="1040"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3" name="Google Shape;853;p10"/>
            <p:cNvSpPr/>
            <p:nvPr/>
          </p:nvSpPr>
          <p:spPr>
            <a:xfrm>
              <a:off x="1769500" y="4348175"/>
              <a:ext cx="51975" cy="40325"/>
            </a:xfrm>
            <a:custGeom>
              <a:rect b="b" l="l" r="r" t="t"/>
              <a:pathLst>
                <a:path extrusionOk="0" h="1613" w="2079">
                  <a:moveTo>
                    <a:pt x="1039" y="0"/>
                  </a:moveTo>
                  <a:cubicBezTo>
                    <a:pt x="0" y="0"/>
                    <a:pt x="0" y="1613"/>
                    <a:pt x="1039" y="1613"/>
                  </a:cubicBezTo>
                  <a:cubicBezTo>
                    <a:pt x="2078" y="1613"/>
                    <a:pt x="2078"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4" name="Google Shape;854;p10"/>
            <p:cNvSpPr/>
            <p:nvPr/>
          </p:nvSpPr>
          <p:spPr>
            <a:xfrm>
              <a:off x="1738475" y="4252400"/>
              <a:ext cx="51975" cy="40725"/>
            </a:xfrm>
            <a:custGeom>
              <a:rect b="b" l="l" r="r" t="t"/>
              <a:pathLst>
                <a:path extrusionOk="0" h="1629" w="2079">
                  <a:moveTo>
                    <a:pt x="1040" y="0"/>
                  </a:moveTo>
                  <a:cubicBezTo>
                    <a:pt x="0" y="0"/>
                    <a:pt x="0" y="1629"/>
                    <a:pt x="1040" y="1629"/>
                  </a:cubicBezTo>
                  <a:cubicBezTo>
                    <a:pt x="2079" y="1629"/>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5" name="Google Shape;855;p10"/>
            <p:cNvSpPr/>
            <p:nvPr/>
          </p:nvSpPr>
          <p:spPr>
            <a:xfrm>
              <a:off x="1679925" y="4322575"/>
              <a:ext cx="51975" cy="40350"/>
            </a:xfrm>
            <a:custGeom>
              <a:rect b="b" l="l" r="r" t="t"/>
              <a:pathLst>
                <a:path extrusionOk="0" h="1614" w="2079">
                  <a:moveTo>
                    <a:pt x="1040" y="0"/>
                  </a:moveTo>
                  <a:cubicBezTo>
                    <a:pt x="0" y="0"/>
                    <a:pt x="0" y="1613"/>
                    <a:pt x="1040" y="1613"/>
                  </a:cubicBezTo>
                  <a:cubicBezTo>
                    <a:pt x="2079" y="1613"/>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56" name="Google Shape;856;p10"/>
          <p:cNvSpPr/>
          <p:nvPr/>
        </p:nvSpPr>
        <p:spPr>
          <a:xfrm rot="1093775">
            <a:off x="-71879" y="1980029"/>
            <a:ext cx="435565" cy="349383"/>
          </a:xfrm>
          <a:custGeom>
            <a:rect b="b" l="l" r="r" t="t"/>
            <a:pathLst>
              <a:path extrusionOk="0" h="6600" w="8228">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rgbClr val="FFFFFF">
              <a:alpha val="763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57" name="Google Shape;857;p10"/>
          <p:cNvGrpSpPr/>
          <p:nvPr/>
        </p:nvGrpSpPr>
        <p:grpSpPr>
          <a:xfrm>
            <a:off x="52127" y="1754754"/>
            <a:ext cx="187566" cy="183830"/>
            <a:chOff x="7972900" y="1017250"/>
            <a:chExt cx="754791" cy="739760"/>
          </a:xfrm>
        </p:grpSpPr>
        <p:sp>
          <p:nvSpPr>
            <p:cNvPr id="858" name="Google Shape;858;p10"/>
            <p:cNvSpPr/>
            <p:nvPr/>
          </p:nvSpPr>
          <p:spPr>
            <a:xfrm>
              <a:off x="7972900" y="1017250"/>
              <a:ext cx="754791" cy="739760"/>
            </a:xfrm>
            <a:custGeom>
              <a:rect b="b" l="l" r="r" t="t"/>
              <a:pathLst>
                <a:path extrusionOk="0" h="14715" w="15014">
                  <a:moveTo>
                    <a:pt x="7499" y="1"/>
                  </a:moveTo>
                  <a:cubicBezTo>
                    <a:pt x="7404" y="1"/>
                    <a:pt x="7308" y="3"/>
                    <a:pt x="7212" y="6"/>
                  </a:cubicBezTo>
                  <a:cubicBezTo>
                    <a:pt x="3149" y="161"/>
                    <a:pt x="0" y="3589"/>
                    <a:pt x="156" y="7637"/>
                  </a:cubicBezTo>
                  <a:cubicBezTo>
                    <a:pt x="307" y="11605"/>
                    <a:pt x="3578" y="14715"/>
                    <a:pt x="7501" y="14715"/>
                  </a:cubicBezTo>
                  <a:cubicBezTo>
                    <a:pt x="7596" y="14715"/>
                    <a:pt x="7691" y="14713"/>
                    <a:pt x="7786" y="14709"/>
                  </a:cubicBezTo>
                  <a:cubicBezTo>
                    <a:pt x="11850" y="14554"/>
                    <a:pt x="15014" y="11127"/>
                    <a:pt x="14859" y="7063"/>
                  </a:cubicBezTo>
                  <a:cubicBezTo>
                    <a:pt x="14707" y="3111"/>
                    <a:pt x="11436" y="1"/>
                    <a:pt x="749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9" name="Google Shape;859;p10"/>
            <p:cNvSpPr/>
            <p:nvPr/>
          </p:nvSpPr>
          <p:spPr>
            <a:xfrm>
              <a:off x="8110900" y="1152989"/>
              <a:ext cx="478795" cy="468288"/>
            </a:xfrm>
            <a:custGeom>
              <a:rect b="b" l="l" r="r" t="t"/>
              <a:pathLst>
                <a:path extrusionOk="0" h="9315" w="9524">
                  <a:moveTo>
                    <a:pt x="4776" y="1"/>
                  </a:moveTo>
                  <a:cubicBezTo>
                    <a:pt x="4709" y="1"/>
                    <a:pt x="4643" y="2"/>
                    <a:pt x="4576" y="5"/>
                  </a:cubicBezTo>
                  <a:cubicBezTo>
                    <a:pt x="2001" y="114"/>
                    <a:pt x="1" y="2269"/>
                    <a:pt x="109" y="4844"/>
                  </a:cubicBezTo>
                  <a:cubicBezTo>
                    <a:pt x="215" y="7352"/>
                    <a:pt x="2278" y="9315"/>
                    <a:pt x="4764" y="9315"/>
                  </a:cubicBezTo>
                  <a:cubicBezTo>
                    <a:pt x="4830" y="9315"/>
                    <a:pt x="4897" y="9314"/>
                    <a:pt x="4964" y="9311"/>
                  </a:cubicBezTo>
                  <a:cubicBezTo>
                    <a:pt x="7523" y="9202"/>
                    <a:pt x="9523" y="7031"/>
                    <a:pt x="9415" y="4472"/>
                  </a:cubicBezTo>
                  <a:cubicBezTo>
                    <a:pt x="9309" y="1964"/>
                    <a:pt x="7261" y="1"/>
                    <a:pt x="477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0" name="Google Shape;860;p10"/>
            <p:cNvSpPr/>
            <p:nvPr/>
          </p:nvSpPr>
          <p:spPr>
            <a:xfrm>
              <a:off x="8232560" y="1270126"/>
              <a:ext cx="236281" cy="234018"/>
            </a:xfrm>
            <a:custGeom>
              <a:rect b="b" l="l" r="r" t="t"/>
              <a:pathLst>
                <a:path extrusionOk="0" h="4655" w="4700">
                  <a:moveTo>
                    <a:pt x="2318" y="1"/>
                  </a:moveTo>
                  <a:cubicBezTo>
                    <a:pt x="1070" y="1"/>
                    <a:pt x="31" y="1028"/>
                    <a:pt x="16" y="2297"/>
                  </a:cubicBezTo>
                  <a:cubicBezTo>
                    <a:pt x="0" y="3569"/>
                    <a:pt x="1024" y="4639"/>
                    <a:pt x="2311" y="4654"/>
                  </a:cubicBezTo>
                  <a:cubicBezTo>
                    <a:pt x="2321" y="4654"/>
                    <a:pt x="2330" y="4654"/>
                    <a:pt x="2340" y="4654"/>
                  </a:cubicBezTo>
                  <a:cubicBezTo>
                    <a:pt x="3614" y="4654"/>
                    <a:pt x="4653" y="3637"/>
                    <a:pt x="4668" y="2359"/>
                  </a:cubicBezTo>
                  <a:cubicBezTo>
                    <a:pt x="4700" y="1072"/>
                    <a:pt x="3660" y="17"/>
                    <a:pt x="2373" y="1"/>
                  </a:cubicBezTo>
                  <a:cubicBezTo>
                    <a:pt x="2355" y="1"/>
                    <a:pt x="2336" y="1"/>
                    <a:pt x="2318" y="1"/>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1" name="Google Shape;861;p10"/>
            <p:cNvSpPr/>
            <p:nvPr/>
          </p:nvSpPr>
          <p:spPr>
            <a:xfrm>
              <a:off x="8209938" y="1349005"/>
              <a:ext cx="61634" cy="56054"/>
            </a:xfrm>
            <a:custGeom>
              <a:rect b="b" l="l" r="r" t="t"/>
              <a:pathLst>
                <a:path extrusionOk="0" h="1115" w="1226">
                  <a:moveTo>
                    <a:pt x="614" y="0"/>
                  </a:moveTo>
                  <a:cubicBezTo>
                    <a:pt x="465" y="0"/>
                    <a:pt x="316" y="63"/>
                    <a:pt x="202" y="185"/>
                  </a:cubicBezTo>
                  <a:cubicBezTo>
                    <a:pt x="0" y="402"/>
                    <a:pt x="16" y="759"/>
                    <a:pt x="233" y="960"/>
                  </a:cubicBezTo>
                  <a:cubicBezTo>
                    <a:pt x="343" y="1063"/>
                    <a:pt x="478" y="1114"/>
                    <a:pt x="612" y="1114"/>
                  </a:cubicBezTo>
                  <a:cubicBezTo>
                    <a:pt x="761" y="1114"/>
                    <a:pt x="910" y="1052"/>
                    <a:pt x="1024" y="929"/>
                  </a:cubicBezTo>
                  <a:cubicBezTo>
                    <a:pt x="1226" y="712"/>
                    <a:pt x="1210" y="356"/>
                    <a:pt x="993" y="154"/>
                  </a:cubicBezTo>
                  <a:cubicBezTo>
                    <a:pt x="883" y="51"/>
                    <a:pt x="748" y="0"/>
                    <a:pt x="61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62" name="Google Shape;862;p10"/>
          <p:cNvSpPr/>
          <p:nvPr/>
        </p:nvSpPr>
        <p:spPr>
          <a:xfrm>
            <a:off x="244413" y="2506834"/>
            <a:ext cx="134063" cy="104210"/>
          </a:xfrm>
          <a:custGeom>
            <a:rect b="b" l="l" r="r" t="t"/>
            <a:pathLst>
              <a:path extrusionOk="0" h="2653" w="3413">
                <a:moveTo>
                  <a:pt x="1707" y="0"/>
                </a:moveTo>
                <a:cubicBezTo>
                  <a:pt x="1" y="0"/>
                  <a:pt x="1" y="2652"/>
                  <a:pt x="1707" y="2652"/>
                </a:cubicBezTo>
                <a:cubicBezTo>
                  <a:pt x="3413" y="2652"/>
                  <a:pt x="3413" y="0"/>
                  <a:pt x="170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63" name="Google Shape;863;p10"/>
          <p:cNvGrpSpPr/>
          <p:nvPr/>
        </p:nvGrpSpPr>
        <p:grpSpPr>
          <a:xfrm rot="10800000">
            <a:off x="2294521" y="-180304"/>
            <a:ext cx="553215" cy="567273"/>
            <a:chOff x="2100225" y="3794250"/>
            <a:chExt cx="924800" cy="948300"/>
          </a:xfrm>
        </p:grpSpPr>
        <p:sp>
          <p:nvSpPr>
            <p:cNvPr id="864" name="Google Shape;864;p10"/>
            <p:cNvSpPr/>
            <p:nvPr/>
          </p:nvSpPr>
          <p:spPr>
            <a:xfrm>
              <a:off x="2100225" y="3794250"/>
              <a:ext cx="924800" cy="948300"/>
            </a:xfrm>
            <a:custGeom>
              <a:rect b="b" l="l" r="r" t="t"/>
              <a:pathLst>
                <a:path extrusionOk="0" h="37932" w="36992">
                  <a:moveTo>
                    <a:pt x="18631" y="0"/>
                  </a:moveTo>
                  <a:cubicBezTo>
                    <a:pt x="18420" y="0"/>
                    <a:pt x="18212" y="3"/>
                    <a:pt x="18007" y="9"/>
                  </a:cubicBezTo>
                  <a:cubicBezTo>
                    <a:pt x="12827" y="149"/>
                    <a:pt x="3770" y="5329"/>
                    <a:pt x="5088" y="19675"/>
                  </a:cubicBezTo>
                  <a:cubicBezTo>
                    <a:pt x="5383" y="22824"/>
                    <a:pt x="5522" y="25833"/>
                    <a:pt x="4281" y="28842"/>
                  </a:cubicBezTo>
                  <a:cubicBezTo>
                    <a:pt x="3397" y="30997"/>
                    <a:pt x="2079" y="32936"/>
                    <a:pt x="823" y="34890"/>
                  </a:cubicBezTo>
                  <a:cubicBezTo>
                    <a:pt x="404" y="35526"/>
                    <a:pt x="1" y="36317"/>
                    <a:pt x="358" y="36969"/>
                  </a:cubicBezTo>
                  <a:cubicBezTo>
                    <a:pt x="637" y="37511"/>
                    <a:pt x="1304" y="37698"/>
                    <a:pt x="1908" y="37775"/>
                  </a:cubicBezTo>
                  <a:cubicBezTo>
                    <a:pt x="2602" y="37883"/>
                    <a:pt x="3296" y="37931"/>
                    <a:pt x="3989" y="37931"/>
                  </a:cubicBezTo>
                  <a:cubicBezTo>
                    <a:pt x="6988" y="37931"/>
                    <a:pt x="9977" y="37031"/>
                    <a:pt x="12874" y="36162"/>
                  </a:cubicBezTo>
                  <a:cubicBezTo>
                    <a:pt x="32013" y="30470"/>
                    <a:pt x="36991" y="17783"/>
                    <a:pt x="34758" y="10246"/>
                  </a:cubicBezTo>
                  <a:cubicBezTo>
                    <a:pt x="32408" y="2328"/>
                    <a:pt x="24440" y="0"/>
                    <a:pt x="18631"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5" name="Google Shape;865;p10"/>
            <p:cNvSpPr/>
            <p:nvPr/>
          </p:nvSpPr>
          <p:spPr>
            <a:xfrm>
              <a:off x="2689975" y="4074825"/>
              <a:ext cx="150100" cy="149800"/>
            </a:xfrm>
            <a:custGeom>
              <a:rect b="b" l="l" r="r" t="t"/>
              <a:pathLst>
                <a:path extrusionOk="0" h="5992" w="6004">
                  <a:moveTo>
                    <a:pt x="3246" y="0"/>
                  </a:moveTo>
                  <a:cubicBezTo>
                    <a:pt x="2115" y="0"/>
                    <a:pt x="985" y="836"/>
                    <a:pt x="528" y="2125"/>
                  </a:cubicBezTo>
                  <a:cubicBezTo>
                    <a:pt x="1" y="3613"/>
                    <a:pt x="544" y="5195"/>
                    <a:pt x="1753" y="5769"/>
                  </a:cubicBezTo>
                  <a:cubicBezTo>
                    <a:pt x="1815" y="5800"/>
                    <a:pt x="1893" y="5831"/>
                    <a:pt x="1971" y="5862"/>
                  </a:cubicBezTo>
                  <a:cubicBezTo>
                    <a:pt x="2220" y="5950"/>
                    <a:pt x="2475" y="5992"/>
                    <a:pt x="2730" y="5992"/>
                  </a:cubicBezTo>
                  <a:cubicBezTo>
                    <a:pt x="3869" y="5992"/>
                    <a:pt x="4988" y="5155"/>
                    <a:pt x="5445" y="3862"/>
                  </a:cubicBezTo>
                  <a:cubicBezTo>
                    <a:pt x="6003" y="2280"/>
                    <a:pt x="5367" y="605"/>
                    <a:pt x="4002" y="124"/>
                  </a:cubicBezTo>
                  <a:cubicBezTo>
                    <a:pt x="3925" y="108"/>
                    <a:pt x="3847" y="77"/>
                    <a:pt x="3770" y="62"/>
                  </a:cubicBezTo>
                  <a:cubicBezTo>
                    <a:pt x="3597" y="20"/>
                    <a:pt x="3421" y="0"/>
                    <a:pt x="3246" y="0"/>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6" name="Google Shape;866;p10"/>
            <p:cNvSpPr/>
            <p:nvPr/>
          </p:nvSpPr>
          <p:spPr>
            <a:xfrm>
              <a:off x="2689975" y="4074825"/>
              <a:ext cx="138075" cy="145800"/>
            </a:xfrm>
            <a:custGeom>
              <a:rect b="b" l="l" r="r" t="t"/>
              <a:pathLst>
                <a:path extrusionOk="0" h="5832" w="5523">
                  <a:moveTo>
                    <a:pt x="3247" y="0"/>
                  </a:moveTo>
                  <a:cubicBezTo>
                    <a:pt x="2119" y="0"/>
                    <a:pt x="998" y="836"/>
                    <a:pt x="528" y="2125"/>
                  </a:cubicBezTo>
                  <a:cubicBezTo>
                    <a:pt x="1" y="3613"/>
                    <a:pt x="544" y="5195"/>
                    <a:pt x="1753" y="5769"/>
                  </a:cubicBezTo>
                  <a:cubicBezTo>
                    <a:pt x="1926" y="5811"/>
                    <a:pt x="2101" y="5831"/>
                    <a:pt x="2276" y="5831"/>
                  </a:cubicBezTo>
                  <a:cubicBezTo>
                    <a:pt x="3404" y="5831"/>
                    <a:pt x="4525" y="4995"/>
                    <a:pt x="4995" y="3707"/>
                  </a:cubicBezTo>
                  <a:cubicBezTo>
                    <a:pt x="5522" y="2202"/>
                    <a:pt x="4979" y="636"/>
                    <a:pt x="3770" y="62"/>
                  </a:cubicBezTo>
                  <a:cubicBezTo>
                    <a:pt x="3597" y="20"/>
                    <a:pt x="3422" y="0"/>
                    <a:pt x="3247" y="0"/>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7" name="Google Shape;867;p10"/>
            <p:cNvSpPr/>
            <p:nvPr/>
          </p:nvSpPr>
          <p:spPr>
            <a:xfrm>
              <a:off x="2418950" y="3978900"/>
              <a:ext cx="150075" cy="149850"/>
            </a:xfrm>
            <a:custGeom>
              <a:rect b="b" l="l" r="r" t="t"/>
              <a:pathLst>
                <a:path extrusionOk="0" h="5994" w="6003">
                  <a:moveTo>
                    <a:pt x="3280" y="0"/>
                  </a:moveTo>
                  <a:cubicBezTo>
                    <a:pt x="2145" y="0"/>
                    <a:pt x="1015" y="838"/>
                    <a:pt x="559" y="2131"/>
                  </a:cubicBezTo>
                  <a:cubicBezTo>
                    <a:pt x="1" y="3713"/>
                    <a:pt x="652" y="5388"/>
                    <a:pt x="2001" y="5869"/>
                  </a:cubicBezTo>
                  <a:cubicBezTo>
                    <a:pt x="2079" y="5900"/>
                    <a:pt x="2156" y="5915"/>
                    <a:pt x="2234" y="5931"/>
                  </a:cubicBezTo>
                  <a:cubicBezTo>
                    <a:pt x="2409" y="5973"/>
                    <a:pt x="2586" y="5993"/>
                    <a:pt x="2764" y="5993"/>
                  </a:cubicBezTo>
                  <a:cubicBezTo>
                    <a:pt x="3892" y="5993"/>
                    <a:pt x="5020" y="5168"/>
                    <a:pt x="5476" y="3868"/>
                  </a:cubicBezTo>
                  <a:cubicBezTo>
                    <a:pt x="6003" y="2379"/>
                    <a:pt x="5460" y="812"/>
                    <a:pt x="4250" y="223"/>
                  </a:cubicBezTo>
                  <a:cubicBezTo>
                    <a:pt x="4188" y="192"/>
                    <a:pt x="4111" y="161"/>
                    <a:pt x="4033" y="130"/>
                  </a:cubicBezTo>
                  <a:cubicBezTo>
                    <a:pt x="3787" y="42"/>
                    <a:pt x="3533" y="0"/>
                    <a:pt x="3280" y="0"/>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8" name="Google Shape;868;p10"/>
            <p:cNvSpPr/>
            <p:nvPr/>
          </p:nvSpPr>
          <p:spPr>
            <a:xfrm>
              <a:off x="2430975" y="3982925"/>
              <a:ext cx="138050" cy="145825"/>
            </a:xfrm>
            <a:custGeom>
              <a:rect b="b" l="l" r="r" t="t"/>
              <a:pathLst>
                <a:path extrusionOk="0" h="5833" w="5522">
                  <a:moveTo>
                    <a:pt x="3247" y="0"/>
                  </a:moveTo>
                  <a:cubicBezTo>
                    <a:pt x="2119" y="0"/>
                    <a:pt x="1000" y="838"/>
                    <a:pt x="543" y="2140"/>
                  </a:cubicBezTo>
                  <a:cubicBezTo>
                    <a:pt x="0" y="3629"/>
                    <a:pt x="543" y="5196"/>
                    <a:pt x="1753" y="5770"/>
                  </a:cubicBezTo>
                  <a:cubicBezTo>
                    <a:pt x="1928" y="5812"/>
                    <a:pt x="2105" y="5832"/>
                    <a:pt x="2283" y="5832"/>
                  </a:cubicBezTo>
                  <a:cubicBezTo>
                    <a:pt x="3411" y="5832"/>
                    <a:pt x="4539" y="5007"/>
                    <a:pt x="4995" y="3707"/>
                  </a:cubicBezTo>
                  <a:cubicBezTo>
                    <a:pt x="5522" y="2218"/>
                    <a:pt x="4979" y="651"/>
                    <a:pt x="3769" y="62"/>
                  </a:cubicBezTo>
                  <a:cubicBezTo>
                    <a:pt x="3597" y="20"/>
                    <a:pt x="3422" y="0"/>
                    <a:pt x="3247" y="0"/>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9" name="Google Shape;869;p10"/>
            <p:cNvSpPr/>
            <p:nvPr/>
          </p:nvSpPr>
          <p:spPr>
            <a:xfrm>
              <a:off x="2509675" y="4150775"/>
              <a:ext cx="178000" cy="109400"/>
            </a:xfrm>
            <a:custGeom>
              <a:rect b="b" l="l" r="r" t="t"/>
              <a:pathLst>
                <a:path extrusionOk="0" h="4376" w="7120">
                  <a:moveTo>
                    <a:pt x="2717" y="1"/>
                  </a:moveTo>
                  <a:cubicBezTo>
                    <a:pt x="569" y="1"/>
                    <a:pt x="1" y="2297"/>
                    <a:pt x="1" y="2297"/>
                  </a:cubicBezTo>
                  <a:lnTo>
                    <a:pt x="5848" y="4375"/>
                  </a:lnTo>
                  <a:cubicBezTo>
                    <a:pt x="5848" y="4375"/>
                    <a:pt x="7120" y="1335"/>
                    <a:pt x="4033" y="250"/>
                  </a:cubicBezTo>
                  <a:cubicBezTo>
                    <a:pt x="3540" y="75"/>
                    <a:pt x="3103" y="1"/>
                    <a:pt x="2717" y="1"/>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0" name="Google Shape;870;p10"/>
            <p:cNvSpPr/>
            <p:nvPr/>
          </p:nvSpPr>
          <p:spPr>
            <a:xfrm>
              <a:off x="2515500" y="4150525"/>
              <a:ext cx="158600" cy="101900"/>
            </a:xfrm>
            <a:custGeom>
              <a:rect b="b" l="l" r="r" t="t"/>
              <a:pathLst>
                <a:path extrusionOk="0" h="4076" w="6344">
                  <a:moveTo>
                    <a:pt x="2689" y="0"/>
                  </a:moveTo>
                  <a:cubicBezTo>
                    <a:pt x="721" y="0"/>
                    <a:pt x="1" y="2105"/>
                    <a:pt x="1" y="2105"/>
                  </a:cubicBezTo>
                  <a:lnTo>
                    <a:pt x="5553" y="4075"/>
                  </a:lnTo>
                  <a:cubicBezTo>
                    <a:pt x="5553" y="4075"/>
                    <a:pt x="6344" y="1113"/>
                    <a:pt x="3831" y="213"/>
                  </a:cubicBezTo>
                  <a:cubicBezTo>
                    <a:pt x="3411" y="64"/>
                    <a:pt x="3031" y="0"/>
                    <a:pt x="2689" y="0"/>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71" name="Google Shape;871;p10"/>
          <p:cNvSpPr/>
          <p:nvPr/>
        </p:nvSpPr>
        <p:spPr>
          <a:xfrm>
            <a:off x="1791764" y="275246"/>
            <a:ext cx="90364" cy="69825"/>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2" name="Google Shape;872;p10"/>
          <p:cNvSpPr/>
          <p:nvPr/>
        </p:nvSpPr>
        <p:spPr>
          <a:xfrm rot="5400000">
            <a:off x="5331817" y="93857"/>
            <a:ext cx="249679" cy="200293"/>
          </a:xfrm>
          <a:custGeom>
            <a:rect b="b" l="l" r="r" t="t"/>
            <a:pathLst>
              <a:path extrusionOk="0" h="6600" w="8228">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rgbClr val="FFFFFF">
              <a:alpha val="763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3" name="Google Shape;873;p10"/>
          <p:cNvSpPr/>
          <p:nvPr/>
        </p:nvSpPr>
        <p:spPr>
          <a:xfrm>
            <a:off x="6319325" y="-151061"/>
            <a:ext cx="435570" cy="349388"/>
          </a:xfrm>
          <a:custGeom>
            <a:rect b="b" l="l" r="r" t="t"/>
            <a:pathLst>
              <a:path extrusionOk="0" h="6600" w="8228">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rgbClr val="FFFFFF">
              <a:alpha val="763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74" name="Google Shape;874;p10"/>
          <p:cNvGrpSpPr/>
          <p:nvPr/>
        </p:nvGrpSpPr>
        <p:grpSpPr>
          <a:xfrm rot="812820">
            <a:off x="7568204" y="-119904"/>
            <a:ext cx="482463" cy="490915"/>
            <a:chOff x="1634175" y="4169925"/>
            <a:chExt cx="308275" cy="313675"/>
          </a:xfrm>
        </p:grpSpPr>
        <p:sp>
          <p:nvSpPr>
            <p:cNvPr id="875" name="Google Shape;875;p10"/>
            <p:cNvSpPr/>
            <p:nvPr/>
          </p:nvSpPr>
          <p:spPr>
            <a:xfrm>
              <a:off x="1634175" y="4353375"/>
              <a:ext cx="131850" cy="130225"/>
            </a:xfrm>
            <a:custGeom>
              <a:rect b="b" l="l" r="r" t="t"/>
              <a:pathLst>
                <a:path extrusionOk="0" h="5209" w="5274">
                  <a:moveTo>
                    <a:pt x="3983" y="1"/>
                  </a:moveTo>
                  <a:cubicBezTo>
                    <a:pt x="3890" y="1"/>
                    <a:pt x="3805" y="8"/>
                    <a:pt x="3754" y="25"/>
                  </a:cubicBezTo>
                  <a:cubicBezTo>
                    <a:pt x="3211" y="211"/>
                    <a:pt x="652" y="1250"/>
                    <a:pt x="202" y="1901"/>
                  </a:cubicBezTo>
                  <a:cubicBezTo>
                    <a:pt x="93" y="2041"/>
                    <a:pt x="0" y="2243"/>
                    <a:pt x="47" y="2413"/>
                  </a:cubicBezTo>
                  <a:cubicBezTo>
                    <a:pt x="78" y="2568"/>
                    <a:pt x="202" y="2677"/>
                    <a:pt x="342" y="2754"/>
                  </a:cubicBezTo>
                  <a:cubicBezTo>
                    <a:pt x="508" y="2845"/>
                    <a:pt x="679" y="2883"/>
                    <a:pt x="853" y="2883"/>
                  </a:cubicBezTo>
                  <a:cubicBezTo>
                    <a:pt x="1361" y="2883"/>
                    <a:pt x="1892" y="2563"/>
                    <a:pt x="2389" y="2320"/>
                  </a:cubicBezTo>
                  <a:lnTo>
                    <a:pt x="2389" y="2320"/>
                  </a:lnTo>
                  <a:cubicBezTo>
                    <a:pt x="2187" y="2584"/>
                    <a:pt x="1986" y="2878"/>
                    <a:pt x="1768" y="3204"/>
                  </a:cubicBezTo>
                  <a:cubicBezTo>
                    <a:pt x="1520" y="3576"/>
                    <a:pt x="1567" y="4042"/>
                    <a:pt x="1846" y="4243"/>
                  </a:cubicBezTo>
                  <a:cubicBezTo>
                    <a:pt x="1951" y="4315"/>
                    <a:pt x="2057" y="4346"/>
                    <a:pt x="2163" y="4346"/>
                  </a:cubicBezTo>
                  <a:cubicBezTo>
                    <a:pt x="2742" y="4346"/>
                    <a:pt x="3300" y="3403"/>
                    <a:pt x="3537" y="3049"/>
                  </a:cubicBezTo>
                  <a:lnTo>
                    <a:pt x="3537" y="3049"/>
                  </a:lnTo>
                  <a:cubicBezTo>
                    <a:pt x="3397" y="3530"/>
                    <a:pt x="3319" y="3980"/>
                    <a:pt x="3350" y="4476"/>
                  </a:cubicBezTo>
                  <a:cubicBezTo>
                    <a:pt x="3366" y="4848"/>
                    <a:pt x="3490" y="5019"/>
                    <a:pt x="3645" y="5112"/>
                  </a:cubicBezTo>
                  <a:cubicBezTo>
                    <a:pt x="3714" y="5163"/>
                    <a:pt x="3831" y="5208"/>
                    <a:pt x="3967" y="5208"/>
                  </a:cubicBezTo>
                  <a:cubicBezTo>
                    <a:pt x="4200" y="5208"/>
                    <a:pt x="4488" y="5076"/>
                    <a:pt x="4684" y="4615"/>
                  </a:cubicBezTo>
                  <a:cubicBezTo>
                    <a:pt x="4963" y="3949"/>
                    <a:pt x="5274" y="180"/>
                    <a:pt x="4421" y="40"/>
                  </a:cubicBezTo>
                  <a:cubicBezTo>
                    <a:pt x="4332" y="21"/>
                    <a:pt x="4145" y="1"/>
                    <a:pt x="3983"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6" name="Google Shape;876;p10"/>
            <p:cNvSpPr/>
            <p:nvPr/>
          </p:nvSpPr>
          <p:spPr>
            <a:xfrm>
              <a:off x="1807500" y="4169925"/>
              <a:ext cx="134950" cy="124500"/>
            </a:xfrm>
            <a:custGeom>
              <a:rect b="b" l="l" r="r" t="t"/>
              <a:pathLst>
                <a:path extrusionOk="0" h="4980" w="5398">
                  <a:moveTo>
                    <a:pt x="2051" y="0"/>
                  </a:moveTo>
                  <a:cubicBezTo>
                    <a:pt x="1900" y="0"/>
                    <a:pt x="1759" y="93"/>
                    <a:pt x="1629" y="197"/>
                  </a:cubicBezTo>
                  <a:cubicBezTo>
                    <a:pt x="1024" y="709"/>
                    <a:pt x="171" y="3346"/>
                    <a:pt x="47" y="3889"/>
                  </a:cubicBezTo>
                  <a:cubicBezTo>
                    <a:pt x="0" y="4028"/>
                    <a:pt x="78" y="4416"/>
                    <a:pt x="109" y="4555"/>
                  </a:cubicBezTo>
                  <a:cubicBezTo>
                    <a:pt x="184" y="4868"/>
                    <a:pt x="753" y="4980"/>
                    <a:pt x="1469" y="4980"/>
                  </a:cubicBezTo>
                  <a:cubicBezTo>
                    <a:pt x="2670" y="4980"/>
                    <a:pt x="4286" y="4666"/>
                    <a:pt x="4684" y="4462"/>
                  </a:cubicBezTo>
                  <a:cubicBezTo>
                    <a:pt x="5397" y="4106"/>
                    <a:pt x="5258" y="3563"/>
                    <a:pt x="5103" y="3377"/>
                  </a:cubicBezTo>
                  <a:cubicBezTo>
                    <a:pt x="5000" y="3245"/>
                    <a:pt x="4829" y="3127"/>
                    <a:pt x="4511" y="3127"/>
                  </a:cubicBezTo>
                  <a:cubicBezTo>
                    <a:pt x="4491" y="3127"/>
                    <a:pt x="4472" y="3128"/>
                    <a:pt x="4451" y="3129"/>
                  </a:cubicBezTo>
                  <a:cubicBezTo>
                    <a:pt x="3955" y="3160"/>
                    <a:pt x="3505" y="3253"/>
                    <a:pt x="3040" y="3439"/>
                  </a:cubicBezTo>
                  <a:cubicBezTo>
                    <a:pt x="3443" y="3129"/>
                    <a:pt x="4606" y="2307"/>
                    <a:pt x="4095" y="1671"/>
                  </a:cubicBezTo>
                  <a:cubicBezTo>
                    <a:pt x="3983" y="1535"/>
                    <a:pt x="3805" y="1465"/>
                    <a:pt x="3613" y="1465"/>
                  </a:cubicBezTo>
                  <a:cubicBezTo>
                    <a:pt x="3431" y="1465"/>
                    <a:pt x="3237" y="1527"/>
                    <a:pt x="3071" y="1655"/>
                  </a:cubicBezTo>
                  <a:cubicBezTo>
                    <a:pt x="2761" y="1903"/>
                    <a:pt x="2482" y="2120"/>
                    <a:pt x="2233" y="2353"/>
                  </a:cubicBezTo>
                  <a:cubicBezTo>
                    <a:pt x="2513" y="1671"/>
                    <a:pt x="2900" y="895"/>
                    <a:pt x="2497" y="275"/>
                  </a:cubicBezTo>
                  <a:cubicBezTo>
                    <a:pt x="2420" y="151"/>
                    <a:pt x="2296" y="27"/>
                    <a:pt x="2140" y="11"/>
                  </a:cubicBezTo>
                  <a:cubicBezTo>
                    <a:pt x="2110" y="4"/>
                    <a:pt x="2081" y="0"/>
                    <a:pt x="2051"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7" name="Google Shape;877;p10"/>
            <p:cNvSpPr/>
            <p:nvPr/>
          </p:nvSpPr>
          <p:spPr>
            <a:xfrm>
              <a:off x="1693875" y="4239500"/>
              <a:ext cx="174525" cy="165775"/>
            </a:xfrm>
            <a:custGeom>
              <a:rect b="b" l="l" r="r" t="t"/>
              <a:pathLst>
                <a:path extrusionOk="0" h="6631" w="6981">
                  <a:moveTo>
                    <a:pt x="4451" y="1"/>
                  </a:moveTo>
                  <a:cubicBezTo>
                    <a:pt x="3837" y="1"/>
                    <a:pt x="3224" y="246"/>
                    <a:pt x="2777" y="733"/>
                  </a:cubicBezTo>
                  <a:lnTo>
                    <a:pt x="854" y="2812"/>
                  </a:lnTo>
                  <a:cubicBezTo>
                    <a:pt x="1" y="3727"/>
                    <a:pt x="63" y="5185"/>
                    <a:pt x="978" y="6022"/>
                  </a:cubicBezTo>
                  <a:cubicBezTo>
                    <a:pt x="1414" y="6428"/>
                    <a:pt x="1972" y="6630"/>
                    <a:pt x="2530" y="6630"/>
                  </a:cubicBezTo>
                  <a:cubicBezTo>
                    <a:pt x="3144" y="6630"/>
                    <a:pt x="3757" y="6386"/>
                    <a:pt x="4204" y="5898"/>
                  </a:cubicBezTo>
                  <a:lnTo>
                    <a:pt x="6127" y="3820"/>
                  </a:lnTo>
                  <a:cubicBezTo>
                    <a:pt x="6980" y="2905"/>
                    <a:pt x="6918" y="1462"/>
                    <a:pt x="6003" y="609"/>
                  </a:cubicBezTo>
                  <a:cubicBezTo>
                    <a:pt x="5567" y="203"/>
                    <a:pt x="5009" y="1"/>
                    <a:pt x="4451" y="1"/>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8" name="Google Shape;878;p10"/>
            <p:cNvSpPr/>
            <p:nvPr/>
          </p:nvSpPr>
          <p:spPr>
            <a:xfrm>
              <a:off x="1727225" y="4305900"/>
              <a:ext cx="51975" cy="40725"/>
            </a:xfrm>
            <a:custGeom>
              <a:rect b="b" l="l" r="r" t="t"/>
              <a:pathLst>
                <a:path extrusionOk="0" h="1629" w="2079">
                  <a:moveTo>
                    <a:pt x="1040" y="0"/>
                  </a:moveTo>
                  <a:cubicBezTo>
                    <a:pt x="1" y="0"/>
                    <a:pt x="1" y="1629"/>
                    <a:pt x="1040" y="1629"/>
                  </a:cubicBezTo>
                  <a:cubicBezTo>
                    <a:pt x="2079" y="1629"/>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9" name="Google Shape;879;p10"/>
            <p:cNvSpPr/>
            <p:nvPr/>
          </p:nvSpPr>
          <p:spPr>
            <a:xfrm>
              <a:off x="1716375" y="4362900"/>
              <a:ext cx="52375" cy="40725"/>
            </a:xfrm>
            <a:custGeom>
              <a:rect b="b" l="l" r="r" t="t"/>
              <a:pathLst>
                <a:path extrusionOk="0" h="1629" w="2095">
                  <a:moveTo>
                    <a:pt x="1039" y="0"/>
                  </a:moveTo>
                  <a:cubicBezTo>
                    <a:pt x="0" y="0"/>
                    <a:pt x="0" y="1629"/>
                    <a:pt x="1039" y="1629"/>
                  </a:cubicBezTo>
                  <a:cubicBezTo>
                    <a:pt x="2094" y="1629"/>
                    <a:pt x="2094"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0" name="Google Shape;880;p10"/>
            <p:cNvSpPr/>
            <p:nvPr/>
          </p:nvSpPr>
          <p:spPr>
            <a:xfrm>
              <a:off x="1826500" y="4282250"/>
              <a:ext cx="51975" cy="40725"/>
            </a:xfrm>
            <a:custGeom>
              <a:rect b="b" l="l" r="r" t="t"/>
              <a:pathLst>
                <a:path extrusionOk="0" h="1629" w="2079">
                  <a:moveTo>
                    <a:pt x="1039" y="0"/>
                  </a:moveTo>
                  <a:cubicBezTo>
                    <a:pt x="0" y="0"/>
                    <a:pt x="0" y="1629"/>
                    <a:pt x="1039" y="1629"/>
                  </a:cubicBezTo>
                  <a:cubicBezTo>
                    <a:pt x="2078" y="1629"/>
                    <a:pt x="2078"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1" name="Google Shape;881;p10"/>
            <p:cNvSpPr/>
            <p:nvPr/>
          </p:nvSpPr>
          <p:spPr>
            <a:xfrm>
              <a:off x="1783850" y="4239200"/>
              <a:ext cx="52350" cy="40750"/>
            </a:xfrm>
            <a:custGeom>
              <a:rect b="b" l="l" r="r" t="t"/>
              <a:pathLst>
                <a:path extrusionOk="0" h="1630" w="2094">
                  <a:moveTo>
                    <a:pt x="1055" y="1"/>
                  </a:moveTo>
                  <a:cubicBezTo>
                    <a:pt x="16" y="1"/>
                    <a:pt x="0" y="1629"/>
                    <a:pt x="1055" y="1629"/>
                  </a:cubicBezTo>
                  <a:cubicBezTo>
                    <a:pt x="2094" y="1629"/>
                    <a:pt x="2094" y="1"/>
                    <a:pt x="1055"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2" name="Google Shape;882;p10"/>
            <p:cNvSpPr/>
            <p:nvPr/>
          </p:nvSpPr>
          <p:spPr>
            <a:xfrm>
              <a:off x="1776850" y="4297750"/>
              <a:ext cx="52375" cy="40350"/>
            </a:xfrm>
            <a:custGeom>
              <a:rect b="b" l="l" r="r" t="t"/>
              <a:pathLst>
                <a:path extrusionOk="0" h="1614" w="2095">
                  <a:moveTo>
                    <a:pt x="1040" y="1"/>
                  </a:moveTo>
                  <a:cubicBezTo>
                    <a:pt x="1" y="1"/>
                    <a:pt x="1" y="1614"/>
                    <a:pt x="1040" y="1614"/>
                  </a:cubicBezTo>
                  <a:cubicBezTo>
                    <a:pt x="2095" y="1614"/>
                    <a:pt x="2095" y="1"/>
                    <a:pt x="1040"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3" name="Google Shape;883;p10"/>
            <p:cNvSpPr/>
            <p:nvPr/>
          </p:nvSpPr>
          <p:spPr>
            <a:xfrm>
              <a:off x="1769500" y="4348175"/>
              <a:ext cx="51975" cy="40325"/>
            </a:xfrm>
            <a:custGeom>
              <a:rect b="b" l="l" r="r" t="t"/>
              <a:pathLst>
                <a:path extrusionOk="0" h="1613" w="2079">
                  <a:moveTo>
                    <a:pt x="1039" y="0"/>
                  </a:moveTo>
                  <a:cubicBezTo>
                    <a:pt x="0" y="0"/>
                    <a:pt x="0" y="1613"/>
                    <a:pt x="1039" y="1613"/>
                  </a:cubicBezTo>
                  <a:cubicBezTo>
                    <a:pt x="2078" y="1613"/>
                    <a:pt x="2078"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4" name="Google Shape;884;p10"/>
            <p:cNvSpPr/>
            <p:nvPr/>
          </p:nvSpPr>
          <p:spPr>
            <a:xfrm>
              <a:off x="1738475" y="4252400"/>
              <a:ext cx="51975" cy="40725"/>
            </a:xfrm>
            <a:custGeom>
              <a:rect b="b" l="l" r="r" t="t"/>
              <a:pathLst>
                <a:path extrusionOk="0" h="1629" w="2079">
                  <a:moveTo>
                    <a:pt x="1040" y="0"/>
                  </a:moveTo>
                  <a:cubicBezTo>
                    <a:pt x="0" y="0"/>
                    <a:pt x="0" y="1629"/>
                    <a:pt x="1040" y="1629"/>
                  </a:cubicBezTo>
                  <a:cubicBezTo>
                    <a:pt x="2079" y="1629"/>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5" name="Google Shape;885;p10"/>
            <p:cNvSpPr/>
            <p:nvPr/>
          </p:nvSpPr>
          <p:spPr>
            <a:xfrm>
              <a:off x="1679925" y="4322575"/>
              <a:ext cx="51975" cy="40350"/>
            </a:xfrm>
            <a:custGeom>
              <a:rect b="b" l="l" r="r" t="t"/>
              <a:pathLst>
                <a:path extrusionOk="0" h="1614" w="2079">
                  <a:moveTo>
                    <a:pt x="1040" y="0"/>
                  </a:moveTo>
                  <a:cubicBezTo>
                    <a:pt x="0" y="0"/>
                    <a:pt x="0" y="1613"/>
                    <a:pt x="1040" y="1613"/>
                  </a:cubicBezTo>
                  <a:cubicBezTo>
                    <a:pt x="2079" y="1613"/>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86" name="Google Shape;886;p10"/>
          <p:cNvGrpSpPr/>
          <p:nvPr/>
        </p:nvGrpSpPr>
        <p:grpSpPr>
          <a:xfrm rot="-2241153">
            <a:off x="6715036" y="43860"/>
            <a:ext cx="392544" cy="111942"/>
            <a:chOff x="3827225" y="3139400"/>
            <a:chExt cx="298975" cy="88200"/>
          </a:xfrm>
        </p:grpSpPr>
        <p:sp>
          <p:nvSpPr>
            <p:cNvPr id="887" name="Google Shape;887;p10"/>
            <p:cNvSpPr/>
            <p:nvPr/>
          </p:nvSpPr>
          <p:spPr>
            <a:xfrm>
              <a:off x="3827225" y="3143250"/>
              <a:ext cx="153950" cy="84350"/>
            </a:xfrm>
            <a:custGeom>
              <a:rect b="b" l="l" r="r" t="t"/>
              <a:pathLst>
                <a:path extrusionOk="0" h="3374" w="6158">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8" name="Google Shape;888;p10"/>
            <p:cNvSpPr/>
            <p:nvPr/>
          </p:nvSpPr>
          <p:spPr>
            <a:xfrm>
              <a:off x="3973775" y="3139400"/>
              <a:ext cx="152425" cy="67325"/>
            </a:xfrm>
            <a:custGeom>
              <a:rect b="b" l="l" r="r" t="t"/>
              <a:pathLst>
                <a:path extrusionOk="0" h="2693" w="6097">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89" name="Google Shape;889;p10"/>
          <p:cNvGrpSpPr/>
          <p:nvPr/>
        </p:nvGrpSpPr>
        <p:grpSpPr>
          <a:xfrm>
            <a:off x="8877674" y="834668"/>
            <a:ext cx="248024" cy="243085"/>
            <a:chOff x="7972900" y="1017250"/>
            <a:chExt cx="754791" cy="739760"/>
          </a:xfrm>
        </p:grpSpPr>
        <p:sp>
          <p:nvSpPr>
            <p:cNvPr id="890" name="Google Shape;890;p10"/>
            <p:cNvSpPr/>
            <p:nvPr/>
          </p:nvSpPr>
          <p:spPr>
            <a:xfrm>
              <a:off x="7972900" y="1017250"/>
              <a:ext cx="754791" cy="739760"/>
            </a:xfrm>
            <a:custGeom>
              <a:rect b="b" l="l" r="r" t="t"/>
              <a:pathLst>
                <a:path extrusionOk="0" h="14715" w="15014">
                  <a:moveTo>
                    <a:pt x="7499" y="1"/>
                  </a:moveTo>
                  <a:cubicBezTo>
                    <a:pt x="7404" y="1"/>
                    <a:pt x="7308" y="3"/>
                    <a:pt x="7212" y="6"/>
                  </a:cubicBezTo>
                  <a:cubicBezTo>
                    <a:pt x="3149" y="161"/>
                    <a:pt x="0" y="3589"/>
                    <a:pt x="156" y="7637"/>
                  </a:cubicBezTo>
                  <a:cubicBezTo>
                    <a:pt x="307" y="11605"/>
                    <a:pt x="3578" y="14715"/>
                    <a:pt x="7501" y="14715"/>
                  </a:cubicBezTo>
                  <a:cubicBezTo>
                    <a:pt x="7596" y="14715"/>
                    <a:pt x="7691" y="14713"/>
                    <a:pt x="7786" y="14709"/>
                  </a:cubicBezTo>
                  <a:cubicBezTo>
                    <a:pt x="11850" y="14554"/>
                    <a:pt x="15014" y="11127"/>
                    <a:pt x="14859" y="7063"/>
                  </a:cubicBezTo>
                  <a:cubicBezTo>
                    <a:pt x="14707" y="3111"/>
                    <a:pt x="11436" y="1"/>
                    <a:pt x="749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1" name="Google Shape;891;p10"/>
            <p:cNvSpPr/>
            <p:nvPr/>
          </p:nvSpPr>
          <p:spPr>
            <a:xfrm>
              <a:off x="8110900" y="1152989"/>
              <a:ext cx="478795" cy="468288"/>
            </a:xfrm>
            <a:custGeom>
              <a:rect b="b" l="l" r="r" t="t"/>
              <a:pathLst>
                <a:path extrusionOk="0" h="9315" w="9524">
                  <a:moveTo>
                    <a:pt x="4776" y="1"/>
                  </a:moveTo>
                  <a:cubicBezTo>
                    <a:pt x="4709" y="1"/>
                    <a:pt x="4643" y="2"/>
                    <a:pt x="4576" y="5"/>
                  </a:cubicBezTo>
                  <a:cubicBezTo>
                    <a:pt x="2001" y="114"/>
                    <a:pt x="1" y="2269"/>
                    <a:pt x="109" y="4844"/>
                  </a:cubicBezTo>
                  <a:cubicBezTo>
                    <a:pt x="215" y="7352"/>
                    <a:pt x="2278" y="9315"/>
                    <a:pt x="4764" y="9315"/>
                  </a:cubicBezTo>
                  <a:cubicBezTo>
                    <a:pt x="4830" y="9315"/>
                    <a:pt x="4897" y="9314"/>
                    <a:pt x="4964" y="9311"/>
                  </a:cubicBezTo>
                  <a:cubicBezTo>
                    <a:pt x="7523" y="9202"/>
                    <a:pt x="9523" y="7031"/>
                    <a:pt x="9415" y="4472"/>
                  </a:cubicBezTo>
                  <a:cubicBezTo>
                    <a:pt x="9309" y="1964"/>
                    <a:pt x="7261" y="1"/>
                    <a:pt x="477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2" name="Google Shape;892;p10"/>
            <p:cNvSpPr/>
            <p:nvPr/>
          </p:nvSpPr>
          <p:spPr>
            <a:xfrm>
              <a:off x="8232560" y="1270126"/>
              <a:ext cx="236281" cy="234018"/>
            </a:xfrm>
            <a:custGeom>
              <a:rect b="b" l="l" r="r" t="t"/>
              <a:pathLst>
                <a:path extrusionOk="0" h="4655" w="4700">
                  <a:moveTo>
                    <a:pt x="2318" y="1"/>
                  </a:moveTo>
                  <a:cubicBezTo>
                    <a:pt x="1070" y="1"/>
                    <a:pt x="31" y="1028"/>
                    <a:pt x="16" y="2297"/>
                  </a:cubicBezTo>
                  <a:cubicBezTo>
                    <a:pt x="0" y="3569"/>
                    <a:pt x="1024" y="4639"/>
                    <a:pt x="2311" y="4654"/>
                  </a:cubicBezTo>
                  <a:cubicBezTo>
                    <a:pt x="2321" y="4654"/>
                    <a:pt x="2330" y="4654"/>
                    <a:pt x="2340" y="4654"/>
                  </a:cubicBezTo>
                  <a:cubicBezTo>
                    <a:pt x="3614" y="4654"/>
                    <a:pt x="4653" y="3637"/>
                    <a:pt x="4668" y="2359"/>
                  </a:cubicBezTo>
                  <a:cubicBezTo>
                    <a:pt x="4700" y="1072"/>
                    <a:pt x="3660" y="17"/>
                    <a:pt x="2373" y="1"/>
                  </a:cubicBezTo>
                  <a:cubicBezTo>
                    <a:pt x="2355" y="1"/>
                    <a:pt x="2336" y="1"/>
                    <a:pt x="2318" y="1"/>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3" name="Google Shape;893;p10"/>
            <p:cNvSpPr/>
            <p:nvPr/>
          </p:nvSpPr>
          <p:spPr>
            <a:xfrm>
              <a:off x="8209938" y="1349005"/>
              <a:ext cx="61634" cy="56054"/>
            </a:xfrm>
            <a:custGeom>
              <a:rect b="b" l="l" r="r" t="t"/>
              <a:pathLst>
                <a:path extrusionOk="0" h="1115" w="1226">
                  <a:moveTo>
                    <a:pt x="614" y="0"/>
                  </a:moveTo>
                  <a:cubicBezTo>
                    <a:pt x="465" y="0"/>
                    <a:pt x="316" y="63"/>
                    <a:pt x="202" y="185"/>
                  </a:cubicBezTo>
                  <a:cubicBezTo>
                    <a:pt x="0" y="402"/>
                    <a:pt x="16" y="759"/>
                    <a:pt x="233" y="960"/>
                  </a:cubicBezTo>
                  <a:cubicBezTo>
                    <a:pt x="343" y="1063"/>
                    <a:pt x="478" y="1114"/>
                    <a:pt x="612" y="1114"/>
                  </a:cubicBezTo>
                  <a:cubicBezTo>
                    <a:pt x="761" y="1114"/>
                    <a:pt x="910" y="1052"/>
                    <a:pt x="1024" y="929"/>
                  </a:cubicBezTo>
                  <a:cubicBezTo>
                    <a:pt x="1226" y="712"/>
                    <a:pt x="1210" y="356"/>
                    <a:pt x="993" y="154"/>
                  </a:cubicBezTo>
                  <a:cubicBezTo>
                    <a:pt x="883" y="51"/>
                    <a:pt x="748" y="0"/>
                    <a:pt x="61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94" name="Google Shape;894;p10"/>
          <p:cNvSpPr/>
          <p:nvPr/>
        </p:nvSpPr>
        <p:spPr>
          <a:xfrm>
            <a:off x="8833079" y="1516234"/>
            <a:ext cx="134063" cy="104210"/>
          </a:xfrm>
          <a:custGeom>
            <a:rect b="b" l="l" r="r" t="t"/>
            <a:pathLst>
              <a:path extrusionOk="0" h="2653" w="3413">
                <a:moveTo>
                  <a:pt x="1707" y="0"/>
                </a:moveTo>
                <a:cubicBezTo>
                  <a:pt x="1" y="0"/>
                  <a:pt x="1" y="2652"/>
                  <a:pt x="1707" y="2652"/>
                </a:cubicBezTo>
                <a:cubicBezTo>
                  <a:pt x="3413" y="2652"/>
                  <a:pt x="3413" y="0"/>
                  <a:pt x="170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0" Type="http://schemas.openxmlformats.org/officeDocument/2006/relationships/theme" Target="../theme/theme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dk2"/>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rgbClr val="5B5B5B"/>
              </a:buClr>
              <a:buSzPts val="2800"/>
              <a:buFont typeface="Skranji"/>
              <a:buNone/>
              <a:defRPr sz="2800">
                <a:solidFill>
                  <a:srgbClr val="5B5B5B"/>
                </a:solidFill>
                <a:latin typeface="Skranji"/>
                <a:ea typeface="Skranji"/>
                <a:cs typeface="Skranji"/>
                <a:sym typeface="Skranji"/>
              </a:defRPr>
            </a:lvl1pPr>
            <a:lvl2pPr lvl="1">
              <a:spcBef>
                <a:spcPts val="0"/>
              </a:spcBef>
              <a:spcAft>
                <a:spcPts val="0"/>
              </a:spcAft>
              <a:buClr>
                <a:schemeClr val="dk1"/>
              </a:buClr>
              <a:buSzPts val="2800"/>
              <a:buFont typeface="Skranji"/>
              <a:buNone/>
              <a:defRPr sz="2800">
                <a:solidFill>
                  <a:schemeClr val="dk1"/>
                </a:solidFill>
                <a:latin typeface="Skranji"/>
                <a:ea typeface="Skranji"/>
                <a:cs typeface="Skranji"/>
                <a:sym typeface="Skranji"/>
              </a:defRPr>
            </a:lvl2pPr>
            <a:lvl3pPr lvl="2">
              <a:spcBef>
                <a:spcPts val="0"/>
              </a:spcBef>
              <a:spcAft>
                <a:spcPts val="0"/>
              </a:spcAft>
              <a:buClr>
                <a:schemeClr val="dk1"/>
              </a:buClr>
              <a:buSzPts val="2800"/>
              <a:buFont typeface="Skranji"/>
              <a:buNone/>
              <a:defRPr sz="2800">
                <a:solidFill>
                  <a:schemeClr val="dk1"/>
                </a:solidFill>
                <a:latin typeface="Skranji"/>
                <a:ea typeface="Skranji"/>
                <a:cs typeface="Skranji"/>
                <a:sym typeface="Skranji"/>
              </a:defRPr>
            </a:lvl3pPr>
            <a:lvl4pPr lvl="3">
              <a:spcBef>
                <a:spcPts val="0"/>
              </a:spcBef>
              <a:spcAft>
                <a:spcPts val="0"/>
              </a:spcAft>
              <a:buClr>
                <a:schemeClr val="dk1"/>
              </a:buClr>
              <a:buSzPts val="2800"/>
              <a:buFont typeface="Skranji"/>
              <a:buNone/>
              <a:defRPr sz="2800">
                <a:solidFill>
                  <a:schemeClr val="dk1"/>
                </a:solidFill>
                <a:latin typeface="Skranji"/>
                <a:ea typeface="Skranji"/>
                <a:cs typeface="Skranji"/>
                <a:sym typeface="Skranji"/>
              </a:defRPr>
            </a:lvl4pPr>
            <a:lvl5pPr lvl="4">
              <a:spcBef>
                <a:spcPts val="0"/>
              </a:spcBef>
              <a:spcAft>
                <a:spcPts val="0"/>
              </a:spcAft>
              <a:buClr>
                <a:schemeClr val="dk1"/>
              </a:buClr>
              <a:buSzPts val="2800"/>
              <a:buFont typeface="Skranji"/>
              <a:buNone/>
              <a:defRPr sz="2800">
                <a:solidFill>
                  <a:schemeClr val="dk1"/>
                </a:solidFill>
                <a:latin typeface="Skranji"/>
                <a:ea typeface="Skranji"/>
                <a:cs typeface="Skranji"/>
                <a:sym typeface="Skranji"/>
              </a:defRPr>
            </a:lvl5pPr>
            <a:lvl6pPr lvl="5">
              <a:spcBef>
                <a:spcPts val="0"/>
              </a:spcBef>
              <a:spcAft>
                <a:spcPts val="0"/>
              </a:spcAft>
              <a:buClr>
                <a:schemeClr val="dk1"/>
              </a:buClr>
              <a:buSzPts val="2800"/>
              <a:buFont typeface="Skranji"/>
              <a:buNone/>
              <a:defRPr sz="2800">
                <a:solidFill>
                  <a:schemeClr val="dk1"/>
                </a:solidFill>
                <a:latin typeface="Skranji"/>
                <a:ea typeface="Skranji"/>
                <a:cs typeface="Skranji"/>
                <a:sym typeface="Skranji"/>
              </a:defRPr>
            </a:lvl6pPr>
            <a:lvl7pPr lvl="6">
              <a:spcBef>
                <a:spcPts val="0"/>
              </a:spcBef>
              <a:spcAft>
                <a:spcPts val="0"/>
              </a:spcAft>
              <a:buClr>
                <a:schemeClr val="dk1"/>
              </a:buClr>
              <a:buSzPts val="2800"/>
              <a:buFont typeface="Skranji"/>
              <a:buNone/>
              <a:defRPr sz="2800">
                <a:solidFill>
                  <a:schemeClr val="dk1"/>
                </a:solidFill>
                <a:latin typeface="Skranji"/>
                <a:ea typeface="Skranji"/>
                <a:cs typeface="Skranji"/>
                <a:sym typeface="Skranji"/>
              </a:defRPr>
            </a:lvl7pPr>
            <a:lvl8pPr lvl="7">
              <a:spcBef>
                <a:spcPts val="0"/>
              </a:spcBef>
              <a:spcAft>
                <a:spcPts val="0"/>
              </a:spcAft>
              <a:buClr>
                <a:schemeClr val="dk1"/>
              </a:buClr>
              <a:buSzPts val="2800"/>
              <a:buFont typeface="Skranji"/>
              <a:buNone/>
              <a:defRPr sz="2800">
                <a:solidFill>
                  <a:schemeClr val="dk1"/>
                </a:solidFill>
                <a:latin typeface="Skranji"/>
                <a:ea typeface="Skranji"/>
                <a:cs typeface="Skranji"/>
                <a:sym typeface="Skranji"/>
              </a:defRPr>
            </a:lvl8pPr>
            <a:lvl9pPr lvl="8">
              <a:spcBef>
                <a:spcPts val="0"/>
              </a:spcBef>
              <a:spcAft>
                <a:spcPts val="0"/>
              </a:spcAft>
              <a:buClr>
                <a:schemeClr val="dk1"/>
              </a:buClr>
              <a:buSzPts val="2800"/>
              <a:buFont typeface="Skranji"/>
              <a:buNone/>
              <a:defRPr sz="2800">
                <a:solidFill>
                  <a:schemeClr val="dk1"/>
                </a:solidFill>
                <a:latin typeface="Skranji"/>
                <a:ea typeface="Skranji"/>
                <a:cs typeface="Skranji"/>
                <a:sym typeface="Skranji"/>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17500" lvl="0" marL="457200">
              <a:lnSpc>
                <a:spcPct val="115000"/>
              </a:lnSpc>
              <a:spcBef>
                <a:spcPts val="0"/>
              </a:spcBef>
              <a:spcAft>
                <a:spcPts val="0"/>
              </a:spcAft>
              <a:buClr>
                <a:srgbClr val="E5E5E5"/>
              </a:buClr>
              <a:buSzPts val="1400"/>
              <a:buFont typeface="Comfortaa Regular"/>
              <a:buChar char="●"/>
              <a:defRPr>
                <a:solidFill>
                  <a:srgbClr val="E5E5E5"/>
                </a:solidFill>
                <a:latin typeface="Comfortaa Regular"/>
                <a:ea typeface="Comfortaa Regular"/>
                <a:cs typeface="Comfortaa Regular"/>
                <a:sym typeface="Comfortaa Regular"/>
              </a:defRPr>
            </a:lvl1pPr>
            <a:lvl2pPr indent="-317500" lvl="1" marL="914400">
              <a:lnSpc>
                <a:spcPct val="115000"/>
              </a:lnSpc>
              <a:spcBef>
                <a:spcPts val="1600"/>
              </a:spcBef>
              <a:spcAft>
                <a:spcPts val="0"/>
              </a:spcAft>
              <a:buClr>
                <a:srgbClr val="E5E5E5"/>
              </a:buClr>
              <a:buSzPts val="1400"/>
              <a:buFont typeface="Comfortaa Regular"/>
              <a:buChar char="○"/>
              <a:defRPr>
                <a:solidFill>
                  <a:srgbClr val="E5E5E5"/>
                </a:solidFill>
                <a:latin typeface="Comfortaa Regular"/>
                <a:ea typeface="Comfortaa Regular"/>
                <a:cs typeface="Comfortaa Regular"/>
                <a:sym typeface="Comfortaa Regular"/>
              </a:defRPr>
            </a:lvl2pPr>
            <a:lvl3pPr indent="-317500" lvl="2" marL="1371600">
              <a:lnSpc>
                <a:spcPct val="115000"/>
              </a:lnSpc>
              <a:spcBef>
                <a:spcPts val="1600"/>
              </a:spcBef>
              <a:spcAft>
                <a:spcPts val="0"/>
              </a:spcAft>
              <a:buClr>
                <a:srgbClr val="E5E5E5"/>
              </a:buClr>
              <a:buSzPts val="1400"/>
              <a:buFont typeface="Comfortaa Regular"/>
              <a:buChar char="■"/>
              <a:defRPr>
                <a:solidFill>
                  <a:srgbClr val="E5E5E5"/>
                </a:solidFill>
                <a:latin typeface="Comfortaa Regular"/>
                <a:ea typeface="Comfortaa Regular"/>
                <a:cs typeface="Comfortaa Regular"/>
                <a:sym typeface="Comfortaa Regular"/>
              </a:defRPr>
            </a:lvl3pPr>
            <a:lvl4pPr indent="-317500" lvl="3" marL="1828800">
              <a:lnSpc>
                <a:spcPct val="115000"/>
              </a:lnSpc>
              <a:spcBef>
                <a:spcPts val="1600"/>
              </a:spcBef>
              <a:spcAft>
                <a:spcPts val="0"/>
              </a:spcAft>
              <a:buClr>
                <a:srgbClr val="E5E5E5"/>
              </a:buClr>
              <a:buSzPts val="1400"/>
              <a:buFont typeface="Comfortaa Regular"/>
              <a:buChar char="●"/>
              <a:defRPr>
                <a:solidFill>
                  <a:srgbClr val="E5E5E5"/>
                </a:solidFill>
                <a:latin typeface="Comfortaa Regular"/>
                <a:ea typeface="Comfortaa Regular"/>
                <a:cs typeface="Comfortaa Regular"/>
                <a:sym typeface="Comfortaa Regular"/>
              </a:defRPr>
            </a:lvl4pPr>
            <a:lvl5pPr indent="-317500" lvl="4" marL="2286000">
              <a:lnSpc>
                <a:spcPct val="115000"/>
              </a:lnSpc>
              <a:spcBef>
                <a:spcPts val="1600"/>
              </a:spcBef>
              <a:spcAft>
                <a:spcPts val="0"/>
              </a:spcAft>
              <a:buClr>
                <a:srgbClr val="E5E5E5"/>
              </a:buClr>
              <a:buSzPts val="1400"/>
              <a:buFont typeface="Comfortaa Regular"/>
              <a:buChar char="○"/>
              <a:defRPr>
                <a:solidFill>
                  <a:srgbClr val="E5E5E5"/>
                </a:solidFill>
                <a:latin typeface="Comfortaa Regular"/>
                <a:ea typeface="Comfortaa Regular"/>
                <a:cs typeface="Comfortaa Regular"/>
                <a:sym typeface="Comfortaa Regular"/>
              </a:defRPr>
            </a:lvl5pPr>
            <a:lvl6pPr indent="-317500" lvl="5" marL="2743200">
              <a:lnSpc>
                <a:spcPct val="115000"/>
              </a:lnSpc>
              <a:spcBef>
                <a:spcPts val="1600"/>
              </a:spcBef>
              <a:spcAft>
                <a:spcPts val="0"/>
              </a:spcAft>
              <a:buClr>
                <a:srgbClr val="E5E5E5"/>
              </a:buClr>
              <a:buSzPts val="1400"/>
              <a:buFont typeface="Comfortaa Regular"/>
              <a:buChar char="■"/>
              <a:defRPr>
                <a:solidFill>
                  <a:srgbClr val="E5E5E5"/>
                </a:solidFill>
                <a:latin typeface="Comfortaa Regular"/>
                <a:ea typeface="Comfortaa Regular"/>
                <a:cs typeface="Comfortaa Regular"/>
                <a:sym typeface="Comfortaa Regular"/>
              </a:defRPr>
            </a:lvl6pPr>
            <a:lvl7pPr indent="-317500" lvl="6" marL="3200400">
              <a:lnSpc>
                <a:spcPct val="115000"/>
              </a:lnSpc>
              <a:spcBef>
                <a:spcPts val="1600"/>
              </a:spcBef>
              <a:spcAft>
                <a:spcPts val="0"/>
              </a:spcAft>
              <a:buClr>
                <a:srgbClr val="E5E5E5"/>
              </a:buClr>
              <a:buSzPts val="1400"/>
              <a:buFont typeface="Comfortaa Regular"/>
              <a:buChar char="●"/>
              <a:defRPr>
                <a:solidFill>
                  <a:srgbClr val="E5E5E5"/>
                </a:solidFill>
                <a:latin typeface="Comfortaa Regular"/>
                <a:ea typeface="Comfortaa Regular"/>
                <a:cs typeface="Comfortaa Regular"/>
                <a:sym typeface="Comfortaa Regular"/>
              </a:defRPr>
            </a:lvl7pPr>
            <a:lvl8pPr indent="-317500" lvl="7" marL="3657600">
              <a:lnSpc>
                <a:spcPct val="115000"/>
              </a:lnSpc>
              <a:spcBef>
                <a:spcPts val="1600"/>
              </a:spcBef>
              <a:spcAft>
                <a:spcPts val="0"/>
              </a:spcAft>
              <a:buClr>
                <a:srgbClr val="E5E5E5"/>
              </a:buClr>
              <a:buSzPts val="1400"/>
              <a:buFont typeface="Comfortaa Regular"/>
              <a:buChar char="○"/>
              <a:defRPr>
                <a:solidFill>
                  <a:srgbClr val="E5E5E5"/>
                </a:solidFill>
                <a:latin typeface="Comfortaa Regular"/>
                <a:ea typeface="Comfortaa Regular"/>
                <a:cs typeface="Comfortaa Regular"/>
                <a:sym typeface="Comfortaa Regular"/>
              </a:defRPr>
            </a:lvl8pPr>
            <a:lvl9pPr indent="-317500" lvl="8" marL="4114800">
              <a:lnSpc>
                <a:spcPct val="115000"/>
              </a:lnSpc>
              <a:spcBef>
                <a:spcPts val="1600"/>
              </a:spcBef>
              <a:spcAft>
                <a:spcPts val="1600"/>
              </a:spcAft>
              <a:buClr>
                <a:srgbClr val="E5E5E5"/>
              </a:buClr>
              <a:buSzPts val="1400"/>
              <a:buFont typeface="Comfortaa Regular"/>
              <a:buChar char="■"/>
              <a:defRPr>
                <a:solidFill>
                  <a:srgbClr val="E5E5E5"/>
                </a:solidFill>
                <a:latin typeface="Comfortaa Regular"/>
                <a:ea typeface="Comfortaa Regular"/>
                <a:cs typeface="Comfortaa Regular"/>
                <a:sym typeface="Comfortaa Regular"/>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xml"/><Relationship Id="rId3" Type="http://schemas.openxmlformats.org/officeDocument/2006/relationships/image" Target="../media/image27.jpg"/><Relationship Id="rId4" Type="http://schemas.openxmlformats.org/officeDocument/2006/relationships/image" Target="../media/image3.png"/><Relationship Id="rId5" Type="http://schemas.openxmlformats.org/officeDocument/2006/relationships/image" Target="../media/image5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 Id="rId3" Type="http://schemas.openxmlformats.org/officeDocument/2006/relationships/image" Target="../media/image27.jpg"/><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xml"/><Relationship Id="rId3" Type="http://schemas.openxmlformats.org/officeDocument/2006/relationships/image" Target="../media/image27.jpg"/><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xml"/><Relationship Id="rId3" Type="http://schemas.openxmlformats.org/officeDocument/2006/relationships/image" Target="../media/image27.jp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xml"/><Relationship Id="rId3" Type="http://schemas.openxmlformats.org/officeDocument/2006/relationships/image" Target="../media/image27.jpg"/><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4.xml"/><Relationship Id="rId3" Type="http://schemas.openxmlformats.org/officeDocument/2006/relationships/image" Target="../media/image27.jpg"/><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5.xml"/><Relationship Id="rId3" Type="http://schemas.openxmlformats.org/officeDocument/2006/relationships/image" Target="../media/image27.jp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6.xml"/><Relationship Id="rId3" Type="http://schemas.openxmlformats.org/officeDocument/2006/relationships/image" Target="../media/image27.jpg"/><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7.xml"/><Relationship Id="rId3" Type="http://schemas.openxmlformats.org/officeDocument/2006/relationships/image" Target="../media/image27.jpg"/><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8.xml"/><Relationship Id="rId3" Type="http://schemas.openxmlformats.org/officeDocument/2006/relationships/image" Target="../media/image27.jpg"/><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9.xml"/><Relationship Id="rId3" Type="http://schemas.openxmlformats.org/officeDocument/2006/relationships/image" Target="../media/image27.jpg"/><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xml"/><Relationship Id="rId3" Type="http://schemas.openxmlformats.org/officeDocument/2006/relationships/image" Target="../media/image27.jpg"/><Relationship Id="rId4" Type="http://schemas.openxmlformats.org/officeDocument/2006/relationships/image" Target="../media/image1.png"/><Relationship Id="rId5" Type="http://schemas.openxmlformats.org/officeDocument/2006/relationships/image" Target="../media/image2.gi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0.xml"/><Relationship Id="rId3" Type="http://schemas.openxmlformats.org/officeDocument/2006/relationships/image" Target="../media/image27.jpg"/><Relationship Id="rId4" Type="http://schemas.openxmlformats.org/officeDocument/2006/relationships/image" Target="../media/image4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1.xml"/><Relationship Id="rId3" Type="http://schemas.openxmlformats.org/officeDocument/2006/relationships/image" Target="../media/image27.jpg"/><Relationship Id="rId4" Type="http://schemas.openxmlformats.org/officeDocument/2006/relationships/image" Target="../media/image4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2.xml"/><Relationship Id="rId3" Type="http://schemas.openxmlformats.org/officeDocument/2006/relationships/image" Target="../media/image27.jpg"/><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3.xml"/><Relationship Id="rId3" Type="http://schemas.openxmlformats.org/officeDocument/2006/relationships/image" Target="../media/image27.jpg"/><Relationship Id="rId4" Type="http://schemas.openxmlformats.org/officeDocument/2006/relationships/image" Target="../media/image5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4.xml"/><Relationship Id="rId3" Type="http://schemas.openxmlformats.org/officeDocument/2006/relationships/image" Target="../media/image27.jpg"/><Relationship Id="rId4" Type="http://schemas.openxmlformats.org/officeDocument/2006/relationships/image" Target="../media/image4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5.xml"/><Relationship Id="rId3" Type="http://schemas.openxmlformats.org/officeDocument/2006/relationships/image" Target="../media/image27.jpg"/><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6.xml"/><Relationship Id="rId3" Type="http://schemas.openxmlformats.org/officeDocument/2006/relationships/image" Target="../media/image27.jpg"/><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xml"/><Relationship Id="rId3" Type="http://schemas.openxmlformats.org/officeDocument/2006/relationships/image" Target="../media/image27.jpg"/><Relationship Id="rId4" Type="http://schemas.openxmlformats.org/officeDocument/2006/relationships/image" Target="../media/image5.png"/><Relationship Id="rId5" Type="http://schemas.openxmlformats.org/officeDocument/2006/relationships/image" Target="../media/image1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xml"/><Relationship Id="rId3" Type="http://schemas.openxmlformats.org/officeDocument/2006/relationships/image" Target="../media/image27.jpg"/><Relationship Id="rId4" Type="http://schemas.openxmlformats.org/officeDocument/2006/relationships/image" Target="../media/image14.png"/><Relationship Id="rId5" Type="http://schemas.openxmlformats.org/officeDocument/2006/relationships/image" Target="../media/image21.png"/><Relationship Id="rId6" Type="http://schemas.openxmlformats.org/officeDocument/2006/relationships/image" Target="../media/image2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 Id="rId3" Type="http://schemas.openxmlformats.org/officeDocument/2006/relationships/image" Target="../media/image27.jpg"/><Relationship Id="rId4" Type="http://schemas.openxmlformats.org/officeDocument/2006/relationships/image" Target="../media/image26.png"/><Relationship Id="rId5" Type="http://schemas.openxmlformats.org/officeDocument/2006/relationships/image" Target="../media/image24.png"/><Relationship Id="rId6" Type="http://schemas.openxmlformats.org/officeDocument/2006/relationships/image" Target="../media/image2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27.jpg"/><Relationship Id="rId4" Type="http://schemas.openxmlformats.org/officeDocument/2006/relationships/image" Target="../media/image28.png"/><Relationship Id="rId5" Type="http://schemas.openxmlformats.org/officeDocument/2006/relationships/image" Target="../media/image34.png"/><Relationship Id="rId6" Type="http://schemas.openxmlformats.org/officeDocument/2006/relationships/image" Target="../media/image3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 Id="rId3" Type="http://schemas.openxmlformats.org/officeDocument/2006/relationships/image" Target="../media/image27.jpg"/><Relationship Id="rId4" Type="http://schemas.openxmlformats.org/officeDocument/2006/relationships/image" Target="../media/image38.png"/><Relationship Id="rId5" Type="http://schemas.openxmlformats.org/officeDocument/2006/relationships/image" Target="../media/image4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 Id="rId3" Type="http://schemas.openxmlformats.org/officeDocument/2006/relationships/image" Target="../media/image27.jp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 Id="rId3" Type="http://schemas.openxmlformats.org/officeDocument/2006/relationships/image" Target="../media/image27.jpg"/><Relationship Id="rId4" Type="http://schemas.openxmlformats.org/officeDocument/2006/relationships/image" Target="../media/image4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305" name="Shape 2305"/>
        <p:cNvGrpSpPr/>
        <p:nvPr/>
      </p:nvGrpSpPr>
      <p:grpSpPr>
        <a:xfrm>
          <a:off x="0" y="0"/>
          <a:ext cx="0" cy="0"/>
          <a:chOff x="0" y="0"/>
          <a:chExt cx="0" cy="0"/>
        </a:xfrm>
      </p:grpSpPr>
      <p:grpSp>
        <p:nvGrpSpPr>
          <p:cNvPr id="2306" name="Google Shape;2306;p31"/>
          <p:cNvGrpSpPr/>
          <p:nvPr/>
        </p:nvGrpSpPr>
        <p:grpSpPr>
          <a:xfrm>
            <a:off x="2636465" y="289614"/>
            <a:ext cx="6431757" cy="4184534"/>
            <a:chOff x="2524725" y="249675"/>
            <a:chExt cx="7338000" cy="4192500"/>
          </a:xfrm>
        </p:grpSpPr>
        <p:sp>
          <p:nvSpPr>
            <p:cNvPr id="2307" name="Google Shape;2307;p31"/>
            <p:cNvSpPr/>
            <p:nvPr/>
          </p:nvSpPr>
          <p:spPr>
            <a:xfrm>
              <a:off x="2886350" y="249675"/>
              <a:ext cx="4374600" cy="1747800"/>
            </a:xfrm>
            <a:prstGeom prst="roundRect">
              <a:avLst>
                <a:gd fmla="val 16667" name="adj"/>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8" name="Google Shape;2308;p31"/>
            <p:cNvSpPr txBox="1"/>
            <p:nvPr/>
          </p:nvSpPr>
          <p:spPr>
            <a:xfrm>
              <a:off x="2524725" y="631200"/>
              <a:ext cx="7338000" cy="856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Comfortaa Regular"/>
                  <a:ea typeface="Comfortaa Regular"/>
                  <a:cs typeface="Comfortaa Regular"/>
                  <a:sym typeface="Comfortaa Regular"/>
                </a:rPr>
                <a:t>               </a:t>
              </a:r>
              <a:r>
                <a:rPr lang="en" sz="7300">
                  <a:solidFill>
                    <a:srgbClr val="FF9900"/>
                  </a:solidFill>
                  <a:latin typeface="Comfortaa Regular"/>
                  <a:ea typeface="Comfortaa Regular"/>
                  <a:cs typeface="Comfortaa Regular"/>
                  <a:sym typeface="Comfortaa Regular"/>
                </a:rPr>
                <a:t>Emails</a:t>
              </a:r>
              <a:endParaRPr sz="7300">
                <a:latin typeface="Comfortaa Regular"/>
                <a:ea typeface="Comfortaa Regular"/>
                <a:cs typeface="Comfortaa Regular"/>
                <a:sym typeface="Comfortaa Regular"/>
              </a:endParaRPr>
            </a:p>
          </p:txBody>
        </p:sp>
        <p:pic>
          <p:nvPicPr>
            <p:cNvPr id="2309" name="Google Shape;2309;p31"/>
            <p:cNvPicPr preferRelativeResize="0"/>
            <p:nvPr/>
          </p:nvPicPr>
          <p:blipFill rotWithShape="1">
            <a:blip r:embed="rId4">
              <a:alphaModFix/>
            </a:blip>
            <a:srcRect b="0" l="5754" r="7837" t="0"/>
            <a:stretch/>
          </p:blipFill>
          <p:spPr>
            <a:xfrm>
              <a:off x="2886350" y="1787775"/>
              <a:ext cx="4374600" cy="2654400"/>
            </a:xfrm>
            <a:prstGeom prst="rect">
              <a:avLst/>
            </a:prstGeom>
            <a:noFill/>
            <a:ln>
              <a:noFill/>
            </a:ln>
          </p:spPr>
        </p:pic>
      </p:grpSp>
      <p:sp>
        <p:nvSpPr>
          <p:cNvPr id="2310" name="Google Shape;2310;p31"/>
          <p:cNvSpPr txBox="1"/>
          <p:nvPr/>
        </p:nvSpPr>
        <p:spPr>
          <a:xfrm>
            <a:off x="146675" y="4279225"/>
            <a:ext cx="1359000" cy="36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Comfortaa Regular"/>
                <a:ea typeface="Comfortaa Regular"/>
                <a:cs typeface="Comfortaa Regular"/>
                <a:sym typeface="Comfortaa Regular"/>
              </a:rPr>
              <a:t>Melanie Alcantara</a:t>
            </a:r>
            <a:endParaRPr>
              <a:latin typeface="Comfortaa Regular"/>
              <a:ea typeface="Comfortaa Regular"/>
              <a:cs typeface="Comfortaa Regular"/>
              <a:sym typeface="Comfortaa Regular"/>
            </a:endParaRPr>
          </a:p>
        </p:txBody>
      </p:sp>
      <p:pic>
        <p:nvPicPr>
          <p:cNvPr id="2311" name="Google Shape;2311;p31"/>
          <p:cNvPicPr preferRelativeResize="0"/>
          <p:nvPr/>
        </p:nvPicPr>
        <p:blipFill>
          <a:blip r:embed="rId5">
            <a:alphaModFix/>
          </a:blip>
          <a:stretch>
            <a:fillRect/>
          </a:stretch>
        </p:blipFill>
        <p:spPr>
          <a:xfrm>
            <a:off x="2776500" y="-139850"/>
            <a:ext cx="4548724" cy="5905352"/>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383" name="Shape 2383"/>
        <p:cNvGrpSpPr/>
        <p:nvPr/>
      </p:nvGrpSpPr>
      <p:grpSpPr>
        <a:xfrm>
          <a:off x="0" y="0"/>
          <a:ext cx="0" cy="0"/>
          <a:chOff x="0" y="0"/>
          <a:chExt cx="0" cy="0"/>
        </a:xfrm>
      </p:grpSpPr>
      <p:sp>
        <p:nvSpPr>
          <p:cNvPr id="2384" name="Google Shape;2384;p40"/>
          <p:cNvSpPr txBox="1"/>
          <p:nvPr/>
        </p:nvSpPr>
        <p:spPr>
          <a:xfrm>
            <a:off x="2051100" y="473325"/>
            <a:ext cx="6749400" cy="778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400">
                <a:solidFill>
                  <a:srgbClr val="FF9900"/>
                </a:solidFill>
                <a:latin typeface="Comfortaa Regular"/>
                <a:ea typeface="Comfortaa Regular"/>
                <a:cs typeface="Comfortaa Regular"/>
                <a:sym typeface="Comfortaa Regular"/>
              </a:rPr>
              <a:t>Example history</a:t>
            </a:r>
            <a:endParaRPr sz="3400">
              <a:solidFill>
                <a:srgbClr val="FF9900"/>
              </a:solidFill>
              <a:latin typeface="Comfortaa Regular"/>
              <a:ea typeface="Comfortaa Regular"/>
              <a:cs typeface="Comfortaa Regular"/>
              <a:sym typeface="Comfortaa Regular"/>
            </a:endParaRPr>
          </a:p>
        </p:txBody>
      </p:sp>
      <p:pic>
        <p:nvPicPr>
          <p:cNvPr id="2385" name="Google Shape;2385;p40"/>
          <p:cNvPicPr preferRelativeResize="0"/>
          <p:nvPr/>
        </p:nvPicPr>
        <p:blipFill>
          <a:blip r:embed="rId4">
            <a:alphaModFix/>
          </a:blip>
          <a:stretch>
            <a:fillRect/>
          </a:stretch>
        </p:blipFill>
        <p:spPr>
          <a:xfrm>
            <a:off x="1949775" y="1451875"/>
            <a:ext cx="6952050" cy="3182775"/>
          </a:xfrm>
          <a:prstGeom prst="rect">
            <a:avLst/>
          </a:prstGeom>
          <a:noFill/>
          <a:ln>
            <a:noFill/>
          </a:ln>
        </p:spPr>
      </p:pic>
      <p:sp>
        <p:nvSpPr>
          <p:cNvPr id="2386" name="Google Shape;2386;p40"/>
          <p:cNvSpPr txBox="1"/>
          <p:nvPr/>
        </p:nvSpPr>
        <p:spPr>
          <a:xfrm>
            <a:off x="470025" y="4834625"/>
            <a:ext cx="1316100" cy="25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Comfortaa Regular"/>
              <a:ea typeface="Comfortaa Regular"/>
              <a:cs typeface="Comfortaa Regular"/>
              <a:sym typeface="Comfortaa Regular"/>
            </a:endParaRPr>
          </a:p>
        </p:txBody>
      </p:sp>
      <p:sp>
        <p:nvSpPr>
          <p:cNvPr id="2387" name="Google Shape;2387;p40"/>
          <p:cNvSpPr txBox="1"/>
          <p:nvPr/>
        </p:nvSpPr>
        <p:spPr>
          <a:xfrm>
            <a:off x="671475" y="4700325"/>
            <a:ext cx="1222200" cy="990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Comfortaa Regular"/>
              <a:ea typeface="Comfortaa Regular"/>
              <a:cs typeface="Comfortaa Regular"/>
              <a:sym typeface="Comfortaa Regul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391" name="Shape 2391"/>
        <p:cNvGrpSpPr/>
        <p:nvPr/>
      </p:nvGrpSpPr>
      <p:grpSpPr>
        <a:xfrm>
          <a:off x="0" y="0"/>
          <a:ext cx="0" cy="0"/>
          <a:chOff x="0" y="0"/>
          <a:chExt cx="0" cy="0"/>
        </a:xfrm>
      </p:grpSpPr>
      <p:sp>
        <p:nvSpPr>
          <p:cNvPr id="2392" name="Google Shape;2392;p41"/>
          <p:cNvSpPr txBox="1"/>
          <p:nvPr/>
        </p:nvSpPr>
        <p:spPr>
          <a:xfrm>
            <a:off x="2051100" y="473325"/>
            <a:ext cx="6749400" cy="778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400">
                <a:solidFill>
                  <a:srgbClr val="FF9900"/>
                </a:solidFill>
                <a:latin typeface="Comfortaa Regular"/>
                <a:ea typeface="Comfortaa Regular"/>
                <a:cs typeface="Comfortaa Regular"/>
                <a:sym typeface="Comfortaa Regular"/>
              </a:rPr>
              <a:t>How can you resolve the login issue? </a:t>
            </a:r>
            <a:endParaRPr sz="3400">
              <a:solidFill>
                <a:srgbClr val="FF9900"/>
              </a:solidFill>
              <a:latin typeface="Comfortaa Regular"/>
              <a:ea typeface="Comfortaa Regular"/>
              <a:cs typeface="Comfortaa Regular"/>
              <a:sym typeface="Comfortaa Regular"/>
            </a:endParaRPr>
          </a:p>
        </p:txBody>
      </p:sp>
      <p:pic>
        <p:nvPicPr>
          <p:cNvPr id="2393" name="Google Shape;2393;p41"/>
          <p:cNvPicPr preferRelativeResize="0"/>
          <p:nvPr/>
        </p:nvPicPr>
        <p:blipFill>
          <a:blip r:embed="rId4">
            <a:alphaModFix/>
          </a:blip>
          <a:stretch>
            <a:fillRect/>
          </a:stretch>
        </p:blipFill>
        <p:spPr>
          <a:xfrm>
            <a:off x="2278400" y="1747525"/>
            <a:ext cx="6588601" cy="2809625"/>
          </a:xfrm>
          <a:prstGeom prst="rect">
            <a:avLst/>
          </a:prstGeom>
          <a:noFill/>
          <a:ln>
            <a:noFill/>
          </a:ln>
        </p:spPr>
      </p:pic>
      <p:sp>
        <p:nvSpPr>
          <p:cNvPr id="2394" name="Google Shape;2394;p41"/>
          <p:cNvSpPr txBox="1"/>
          <p:nvPr/>
        </p:nvSpPr>
        <p:spPr>
          <a:xfrm flipH="1">
            <a:off x="0" y="1251525"/>
            <a:ext cx="1315500" cy="849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200">
                <a:latin typeface="Comfortaa Regular"/>
                <a:ea typeface="Comfortaa Regular"/>
                <a:cs typeface="Comfortaa Regular"/>
                <a:sym typeface="Comfortaa Regular"/>
              </a:rPr>
              <a:t>Step 1</a:t>
            </a:r>
            <a:endParaRPr sz="2200">
              <a:latin typeface="Comfortaa Regular"/>
              <a:ea typeface="Comfortaa Regular"/>
              <a:cs typeface="Comfortaa Regular"/>
              <a:sym typeface="Comfortaa Regul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398" name="Shape 2398"/>
        <p:cNvGrpSpPr/>
        <p:nvPr/>
      </p:nvGrpSpPr>
      <p:grpSpPr>
        <a:xfrm>
          <a:off x="0" y="0"/>
          <a:ext cx="0" cy="0"/>
          <a:chOff x="0" y="0"/>
          <a:chExt cx="0" cy="0"/>
        </a:xfrm>
      </p:grpSpPr>
      <p:sp>
        <p:nvSpPr>
          <p:cNvPr id="2399" name="Google Shape;2399;p42"/>
          <p:cNvSpPr txBox="1"/>
          <p:nvPr/>
        </p:nvSpPr>
        <p:spPr>
          <a:xfrm>
            <a:off x="2051100" y="473325"/>
            <a:ext cx="6749400" cy="778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400">
                <a:solidFill>
                  <a:srgbClr val="FF9900"/>
                </a:solidFill>
                <a:latin typeface="Comfortaa Regular"/>
                <a:ea typeface="Comfortaa Regular"/>
                <a:cs typeface="Comfortaa Regular"/>
                <a:sym typeface="Comfortaa Regular"/>
              </a:rPr>
              <a:t>How can you resolve the login issue? </a:t>
            </a:r>
            <a:endParaRPr sz="3400">
              <a:solidFill>
                <a:srgbClr val="FF9900"/>
              </a:solidFill>
              <a:latin typeface="Comfortaa Regular"/>
              <a:ea typeface="Comfortaa Regular"/>
              <a:cs typeface="Comfortaa Regular"/>
              <a:sym typeface="Comfortaa Regular"/>
            </a:endParaRPr>
          </a:p>
        </p:txBody>
      </p:sp>
      <p:pic>
        <p:nvPicPr>
          <p:cNvPr id="2400" name="Google Shape;2400;p42"/>
          <p:cNvPicPr preferRelativeResize="0"/>
          <p:nvPr/>
        </p:nvPicPr>
        <p:blipFill rotWithShape="1">
          <a:blip r:embed="rId4">
            <a:alphaModFix/>
          </a:blip>
          <a:srcRect b="0" l="19871" r="0" t="0"/>
          <a:stretch/>
        </p:blipFill>
        <p:spPr>
          <a:xfrm>
            <a:off x="1993750" y="2054725"/>
            <a:ext cx="6640676" cy="2081375"/>
          </a:xfrm>
          <a:prstGeom prst="rect">
            <a:avLst/>
          </a:prstGeom>
          <a:noFill/>
          <a:ln>
            <a:noFill/>
          </a:ln>
        </p:spPr>
      </p:pic>
      <p:sp>
        <p:nvSpPr>
          <p:cNvPr id="2401" name="Google Shape;2401;p42"/>
          <p:cNvSpPr txBox="1"/>
          <p:nvPr/>
        </p:nvSpPr>
        <p:spPr>
          <a:xfrm>
            <a:off x="1316100" y="2242725"/>
            <a:ext cx="550500" cy="51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Comfortaa Regular"/>
              <a:ea typeface="Comfortaa Regular"/>
              <a:cs typeface="Comfortaa Regular"/>
              <a:sym typeface="Comfortaa Regular"/>
            </a:endParaRPr>
          </a:p>
        </p:txBody>
      </p:sp>
      <p:sp>
        <p:nvSpPr>
          <p:cNvPr id="2402" name="Google Shape;2402;p42"/>
          <p:cNvSpPr txBox="1"/>
          <p:nvPr/>
        </p:nvSpPr>
        <p:spPr>
          <a:xfrm>
            <a:off x="1074350" y="2242725"/>
            <a:ext cx="859500" cy="939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4800">
              <a:latin typeface="Comfortaa Regular"/>
              <a:ea typeface="Comfortaa Regular"/>
              <a:cs typeface="Comfortaa Regular"/>
              <a:sym typeface="Comfortaa Regular"/>
            </a:endParaRPr>
          </a:p>
        </p:txBody>
      </p:sp>
      <p:sp>
        <p:nvSpPr>
          <p:cNvPr id="2403" name="Google Shape;2403;p42"/>
          <p:cNvSpPr txBox="1"/>
          <p:nvPr/>
        </p:nvSpPr>
        <p:spPr>
          <a:xfrm>
            <a:off x="671475" y="4727175"/>
            <a:ext cx="698400" cy="41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Comfortaa Regular"/>
              <a:ea typeface="Comfortaa Regular"/>
              <a:cs typeface="Comfortaa Regular"/>
              <a:sym typeface="Comfortaa Regular"/>
            </a:endParaRPr>
          </a:p>
        </p:txBody>
      </p:sp>
      <p:sp>
        <p:nvSpPr>
          <p:cNvPr id="2404" name="Google Shape;2404;p42"/>
          <p:cNvSpPr txBox="1"/>
          <p:nvPr/>
        </p:nvSpPr>
        <p:spPr>
          <a:xfrm>
            <a:off x="0" y="1251525"/>
            <a:ext cx="1369800" cy="57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200">
                <a:latin typeface="Comfortaa Regular"/>
                <a:ea typeface="Comfortaa Regular"/>
                <a:cs typeface="Comfortaa Regular"/>
                <a:sym typeface="Comfortaa Regular"/>
              </a:rPr>
              <a:t>Step 2</a:t>
            </a:r>
            <a:endParaRPr sz="2200">
              <a:latin typeface="Comfortaa Regular"/>
              <a:ea typeface="Comfortaa Regular"/>
              <a:cs typeface="Comfortaa Regular"/>
              <a:sym typeface="Comfortaa Regul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408" name="Shape 2408"/>
        <p:cNvGrpSpPr/>
        <p:nvPr/>
      </p:nvGrpSpPr>
      <p:grpSpPr>
        <a:xfrm>
          <a:off x="0" y="0"/>
          <a:ext cx="0" cy="0"/>
          <a:chOff x="0" y="0"/>
          <a:chExt cx="0" cy="0"/>
        </a:xfrm>
      </p:grpSpPr>
      <p:sp>
        <p:nvSpPr>
          <p:cNvPr id="2409" name="Google Shape;2409;p43"/>
          <p:cNvSpPr txBox="1"/>
          <p:nvPr/>
        </p:nvSpPr>
        <p:spPr>
          <a:xfrm>
            <a:off x="2051100" y="473325"/>
            <a:ext cx="6749400" cy="778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400">
                <a:solidFill>
                  <a:srgbClr val="FF9900"/>
                </a:solidFill>
                <a:latin typeface="Comfortaa Regular"/>
                <a:ea typeface="Comfortaa Regular"/>
                <a:cs typeface="Comfortaa Regular"/>
                <a:sym typeface="Comfortaa Regular"/>
              </a:rPr>
              <a:t>How can you resolve the login issue? </a:t>
            </a:r>
            <a:endParaRPr sz="3400">
              <a:solidFill>
                <a:srgbClr val="FF9900"/>
              </a:solidFill>
              <a:latin typeface="Comfortaa Regular"/>
              <a:ea typeface="Comfortaa Regular"/>
              <a:cs typeface="Comfortaa Regular"/>
              <a:sym typeface="Comfortaa Regular"/>
            </a:endParaRPr>
          </a:p>
        </p:txBody>
      </p:sp>
      <p:sp>
        <p:nvSpPr>
          <p:cNvPr id="2410" name="Google Shape;2410;p43"/>
          <p:cNvSpPr txBox="1"/>
          <p:nvPr/>
        </p:nvSpPr>
        <p:spPr>
          <a:xfrm>
            <a:off x="1316100" y="2242725"/>
            <a:ext cx="550500" cy="51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Comfortaa Regular"/>
              <a:ea typeface="Comfortaa Regular"/>
              <a:cs typeface="Comfortaa Regular"/>
              <a:sym typeface="Comfortaa Regular"/>
            </a:endParaRPr>
          </a:p>
        </p:txBody>
      </p:sp>
      <p:sp>
        <p:nvSpPr>
          <p:cNvPr id="2411" name="Google Shape;2411;p43"/>
          <p:cNvSpPr txBox="1"/>
          <p:nvPr/>
        </p:nvSpPr>
        <p:spPr>
          <a:xfrm>
            <a:off x="1074350" y="2242725"/>
            <a:ext cx="859500" cy="939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4800">
              <a:latin typeface="Comfortaa Regular"/>
              <a:ea typeface="Comfortaa Regular"/>
              <a:cs typeface="Comfortaa Regular"/>
              <a:sym typeface="Comfortaa Regular"/>
            </a:endParaRPr>
          </a:p>
        </p:txBody>
      </p:sp>
      <p:pic>
        <p:nvPicPr>
          <p:cNvPr id="2412" name="Google Shape;2412;p43"/>
          <p:cNvPicPr preferRelativeResize="0"/>
          <p:nvPr/>
        </p:nvPicPr>
        <p:blipFill rotWithShape="1">
          <a:blip r:embed="rId4">
            <a:alphaModFix/>
          </a:blip>
          <a:srcRect b="-5152" l="0" r="24857" t="0"/>
          <a:stretch/>
        </p:blipFill>
        <p:spPr>
          <a:xfrm>
            <a:off x="2123500" y="2034575"/>
            <a:ext cx="6604600" cy="1741950"/>
          </a:xfrm>
          <a:prstGeom prst="rect">
            <a:avLst/>
          </a:prstGeom>
          <a:noFill/>
          <a:ln>
            <a:noFill/>
          </a:ln>
        </p:spPr>
      </p:pic>
      <p:cxnSp>
        <p:nvCxnSpPr>
          <p:cNvPr id="2413" name="Google Shape;2413;p43"/>
          <p:cNvCxnSpPr/>
          <p:nvPr/>
        </p:nvCxnSpPr>
        <p:spPr>
          <a:xfrm flipH="1">
            <a:off x="5559900" y="2242725"/>
            <a:ext cx="1410000" cy="805500"/>
          </a:xfrm>
          <a:prstGeom prst="straightConnector1">
            <a:avLst/>
          </a:prstGeom>
          <a:noFill/>
          <a:ln cap="flat" cmpd="sng" w="28575">
            <a:solidFill>
              <a:srgbClr val="FF0000"/>
            </a:solidFill>
            <a:prstDash val="solid"/>
            <a:round/>
            <a:headEnd len="med" w="med" type="none"/>
            <a:tailEnd len="med" w="med" type="triangle"/>
          </a:ln>
        </p:spPr>
      </p:cxnSp>
      <p:sp>
        <p:nvSpPr>
          <p:cNvPr id="2414" name="Google Shape;2414;p43"/>
          <p:cNvSpPr txBox="1"/>
          <p:nvPr/>
        </p:nvSpPr>
        <p:spPr>
          <a:xfrm>
            <a:off x="-93875" y="1251525"/>
            <a:ext cx="1410000" cy="57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200">
                <a:latin typeface="Comfortaa Regular"/>
                <a:ea typeface="Comfortaa Regular"/>
                <a:cs typeface="Comfortaa Regular"/>
                <a:sym typeface="Comfortaa Regular"/>
              </a:rPr>
              <a:t>Step 3</a:t>
            </a:r>
            <a:endParaRPr sz="2200">
              <a:latin typeface="Comfortaa Regular"/>
              <a:ea typeface="Comfortaa Regular"/>
              <a:cs typeface="Comfortaa Regular"/>
              <a:sym typeface="Comfortaa Regul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418" name="Shape 2418"/>
        <p:cNvGrpSpPr/>
        <p:nvPr/>
      </p:nvGrpSpPr>
      <p:grpSpPr>
        <a:xfrm>
          <a:off x="0" y="0"/>
          <a:ext cx="0" cy="0"/>
          <a:chOff x="0" y="0"/>
          <a:chExt cx="0" cy="0"/>
        </a:xfrm>
      </p:grpSpPr>
      <p:sp>
        <p:nvSpPr>
          <p:cNvPr id="2419" name="Google Shape;2419;p44"/>
          <p:cNvSpPr txBox="1"/>
          <p:nvPr/>
        </p:nvSpPr>
        <p:spPr>
          <a:xfrm>
            <a:off x="2051100" y="473325"/>
            <a:ext cx="6749400" cy="778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400">
                <a:solidFill>
                  <a:srgbClr val="FF9900"/>
                </a:solidFill>
                <a:latin typeface="Comfortaa Regular"/>
                <a:ea typeface="Comfortaa Regular"/>
                <a:cs typeface="Comfortaa Regular"/>
                <a:sym typeface="Comfortaa Regular"/>
              </a:rPr>
              <a:t>How can you resolve the login issue? </a:t>
            </a:r>
            <a:endParaRPr sz="3400">
              <a:solidFill>
                <a:srgbClr val="FF9900"/>
              </a:solidFill>
              <a:latin typeface="Comfortaa Regular"/>
              <a:ea typeface="Comfortaa Regular"/>
              <a:cs typeface="Comfortaa Regular"/>
              <a:sym typeface="Comfortaa Regular"/>
            </a:endParaRPr>
          </a:p>
        </p:txBody>
      </p:sp>
      <p:sp>
        <p:nvSpPr>
          <p:cNvPr id="2420" name="Google Shape;2420;p44"/>
          <p:cNvSpPr txBox="1"/>
          <p:nvPr/>
        </p:nvSpPr>
        <p:spPr>
          <a:xfrm>
            <a:off x="1316100" y="2242725"/>
            <a:ext cx="550500" cy="51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Comfortaa Regular"/>
              <a:ea typeface="Comfortaa Regular"/>
              <a:cs typeface="Comfortaa Regular"/>
              <a:sym typeface="Comfortaa Regular"/>
            </a:endParaRPr>
          </a:p>
        </p:txBody>
      </p:sp>
      <p:pic>
        <p:nvPicPr>
          <p:cNvPr id="2421" name="Google Shape;2421;p44"/>
          <p:cNvPicPr preferRelativeResize="0"/>
          <p:nvPr/>
        </p:nvPicPr>
        <p:blipFill>
          <a:blip r:embed="rId4">
            <a:alphaModFix/>
          </a:blip>
          <a:stretch>
            <a:fillRect/>
          </a:stretch>
        </p:blipFill>
        <p:spPr>
          <a:xfrm>
            <a:off x="2369686" y="2242725"/>
            <a:ext cx="6112225" cy="1713075"/>
          </a:xfrm>
          <a:prstGeom prst="rect">
            <a:avLst/>
          </a:prstGeom>
          <a:noFill/>
          <a:ln>
            <a:noFill/>
          </a:ln>
        </p:spPr>
      </p:pic>
      <p:sp>
        <p:nvSpPr>
          <p:cNvPr id="2422" name="Google Shape;2422;p44"/>
          <p:cNvSpPr txBox="1"/>
          <p:nvPr/>
        </p:nvSpPr>
        <p:spPr>
          <a:xfrm>
            <a:off x="0" y="1114650"/>
            <a:ext cx="3000000" cy="188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200">
                <a:latin typeface="Comfortaa Regular"/>
                <a:ea typeface="Comfortaa Regular"/>
                <a:cs typeface="Comfortaa Regular"/>
                <a:sym typeface="Comfortaa Regular"/>
              </a:rPr>
              <a:t>Step 4</a:t>
            </a:r>
            <a:endParaRPr sz="2200">
              <a:latin typeface="Comfortaa Regular"/>
              <a:ea typeface="Comfortaa Regular"/>
              <a:cs typeface="Comfortaa Regular"/>
              <a:sym typeface="Comfortaa Regul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426" name="Shape 2426"/>
        <p:cNvGrpSpPr/>
        <p:nvPr/>
      </p:nvGrpSpPr>
      <p:grpSpPr>
        <a:xfrm>
          <a:off x="0" y="0"/>
          <a:ext cx="0" cy="0"/>
          <a:chOff x="0" y="0"/>
          <a:chExt cx="0" cy="0"/>
        </a:xfrm>
      </p:grpSpPr>
      <p:sp>
        <p:nvSpPr>
          <p:cNvPr id="2427" name="Google Shape;2427;p45"/>
          <p:cNvSpPr txBox="1"/>
          <p:nvPr/>
        </p:nvSpPr>
        <p:spPr>
          <a:xfrm>
            <a:off x="2051100" y="473325"/>
            <a:ext cx="6749400" cy="778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400">
                <a:solidFill>
                  <a:srgbClr val="FF9900"/>
                </a:solidFill>
                <a:latin typeface="Comfortaa Regular"/>
                <a:ea typeface="Comfortaa Regular"/>
                <a:cs typeface="Comfortaa Regular"/>
                <a:sym typeface="Comfortaa Regular"/>
              </a:rPr>
              <a:t>How can you resolve the login issue? </a:t>
            </a:r>
            <a:endParaRPr sz="3400">
              <a:solidFill>
                <a:srgbClr val="FF9900"/>
              </a:solidFill>
              <a:latin typeface="Comfortaa Regular"/>
              <a:ea typeface="Comfortaa Regular"/>
              <a:cs typeface="Comfortaa Regular"/>
              <a:sym typeface="Comfortaa Regular"/>
            </a:endParaRPr>
          </a:p>
        </p:txBody>
      </p:sp>
      <p:sp>
        <p:nvSpPr>
          <p:cNvPr id="2428" name="Google Shape;2428;p45"/>
          <p:cNvSpPr txBox="1"/>
          <p:nvPr/>
        </p:nvSpPr>
        <p:spPr>
          <a:xfrm>
            <a:off x="1316100" y="2242725"/>
            <a:ext cx="550500" cy="51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Comfortaa Regular"/>
              <a:ea typeface="Comfortaa Regular"/>
              <a:cs typeface="Comfortaa Regular"/>
              <a:sym typeface="Comfortaa Regular"/>
            </a:endParaRPr>
          </a:p>
        </p:txBody>
      </p:sp>
      <p:sp>
        <p:nvSpPr>
          <p:cNvPr id="2429" name="Google Shape;2429;p45"/>
          <p:cNvSpPr txBox="1"/>
          <p:nvPr/>
        </p:nvSpPr>
        <p:spPr>
          <a:xfrm>
            <a:off x="1611550" y="2242725"/>
            <a:ext cx="819000" cy="939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4800">
              <a:latin typeface="Comfortaa Regular"/>
              <a:ea typeface="Comfortaa Regular"/>
              <a:cs typeface="Comfortaa Regular"/>
              <a:sym typeface="Comfortaa Regular"/>
            </a:endParaRPr>
          </a:p>
        </p:txBody>
      </p:sp>
      <p:pic>
        <p:nvPicPr>
          <p:cNvPr id="2430" name="Google Shape;2430;p45"/>
          <p:cNvPicPr preferRelativeResize="0"/>
          <p:nvPr/>
        </p:nvPicPr>
        <p:blipFill>
          <a:blip r:embed="rId4">
            <a:alphaModFix/>
          </a:blip>
          <a:stretch>
            <a:fillRect/>
          </a:stretch>
        </p:blipFill>
        <p:spPr>
          <a:xfrm>
            <a:off x="2430550" y="1981400"/>
            <a:ext cx="6408652" cy="1899570"/>
          </a:xfrm>
          <a:prstGeom prst="rect">
            <a:avLst/>
          </a:prstGeom>
          <a:noFill/>
          <a:ln>
            <a:noFill/>
          </a:ln>
        </p:spPr>
      </p:pic>
      <p:sp>
        <p:nvSpPr>
          <p:cNvPr id="2431" name="Google Shape;2431;p45"/>
          <p:cNvSpPr txBox="1"/>
          <p:nvPr/>
        </p:nvSpPr>
        <p:spPr>
          <a:xfrm>
            <a:off x="0" y="1251525"/>
            <a:ext cx="3000000" cy="1748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200">
                <a:latin typeface="Comfortaa Regular"/>
                <a:ea typeface="Comfortaa Regular"/>
                <a:cs typeface="Comfortaa Regular"/>
                <a:sym typeface="Comfortaa Regular"/>
              </a:rPr>
              <a:t>Step 5</a:t>
            </a:r>
            <a:endParaRPr sz="2200">
              <a:latin typeface="Comfortaa Regular"/>
              <a:ea typeface="Comfortaa Regular"/>
              <a:cs typeface="Comfortaa Regular"/>
              <a:sym typeface="Comfortaa Regul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435" name="Shape 2435"/>
        <p:cNvGrpSpPr/>
        <p:nvPr/>
      </p:nvGrpSpPr>
      <p:grpSpPr>
        <a:xfrm>
          <a:off x="0" y="0"/>
          <a:ext cx="0" cy="0"/>
          <a:chOff x="0" y="0"/>
          <a:chExt cx="0" cy="0"/>
        </a:xfrm>
      </p:grpSpPr>
      <p:sp>
        <p:nvSpPr>
          <p:cNvPr id="2436" name="Google Shape;2436;p46"/>
          <p:cNvSpPr txBox="1"/>
          <p:nvPr/>
        </p:nvSpPr>
        <p:spPr>
          <a:xfrm>
            <a:off x="2051100" y="473325"/>
            <a:ext cx="6749400" cy="778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400">
                <a:solidFill>
                  <a:srgbClr val="FF9900"/>
                </a:solidFill>
                <a:latin typeface="Comfortaa Regular"/>
                <a:ea typeface="Comfortaa Regular"/>
                <a:cs typeface="Comfortaa Regular"/>
                <a:sym typeface="Comfortaa Regular"/>
              </a:rPr>
              <a:t>How can you resolve the login issue? </a:t>
            </a:r>
            <a:endParaRPr sz="3400">
              <a:solidFill>
                <a:srgbClr val="FF9900"/>
              </a:solidFill>
              <a:latin typeface="Comfortaa Regular"/>
              <a:ea typeface="Comfortaa Regular"/>
              <a:cs typeface="Comfortaa Regular"/>
              <a:sym typeface="Comfortaa Regular"/>
            </a:endParaRPr>
          </a:p>
        </p:txBody>
      </p:sp>
      <p:sp>
        <p:nvSpPr>
          <p:cNvPr id="2437" name="Google Shape;2437;p46"/>
          <p:cNvSpPr txBox="1"/>
          <p:nvPr/>
        </p:nvSpPr>
        <p:spPr>
          <a:xfrm>
            <a:off x="1316100" y="2242725"/>
            <a:ext cx="550500" cy="51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Comfortaa Regular"/>
              <a:ea typeface="Comfortaa Regular"/>
              <a:cs typeface="Comfortaa Regular"/>
              <a:sym typeface="Comfortaa Regular"/>
            </a:endParaRPr>
          </a:p>
        </p:txBody>
      </p:sp>
      <p:sp>
        <p:nvSpPr>
          <p:cNvPr id="2438" name="Google Shape;2438;p46"/>
          <p:cNvSpPr txBox="1"/>
          <p:nvPr/>
        </p:nvSpPr>
        <p:spPr>
          <a:xfrm>
            <a:off x="1611550" y="2242725"/>
            <a:ext cx="819000" cy="939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4800">
              <a:latin typeface="Comfortaa Regular"/>
              <a:ea typeface="Comfortaa Regular"/>
              <a:cs typeface="Comfortaa Regular"/>
              <a:sym typeface="Comfortaa Regular"/>
            </a:endParaRPr>
          </a:p>
        </p:txBody>
      </p:sp>
      <p:pic>
        <p:nvPicPr>
          <p:cNvPr id="2439" name="Google Shape;2439;p46"/>
          <p:cNvPicPr preferRelativeResize="0"/>
          <p:nvPr/>
        </p:nvPicPr>
        <p:blipFill>
          <a:blip r:embed="rId4">
            <a:alphaModFix/>
          </a:blip>
          <a:stretch>
            <a:fillRect/>
          </a:stretch>
        </p:blipFill>
        <p:spPr>
          <a:xfrm>
            <a:off x="2561975" y="1769350"/>
            <a:ext cx="6082225" cy="2601725"/>
          </a:xfrm>
          <a:prstGeom prst="rect">
            <a:avLst/>
          </a:prstGeom>
          <a:noFill/>
          <a:ln>
            <a:noFill/>
          </a:ln>
        </p:spPr>
      </p:pic>
      <p:sp>
        <p:nvSpPr>
          <p:cNvPr id="2440" name="Google Shape;2440;p46"/>
          <p:cNvSpPr txBox="1"/>
          <p:nvPr/>
        </p:nvSpPr>
        <p:spPr>
          <a:xfrm>
            <a:off x="0" y="1251525"/>
            <a:ext cx="3152400" cy="1900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200">
                <a:latin typeface="Comfortaa Regular"/>
                <a:ea typeface="Comfortaa Regular"/>
                <a:cs typeface="Comfortaa Regular"/>
                <a:sym typeface="Comfortaa Regular"/>
              </a:rPr>
              <a:t>Step 6</a:t>
            </a:r>
            <a:endParaRPr sz="2200">
              <a:latin typeface="Comfortaa Regular"/>
              <a:ea typeface="Comfortaa Regular"/>
              <a:cs typeface="Comfortaa Regular"/>
              <a:sym typeface="Comfortaa Regul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444" name="Shape 2444"/>
        <p:cNvGrpSpPr/>
        <p:nvPr/>
      </p:nvGrpSpPr>
      <p:grpSpPr>
        <a:xfrm>
          <a:off x="0" y="0"/>
          <a:ext cx="0" cy="0"/>
          <a:chOff x="0" y="0"/>
          <a:chExt cx="0" cy="0"/>
        </a:xfrm>
      </p:grpSpPr>
      <p:sp>
        <p:nvSpPr>
          <p:cNvPr id="2445" name="Google Shape;2445;p47"/>
          <p:cNvSpPr txBox="1"/>
          <p:nvPr/>
        </p:nvSpPr>
        <p:spPr>
          <a:xfrm>
            <a:off x="2051100" y="473325"/>
            <a:ext cx="6749400" cy="778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400">
                <a:solidFill>
                  <a:srgbClr val="FF9900"/>
                </a:solidFill>
                <a:latin typeface="Comfortaa Regular"/>
                <a:ea typeface="Comfortaa Regular"/>
                <a:cs typeface="Comfortaa Regular"/>
                <a:sym typeface="Comfortaa Regular"/>
              </a:rPr>
              <a:t>How can you resolve the login issue? </a:t>
            </a:r>
            <a:endParaRPr sz="3400">
              <a:solidFill>
                <a:srgbClr val="FF9900"/>
              </a:solidFill>
              <a:latin typeface="Comfortaa Regular"/>
              <a:ea typeface="Comfortaa Regular"/>
              <a:cs typeface="Comfortaa Regular"/>
              <a:sym typeface="Comfortaa Regular"/>
            </a:endParaRPr>
          </a:p>
        </p:txBody>
      </p:sp>
      <p:sp>
        <p:nvSpPr>
          <p:cNvPr id="2446" name="Google Shape;2446;p47"/>
          <p:cNvSpPr txBox="1"/>
          <p:nvPr/>
        </p:nvSpPr>
        <p:spPr>
          <a:xfrm>
            <a:off x="1316100" y="2242725"/>
            <a:ext cx="550500" cy="51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Comfortaa Regular"/>
              <a:ea typeface="Comfortaa Regular"/>
              <a:cs typeface="Comfortaa Regular"/>
              <a:sym typeface="Comfortaa Regular"/>
            </a:endParaRPr>
          </a:p>
        </p:txBody>
      </p:sp>
      <p:sp>
        <p:nvSpPr>
          <p:cNvPr id="2447" name="Google Shape;2447;p47"/>
          <p:cNvSpPr txBox="1"/>
          <p:nvPr/>
        </p:nvSpPr>
        <p:spPr>
          <a:xfrm>
            <a:off x="1611550" y="2242725"/>
            <a:ext cx="819000" cy="939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4800">
              <a:latin typeface="Comfortaa Regular"/>
              <a:ea typeface="Comfortaa Regular"/>
              <a:cs typeface="Comfortaa Regular"/>
              <a:sym typeface="Comfortaa Regular"/>
            </a:endParaRPr>
          </a:p>
        </p:txBody>
      </p:sp>
      <p:pic>
        <p:nvPicPr>
          <p:cNvPr id="2448" name="Google Shape;2448;p47"/>
          <p:cNvPicPr preferRelativeResize="0"/>
          <p:nvPr/>
        </p:nvPicPr>
        <p:blipFill>
          <a:blip r:embed="rId4">
            <a:alphaModFix/>
          </a:blip>
          <a:stretch>
            <a:fillRect/>
          </a:stretch>
        </p:blipFill>
        <p:spPr>
          <a:xfrm>
            <a:off x="2596375" y="1591950"/>
            <a:ext cx="6408651" cy="2517261"/>
          </a:xfrm>
          <a:prstGeom prst="rect">
            <a:avLst/>
          </a:prstGeom>
          <a:noFill/>
          <a:ln>
            <a:noFill/>
          </a:ln>
        </p:spPr>
      </p:pic>
      <p:sp>
        <p:nvSpPr>
          <p:cNvPr id="2449" name="Google Shape;2449;p47"/>
          <p:cNvSpPr txBox="1"/>
          <p:nvPr/>
        </p:nvSpPr>
        <p:spPr>
          <a:xfrm>
            <a:off x="0" y="1342950"/>
            <a:ext cx="3000000" cy="165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200">
                <a:latin typeface="Comfortaa Regular"/>
                <a:ea typeface="Comfortaa Regular"/>
                <a:cs typeface="Comfortaa Regular"/>
                <a:sym typeface="Comfortaa Regular"/>
              </a:rPr>
              <a:t>Step 7</a:t>
            </a:r>
            <a:endParaRPr sz="2200">
              <a:latin typeface="Comfortaa Regular"/>
              <a:ea typeface="Comfortaa Regular"/>
              <a:cs typeface="Comfortaa Regular"/>
              <a:sym typeface="Comfortaa Regul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453" name="Shape 2453"/>
        <p:cNvGrpSpPr/>
        <p:nvPr/>
      </p:nvGrpSpPr>
      <p:grpSpPr>
        <a:xfrm>
          <a:off x="0" y="0"/>
          <a:ext cx="0" cy="0"/>
          <a:chOff x="0" y="0"/>
          <a:chExt cx="0" cy="0"/>
        </a:xfrm>
      </p:grpSpPr>
      <p:sp>
        <p:nvSpPr>
          <p:cNvPr id="2454" name="Google Shape;2454;p48"/>
          <p:cNvSpPr txBox="1"/>
          <p:nvPr/>
        </p:nvSpPr>
        <p:spPr>
          <a:xfrm>
            <a:off x="2051100" y="473325"/>
            <a:ext cx="6749400" cy="778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400">
                <a:solidFill>
                  <a:srgbClr val="FF9900"/>
                </a:solidFill>
                <a:latin typeface="Comfortaa Regular"/>
                <a:ea typeface="Comfortaa Regular"/>
                <a:cs typeface="Comfortaa Regular"/>
                <a:sym typeface="Comfortaa Regular"/>
              </a:rPr>
              <a:t>How can you resolve the login issue? </a:t>
            </a:r>
            <a:endParaRPr sz="3400">
              <a:solidFill>
                <a:srgbClr val="FF9900"/>
              </a:solidFill>
              <a:latin typeface="Comfortaa Regular"/>
              <a:ea typeface="Comfortaa Regular"/>
              <a:cs typeface="Comfortaa Regular"/>
              <a:sym typeface="Comfortaa Regular"/>
            </a:endParaRPr>
          </a:p>
        </p:txBody>
      </p:sp>
      <p:sp>
        <p:nvSpPr>
          <p:cNvPr id="2455" name="Google Shape;2455;p48"/>
          <p:cNvSpPr txBox="1"/>
          <p:nvPr/>
        </p:nvSpPr>
        <p:spPr>
          <a:xfrm>
            <a:off x="1316100" y="2242725"/>
            <a:ext cx="550500" cy="51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Comfortaa Regular"/>
              <a:ea typeface="Comfortaa Regular"/>
              <a:cs typeface="Comfortaa Regular"/>
              <a:sym typeface="Comfortaa Regular"/>
            </a:endParaRPr>
          </a:p>
        </p:txBody>
      </p:sp>
      <p:sp>
        <p:nvSpPr>
          <p:cNvPr id="2456" name="Google Shape;2456;p48"/>
          <p:cNvSpPr txBox="1"/>
          <p:nvPr/>
        </p:nvSpPr>
        <p:spPr>
          <a:xfrm>
            <a:off x="1611550" y="2242725"/>
            <a:ext cx="819000" cy="939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4800">
              <a:latin typeface="Comfortaa Regular"/>
              <a:ea typeface="Comfortaa Regular"/>
              <a:cs typeface="Comfortaa Regular"/>
              <a:sym typeface="Comfortaa Regular"/>
            </a:endParaRPr>
          </a:p>
        </p:txBody>
      </p:sp>
      <p:pic>
        <p:nvPicPr>
          <p:cNvPr id="2457" name="Google Shape;2457;p48"/>
          <p:cNvPicPr preferRelativeResize="0"/>
          <p:nvPr/>
        </p:nvPicPr>
        <p:blipFill>
          <a:blip r:embed="rId4">
            <a:alphaModFix/>
          </a:blip>
          <a:stretch>
            <a:fillRect/>
          </a:stretch>
        </p:blipFill>
        <p:spPr>
          <a:xfrm>
            <a:off x="2502350" y="1820225"/>
            <a:ext cx="6408649" cy="2249644"/>
          </a:xfrm>
          <a:prstGeom prst="rect">
            <a:avLst/>
          </a:prstGeom>
          <a:noFill/>
          <a:ln>
            <a:noFill/>
          </a:ln>
        </p:spPr>
      </p:pic>
      <p:sp>
        <p:nvSpPr>
          <p:cNvPr id="2458" name="Google Shape;2458;p48"/>
          <p:cNvSpPr txBox="1"/>
          <p:nvPr/>
        </p:nvSpPr>
        <p:spPr>
          <a:xfrm>
            <a:off x="0" y="1251525"/>
            <a:ext cx="3000000" cy="1748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200">
                <a:latin typeface="Comfortaa Regular"/>
                <a:ea typeface="Comfortaa Regular"/>
                <a:cs typeface="Comfortaa Regular"/>
                <a:sym typeface="Comfortaa Regular"/>
              </a:rPr>
              <a:t>Step 8</a:t>
            </a:r>
            <a:endParaRPr sz="2200">
              <a:latin typeface="Comfortaa Regular"/>
              <a:ea typeface="Comfortaa Regular"/>
              <a:cs typeface="Comfortaa Regular"/>
              <a:sym typeface="Comfortaa Regul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462" name="Shape 2462"/>
        <p:cNvGrpSpPr/>
        <p:nvPr/>
      </p:nvGrpSpPr>
      <p:grpSpPr>
        <a:xfrm>
          <a:off x="0" y="0"/>
          <a:ext cx="0" cy="0"/>
          <a:chOff x="0" y="0"/>
          <a:chExt cx="0" cy="0"/>
        </a:xfrm>
      </p:grpSpPr>
      <p:sp>
        <p:nvSpPr>
          <p:cNvPr id="2463" name="Google Shape;2463;p49"/>
          <p:cNvSpPr txBox="1"/>
          <p:nvPr/>
        </p:nvSpPr>
        <p:spPr>
          <a:xfrm>
            <a:off x="2091400" y="527050"/>
            <a:ext cx="6749400" cy="778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400">
                <a:solidFill>
                  <a:srgbClr val="FF9900"/>
                </a:solidFill>
                <a:latin typeface="Comfortaa Regular"/>
                <a:ea typeface="Comfortaa Regular"/>
                <a:cs typeface="Comfortaa Regular"/>
                <a:sym typeface="Comfortaa Regular"/>
              </a:rPr>
              <a:t>Login email issues on the suddenlink website</a:t>
            </a:r>
            <a:endParaRPr sz="3400">
              <a:solidFill>
                <a:srgbClr val="FF9900"/>
              </a:solidFill>
              <a:latin typeface="Comfortaa Regular"/>
              <a:ea typeface="Comfortaa Regular"/>
              <a:cs typeface="Comfortaa Regular"/>
              <a:sym typeface="Comfortaa Regular"/>
            </a:endParaRPr>
          </a:p>
        </p:txBody>
      </p:sp>
      <p:sp>
        <p:nvSpPr>
          <p:cNvPr id="2464" name="Google Shape;2464;p49"/>
          <p:cNvSpPr txBox="1"/>
          <p:nvPr/>
        </p:nvSpPr>
        <p:spPr>
          <a:xfrm>
            <a:off x="1316100" y="2242725"/>
            <a:ext cx="550500" cy="51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Comfortaa Regular"/>
              <a:ea typeface="Comfortaa Regular"/>
              <a:cs typeface="Comfortaa Regular"/>
              <a:sym typeface="Comfortaa Regular"/>
            </a:endParaRPr>
          </a:p>
        </p:txBody>
      </p:sp>
      <p:sp>
        <p:nvSpPr>
          <p:cNvPr id="2465" name="Google Shape;2465;p49"/>
          <p:cNvSpPr txBox="1"/>
          <p:nvPr/>
        </p:nvSpPr>
        <p:spPr>
          <a:xfrm>
            <a:off x="1611550" y="2242725"/>
            <a:ext cx="819000" cy="939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4800">
              <a:latin typeface="Comfortaa Regular"/>
              <a:ea typeface="Comfortaa Regular"/>
              <a:cs typeface="Comfortaa Regular"/>
              <a:sym typeface="Comfortaa Regular"/>
            </a:endParaRPr>
          </a:p>
        </p:txBody>
      </p:sp>
      <p:sp>
        <p:nvSpPr>
          <p:cNvPr id="2466" name="Google Shape;2466;p49"/>
          <p:cNvSpPr txBox="1"/>
          <p:nvPr/>
        </p:nvSpPr>
        <p:spPr>
          <a:xfrm>
            <a:off x="3706550" y="1974150"/>
            <a:ext cx="7338000" cy="856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Comfortaa Regular"/>
              <a:ea typeface="Comfortaa Regular"/>
              <a:cs typeface="Comfortaa Regular"/>
              <a:sym typeface="Comfortaa Regular"/>
            </a:endParaRPr>
          </a:p>
        </p:txBody>
      </p:sp>
      <p:cxnSp>
        <p:nvCxnSpPr>
          <p:cNvPr id="2467" name="Google Shape;2467;p49"/>
          <p:cNvCxnSpPr/>
          <p:nvPr/>
        </p:nvCxnSpPr>
        <p:spPr>
          <a:xfrm rot="10800000">
            <a:off x="7883075" y="2491175"/>
            <a:ext cx="349200" cy="832500"/>
          </a:xfrm>
          <a:prstGeom prst="straightConnector1">
            <a:avLst/>
          </a:prstGeom>
          <a:noFill/>
          <a:ln cap="flat" cmpd="sng" w="28575">
            <a:solidFill>
              <a:srgbClr val="0000FF"/>
            </a:solidFill>
            <a:prstDash val="solid"/>
            <a:round/>
            <a:headEnd len="med" w="med" type="none"/>
            <a:tailEnd len="med" w="med" type="triangle"/>
          </a:ln>
        </p:spPr>
      </p:cxnSp>
      <p:pic>
        <p:nvPicPr>
          <p:cNvPr id="2468" name="Google Shape;2468;p49"/>
          <p:cNvPicPr preferRelativeResize="0"/>
          <p:nvPr/>
        </p:nvPicPr>
        <p:blipFill>
          <a:blip r:embed="rId4">
            <a:alphaModFix/>
          </a:blip>
          <a:stretch>
            <a:fillRect/>
          </a:stretch>
        </p:blipFill>
        <p:spPr>
          <a:xfrm>
            <a:off x="1968463" y="1866725"/>
            <a:ext cx="6995275" cy="1885450"/>
          </a:xfrm>
          <a:prstGeom prst="rect">
            <a:avLst/>
          </a:prstGeom>
          <a:noFill/>
          <a:ln>
            <a:noFill/>
          </a:ln>
        </p:spPr>
      </p:pic>
      <p:cxnSp>
        <p:nvCxnSpPr>
          <p:cNvPr id="2469" name="Google Shape;2469;p49"/>
          <p:cNvCxnSpPr/>
          <p:nvPr/>
        </p:nvCxnSpPr>
        <p:spPr>
          <a:xfrm rot="10800000">
            <a:off x="7969575" y="2307625"/>
            <a:ext cx="234600" cy="684600"/>
          </a:xfrm>
          <a:prstGeom prst="straightConnector1">
            <a:avLst/>
          </a:prstGeom>
          <a:noFill/>
          <a:ln cap="flat" cmpd="sng" w="19050">
            <a:solidFill>
              <a:srgbClr val="0000FF"/>
            </a:solidFill>
            <a:prstDash val="solid"/>
            <a:round/>
            <a:headEnd len="med" w="med" type="none"/>
            <a:tailEnd len="med" w="med" type="triangle"/>
          </a:ln>
        </p:spPr>
      </p:cxn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315" name="Shape 2315"/>
        <p:cNvGrpSpPr/>
        <p:nvPr/>
      </p:nvGrpSpPr>
      <p:grpSpPr>
        <a:xfrm>
          <a:off x="0" y="0"/>
          <a:ext cx="0" cy="0"/>
          <a:chOff x="0" y="0"/>
          <a:chExt cx="0" cy="0"/>
        </a:xfrm>
      </p:grpSpPr>
      <p:sp>
        <p:nvSpPr>
          <p:cNvPr id="2316" name="Google Shape;2316;p32"/>
          <p:cNvSpPr txBox="1"/>
          <p:nvPr/>
        </p:nvSpPr>
        <p:spPr>
          <a:xfrm>
            <a:off x="2051100" y="473325"/>
            <a:ext cx="6749400" cy="778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400">
                <a:solidFill>
                  <a:srgbClr val="FF9900"/>
                </a:solidFill>
                <a:latin typeface="Comfortaa"/>
                <a:ea typeface="Comfortaa"/>
                <a:cs typeface="Comfortaa"/>
                <a:sym typeface="Comfortaa"/>
              </a:rPr>
              <a:t>Suddenlink E-mail/webmail </a:t>
            </a:r>
            <a:endParaRPr b="1" sz="3400">
              <a:solidFill>
                <a:srgbClr val="FF9900"/>
              </a:solidFill>
              <a:latin typeface="Comfortaa"/>
              <a:ea typeface="Comfortaa"/>
              <a:cs typeface="Comfortaa"/>
              <a:sym typeface="Comfortaa"/>
            </a:endParaRPr>
          </a:p>
        </p:txBody>
      </p:sp>
      <p:pic>
        <p:nvPicPr>
          <p:cNvPr id="2317" name="Google Shape;2317;p32"/>
          <p:cNvPicPr preferRelativeResize="0"/>
          <p:nvPr/>
        </p:nvPicPr>
        <p:blipFill>
          <a:blip r:embed="rId4">
            <a:alphaModFix/>
          </a:blip>
          <a:stretch>
            <a:fillRect/>
          </a:stretch>
        </p:blipFill>
        <p:spPr>
          <a:xfrm>
            <a:off x="2051100" y="1356875"/>
            <a:ext cx="6845226" cy="2772750"/>
          </a:xfrm>
          <a:prstGeom prst="rect">
            <a:avLst/>
          </a:prstGeom>
          <a:noFill/>
          <a:ln>
            <a:noFill/>
          </a:ln>
        </p:spPr>
      </p:pic>
      <p:sp>
        <p:nvSpPr>
          <p:cNvPr id="2318" name="Google Shape;2318;p32"/>
          <p:cNvSpPr txBox="1"/>
          <p:nvPr/>
        </p:nvSpPr>
        <p:spPr>
          <a:xfrm>
            <a:off x="69900" y="4018300"/>
            <a:ext cx="1068600" cy="57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Comfortaa Regular"/>
              <a:ea typeface="Comfortaa Regular"/>
              <a:cs typeface="Comfortaa Regular"/>
              <a:sym typeface="Comfortaa Regular"/>
            </a:endParaRPr>
          </a:p>
        </p:txBody>
      </p:sp>
      <p:sp>
        <p:nvSpPr>
          <p:cNvPr id="2319" name="Google Shape;2319;p32"/>
          <p:cNvSpPr txBox="1"/>
          <p:nvPr/>
        </p:nvSpPr>
        <p:spPr>
          <a:xfrm>
            <a:off x="615300" y="4129625"/>
            <a:ext cx="7346100" cy="85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Comfortaa Regular"/>
              <a:ea typeface="Comfortaa Regular"/>
              <a:cs typeface="Comfortaa Regular"/>
              <a:sym typeface="Comfortaa Regular"/>
            </a:endParaRPr>
          </a:p>
        </p:txBody>
      </p:sp>
      <p:sp>
        <p:nvSpPr>
          <p:cNvPr id="2320" name="Google Shape;2320;p32"/>
          <p:cNvSpPr txBox="1"/>
          <p:nvPr/>
        </p:nvSpPr>
        <p:spPr>
          <a:xfrm>
            <a:off x="459600" y="4273200"/>
            <a:ext cx="5632500" cy="657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Comfortaa Regular"/>
              <a:ea typeface="Comfortaa Regular"/>
              <a:cs typeface="Comfortaa Regular"/>
              <a:sym typeface="Comfortaa Regular"/>
            </a:endParaRPr>
          </a:p>
        </p:txBody>
      </p:sp>
      <p:pic>
        <p:nvPicPr>
          <p:cNvPr id="2321" name="Google Shape;2321;p32"/>
          <p:cNvPicPr preferRelativeResize="0"/>
          <p:nvPr/>
        </p:nvPicPr>
        <p:blipFill>
          <a:blip r:embed="rId5">
            <a:alphaModFix/>
          </a:blip>
          <a:stretch>
            <a:fillRect/>
          </a:stretch>
        </p:blipFill>
        <p:spPr>
          <a:xfrm>
            <a:off x="1299650" y="3160575"/>
            <a:ext cx="1608475" cy="160847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473" name="Shape 2473"/>
        <p:cNvGrpSpPr/>
        <p:nvPr/>
      </p:nvGrpSpPr>
      <p:grpSpPr>
        <a:xfrm>
          <a:off x="0" y="0"/>
          <a:ext cx="0" cy="0"/>
          <a:chOff x="0" y="0"/>
          <a:chExt cx="0" cy="0"/>
        </a:xfrm>
      </p:grpSpPr>
      <p:sp>
        <p:nvSpPr>
          <p:cNvPr id="2474" name="Google Shape;2474;p50"/>
          <p:cNvSpPr txBox="1"/>
          <p:nvPr/>
        </p:nvSpPr>
        <p:spPr>
          <a:xfrm>
            <a:off x="2091400" y="527050"/>
            <a:ext cx="6749400" cy="778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400">
                <a:solidFill>
                  <a:srgbClr val="FF9900"/>
                </a:solidFill>
                <a:latin typeface="Comfortaa Regular"/>
                <a:ea typeface="Comfortaa Regular"/>
                <a:cs typeface="Comfortaa Regular"/>
                <a:sym typeface="Comfortaa Regular"/>
              </a:rPr>
              <a:t>Login email issues on the suddenlink website</a:t>
            </a:r>
            <a:endParaRPr sz="3400">
              <a:solidFill>
                <a:srgbClr val="FF9900"/>
              </a:solidFill>
              <a:latin typeface="Comfortaa Regular"/>
              <a:ea typeface="Comfortaa Regular"/>
              <a:cs typeface="Comfortaa Regular"/>
              <a:sym typeface="Comfortaa Regular"/>
            </a:endParaRPr>
          </a:p>
        </p:txBody>
      </p:sp>
      <p:sp>
        <p:nvSpPr>
          <p:cNvPr id="2475" name="Google Shape;2475;p50"/>
          <p:cNvSpPr txBox="1"/>
          <p:nvPr/>
        </p:nvSpPr>
        <p:spPr>
          <a:xfrm>
            <a:off x="1316100" y="2242725"/>
            <a:ext cx="550500" cy="51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Comfortaa Regular"/>
              <a:ea typeface="Comfortaa Regular"/>
              <a:cs typeface="Comfortaa Regular"/>
              <a:sym typeface="Comfortaa Regular"/>
            </a:endParaRPr>
          </a:p>
        </p:txBody>
      </p:sp>
      <p:sp>
        <p:nvSpPr>
          <p:cNvPr id="2476" name="Google Shape;2476;p50"/>
          <p:cNvSpPr txBox="1"/>
          <p:nvPr/>
        </p:nvSpPr>
        <p:spPr>
          <a:xfrm>
            <a:off x="1631100" y="2242725"/>
            <a:ext cx="819000" cy="939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4800">
                <a:latin typeface="Comfortaa Regular"/>
                <a:ea typeface="Comfortaa Regular"/>
                <a:cs typeface="Comfortaa Regular"/>
                <a:sym typeface="Comfortaa Regular"/>
              </a:rPr>
              <a:t> </a:t>
            </a:r>
            <a:endParaRPr sz="4800">
              <a:latin typeface="Comfortaa Regular"/>
              <a:ea typeface="Comfortaa Regular"/>
              <a:cs typeface="Comfortaa Regular"/>
              <a:sym typeface="Comfortaa Regular"/>
            </a:endParaRPr>
          </a:p>
        </p:txBody>
      </p:sp>
      <p:sp>
        <p:nvSpPr>
          <p:cNvPr id="2477" name="Google Shape;2477;p50"/>
          <p:cNvSpPr txBox="1"/>
          <p:nvPr/>
        </p:nvSpPr>
        <p:spPr>
          <a:xfrm>
            <a:off x="3706550" y="1974150"/>
            <a:ext cx="7338000" cy="856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Comfortaa Regular"/>
              <a:ea typeface="Comfortaa Regular"/>
              <a:cs typeface="Comfortaa Regular"/>
              <a:sym typeface="Comfortaa Regular"/>
            </a:endParaRPr>
          </a:p>
        </p:txBody>
      </p:sp>
      <p:pic>
        <p:nvPicPr>
          <p:cNvPr id="2478" name="Google Shape;2478;p50"/>
          <p:cNvPicPr preferRelativeResize="0"/>
          <p:nvPr/>
        </p:nvPicPr>
        <p:blipFill>
          <a:blip r:embed="rId4">
            <a:alphaModFix/>
          </a:blip>
          <a:stretch>
            <a:fillRect/>
          </a:stretch>
        </p:blipFill>
        <p:spPr>
          <a:xfrm>
            <a:off x="2350175" y="1786125"/>
            <a:ext cx="5989550" cy="2860476"/>
          </a:xfrm>
          <a:prstGeom prst="rect">
            <a:avLst/>
          </a:prstGeom>
          <a:noFill/>
          <a:ln>
            <a:noFill/>
          </a:ln>
        </p:spPr>
      </p:pic>
      <p:cxnSp>
        <p:nvCxnSpPr>
          <p:cNvPr id="2479" name="Google Shape;2479;p50"/>
          <p:cNvCxnSpPr/>
          <p:nvPr/>
        </p:nvCxnSpPr>
        <p:spPr>
          <a:xfrm flipH="1">
            <a:off x="3706550" y="3357350"/>
            <a:ext cx="752100" cy="349200"/>
          </a:xfrm>
          <a:prstGeom prst="straightConnector1">
            <a:avLst/>
          </a:prstGeom>
          <a:noFill/>
          <a:ln cap="flat" cmpd="sng" w="28575">
            <a:solidFill>
              <a:srgbClr val="FF0000"/>
            </a:solidFill>
            <a:prstDash val="solid"/>
            <a:round/>
            <a:headEnd len="med" w="med" type="none"/>
            <a:tailEnd len="med" w="med" type="triangle"/>
          </a:ln>
        </p:spPr>
      </p:cxnSp>
      <p:sp>
        <p:nvSpPr>
          <p:cNvPr id="2480" name="Google Shape;2480;p50"/>
          <p:cNvSpPr txBox="1"/>
          <p:nvPr/>
        </p:nvSpPr>
        <p:spPr>
          <a:xfrm>
            <a:off x="2043700" y="2830350"/>
            <a:ext cx="5603100" cy="603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Comfortaa Regular"/>
              <a:ea typeface="Comfortaa Regular"/>
              <a:cs typeface="Comfortaa Regular"/>
              <a:sym typeface="Comfortaa Regular"/>
            </a:endParaRPr>
          </a:p>
        </p:txBody>
      </p:sp>
      <p:sp>
        <p:nvSpPr>
          <p:cNvPr id="2481" name="Google Shape;2481;p50"/>
          <p:cNvSpPr txBox="1"/>
          <p:nvPr/>
        </p:nvSpPr>
        <p:spPr>
          <a:xfrm>
            <a:off x="1394325" y="3182025"/>
            <a:ext cx="1683900" cy="778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2200">
              <a:latin typeface="Comfortaa Regular"/>
              <a:ea typeface="Comfortaa Regular"/>
              <a:cs typeface="Comfortaa Regular"/>
              <a:sym typeface="Comfortaa Regular"/>
            </a:endParaRPr>
          </a:p>
        </p:txBody>
      </p:sp>
      <p:sp>
        <p:nvSpPr>
          <p:cNvPr id="2482" name="Google Shape;2482;p50"/>
          <p:cNvSpPr txBox="1"/>
          <p:nvPr/>
        </p:nvSpPr>
        <p:spPr>
          <a:xfrm>
            <a:off x="-74175" y="1212525"/>
            <a:ext cx="3152400" cy="2785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200">
                <a:latin typeface="Comfortaa Regular"/>
                <a:ea typeface="Comfortaa Regular"/>
                <a:cs typeface="Comfortaa Regular"/>
                <a:sym typeface="Comfortaa Regular"/>
              </a:rPr>
              <a:t>Step 1</a:t>
            </a:r>
            <a:endParaRPr sz="2200">
              <a:latin typeface="Comfortaa Regular"/>
              <a:ea typeface="Comfortaa Regular"/>
              <a:cs typeface="Comfortaa Regular"/>
              <a:sym typeface="Comfortaa Regul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486" name="Shape 2486"/>
        <p:cNvGrpSpPr/>
        <p:nvPr/>
      </p:nvGrpSpPr>
      <p:grpSpPr>
        <a:xfrm>
          <a:off x="0" y="0"/>
          <a:ext cx="0" cy="0"/>
          <a:chOff x="0" y="0"/>
          <a:chExt cx="0" cy="0"/>
        </a:xfrm>
      </p:grpSpPr>
      <p:sp>
        <p:nvSpPr>
          <p:cNvPr id="2487" name="Google Shape;2487;p51"/>
          <p:cNvSpPr txBox="1"/>
          <p:nvPr/>
        </p:nvSpPr>
        <p:spPr>
          <a:xfrm>
            <a:off x="2091400" y="527050"/>
            <a:ext cx="6749400" cy="778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400">
                <a:solidFill>
                  <a:srgbClr val="FF9900"/>
                </a:solidFill>
                <a:latin typeface="Comfortaa Regular"/>
                <a:ea typeface="Comfortaa Regular"/>
                <a:cs typeface="Comfortaa Regular"/>
                <a:sym typeface="Comfortaa Regular"/>
              </a:rPr>
              <a:t>Login Email Issues on the Suddenlink Website</a:t>
            </a:r>
            <a:endParaRPr sz="3400">
              <a:solidFill>
                <a:srgbClr val="FF9900"/>
              </a:solidFill>
              <a:latin typeface="Comfortaa Regular"/>
              <a:ea typeface="Comfortaa Regular"/>
              <a:cs typeface="Comfortaa Regular"/>
              <a:sym typeface="Comfortaa Regular"/>
            </a:endParaRPr>
          </a:p>
        </p:txBody>
      </p:sp>
      <p:sp>
        <p:nvSpPr>
          <p:cNvPr id="2488" name="Google Shape;2488;p51"/>
          <p:cNvSpPr txBox="1"/>
          <p:nvPr/>
        </p:nvSpPr>
        <p:spPr>
          <a:xfrm>
            <a:off x="1316100" y="2242725"/>
            <a:ext cx="550500" cy="51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Comfortaa Regular"/>
              <a:ea typeface="Comfortaa Regular"/>
              <a:cs typeface="Comfortaa Regular"/>
              <a:sym typeface="Comfortaa Regular"/>
            </a:endParaRPr>
          </a:p>
        </p:txBody>
      </p:sp>
      <p:sp>
        <p:nvSpPr>
          <p:cNvPr id="2489" name="Google Shape;2489;p51"/>
          <p:cNvSpPr txBox="1"/>
          <p:nvPr/>
        </p:nvSpPr>
        <p:spPr>
          <a:xfrm>
            <a:off x="1477250" y="2242725"/>
            <a:ext cx="953400" cy="939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4800">
                <a:latin typeface="Comfortaa Regular"/>
                <a:ea typeface="Comfortaa Regular"/>
                <a:cs typeface="Comfortaa Regular"/>
                <a:sym typeface="Comfortaa Regular"/>
              </a:rPr>
              <a:t> </a:t>
            </a:r>
            <a:endParaRPr sz="4800">
              <a:latin typeface="Comfortaa Regular"/>
              <a:ea typeface="Comfortaa Regular"/>
              <a:cs typeface="Comfortaa Regular"/>
              <a:sym typeface="Comfortaa Regular"/>
            </a:endParaRPr>
          </a:p>
        </p:txBody>
      </p:sp>
      <p:sp>
        <p:nvSpPr>
          <p:cNvPr id="2490" name="Google Shape;2490;p51"/>
          <p:cNvSpPr txBox="1"/>
          <p:nvPr/>
        </p:nvSpPr>
        <p:spPr>
          <a:xfrm>
            <a:off x="3706550" y="1974150"/>
            <a:ext cx="7338000" cy="856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Comfortaa Regular"/>
              <a:ea typeface="Comfortaa Regular"/>
              <a:cs typeface="Comfortaa Regular"/>
              <a:sym typeface="Comfortaa Regular"/>
            </a:endParaRPr>
          </a:p>
        </p:txBody>
      </p:sp>
      <p:pic>
        <p:nvPicPr>
          <p:cNvPr id="2491" name="Google Shape;2491;p51"/>
          <p:cNvPicPr preferRelativeResize="0"/>
          <p:nvPr/>
        </p:nvPicPr>
        <p:blipFill>
          <a:blip r:embed="rId4">
            <a:alphaModFix/>
          </a:blip>
          <a:stretch>
            <a:fillRect/>
          </a:stretch>
        </p:blipFill>
        <p:spPr>
          <a:xfrm>
            <a:off x="2165525" y="2203600"/>
            <a:ext cx="6601150" cy="1501000"/>
          </a:xfrm>
          <a:prstGeom prst="rect">
            <a:avLst/>
          </a:prstGeom>
          <a:noFill/>
          <a:ln cap="flat" cmpd="sng" w="9525">
            <a:solidFill>
              <a:srgbClr val="FF0000"/>
            </a:solidFill>
            <a:prstDash val="solid"/>
            <a:round/>
            <a:headEnd len="sm" w="sm" type="none"/>
            <a:tailEnd len="sm" w="sm" type="none"/>
          </a:ln>
        </p:spPr>
      </p:pic>
      <p:cxnSp>
        <p:nvCxnSpPr>
          <p:cNvPr id="2492" name="Google Shape;2492;p51"/>
          <p:cNvCxnSpPr/>
          <p:nvPr/>
        </p:nvCxnSpPr>
        <p:spPr>
          <a:xfrm rot="10800000">
            <a:off x="3760175" y="3478150"/>
            <a:ext cx="416400" cy="1047600"/>
          </a:xfrm>
          <a:prstGeom prst="straightConnector1">
            <a:avLst/>
          </a:prstGeom>
          <a:noFill/>
          <a:ln cap="flat" cmpd="sng" w="28575">
            <a:solidFill>
              <a:srgbClr val="FF0000"/>
            </a:solidFill>
            <a:prstDash val="solid"/>
            <a:round/>
            <a:headEnd len="med" w="med" type="none"/>
            <a:tailEnd len="med" w="med" type="triangle"/>
          </a:ln>
        </p:spPr>
      </p:cxnSp>
      <p:cxnSp>
        <p:nvCxnSpPr>
          <p:cNvPr id="2493" name="Google Shape;2493;p51"/>
          <p:cNvCxnSpPr/>
          <p:nvPr/>
        </p:nvCxnSpPr>
        <p:spPr>
          <a:xfrm flipH="1" rot="10800000">
            <a:off x="7695100" y="3405225"/>
            <a:ext cx="26700" cy="819300"/>
          </a:xfrm>
          <a:prstGeom prst="straightConnector1">
            <a:avLst/>
          </a:prstGeom>
          <a:noFill/>
          <a:ln cap="flat" cmpd="sng" w="9525">
            <a:solidFill>
              <a:srgbClr val="FF0000"/>
            </a:solidFill>
            <a:prstDash val="solid"/>
            <a:round/>
            <a:headEnd len="med" w="med" type="none"/>
            <a:tailEnd len="med" w="med" type="triangle"/>
          </a:ln>
        </p:spPr>
      </p:cxnSp>
      <p:cxnSp>
        <p:nvCxnSpPr>
          <p:cNvPr id="2494" name="Google Shape;2494;p51"/>
          <p:cNvCxnSpPr/>
          <p:nvPr/>
        </p:nvCxnSpPr>
        <p:spPr>
          <a:xfrm rot="10800000">
            <a:off x="7920650" y="3379725"/>
            <a:ext cx="68400" cy="870300"/>
          </a:xfrm>
          <a:prstGeom prst="straightConnector1">
            <a:avLst/>
          </a:prstGeom>
          <a:noFill/>
          <a:ln cap="flat" cmpd="sng" w="9525">
            <a:solidFill>
              <a:srgbClr val="FF0000"/>
            </a:solidFill>
            <a:prstDash val="solid"/>
            <a:round/>
            <a:headEnd len="med" w="med" type="none"/>
            <a:tailEnd len="med" w="med" type="triangle"/>
          </a:ln>
        </p:spPr>
      </p:cxnSp>
      <p:sp>
        <p:nvSpPr>
          <p:cNvPr id="2495" name="Google Shape;2495;p51"/>
          <p:cNvSpPr txBox="1"/>
          <p:nvPr/>
        </p:nvSpPr>
        <p:spPr>
          <a:xfrm>
            <a:off x="-68450" y="1222325"/>
            <a:ext cx="3000000" cy="277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200">
                <a:latin typeface="Comfortaa Regular"/>
                <a:ea typeface="Comfortaa Regular"/>
                <a:cs typeface="Comfortaa Regular"/>
                <a:sym typeface="Comfortaa Regular"/>
              </a:rPr>
              <a:t>Step 2</a:t>
            </a:r>
            <a:endParaRPr sz="2200">
              <a:latin typeface="Comfortaa Regular"/>
              <a:ea typeface="Comfortaa Regular"/>
              <a:cs typeface="Comfortaa Regular"/>
              <a:sym typeface="Comfortaa Regul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499" name="Shape 2499"/>
        <p:cNvGrpSpPr/>
        <p:nvPr/>
      </p:nvGrpSpPr>
      <p:grpSpPr>
        <a:xfrm>
          <a:off x="0" y="0"/>
          <a:ext cx="0" cy="0"/>
          <a:chOff x="0" y="0"/>
          <a:chExt cx="0" cy="0"/>
        </a:xfrm>
      </p:grpSpPr>
      <p:sp>
        <p:nvSpPr>
          <p:cNvPr id="2500" name="Google Shape;2500;p52"/>
          <p:cNvSpPr txBox="1"/>
          <p:nvPr/>
        </p:nvSpPr>
        <p:spPr>
          <a:xfrm>
            <a:off x="2091400" y="527050"/>
            <a:ext cx="6749400" cy="778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400">
                <a:solidFill>
                  <a:srgbClr val="FF9900"/>
                </a:solidFill>
                <a:latin typeface="Comfortaa Regular"/>
                <a:ea typeface="Comfortaa Regular"/>
                <a:cs typeface="Comfortaa Regular"/>
                <a:sym typeface="Comfortaa Regular"/>
              </a:rPr>
              <a:t>How can the customer change their email ?</a:t>
            </a:r>
            <a:endParaRPr sz="3400">
              <a:solidFill>
                <a:srgbClr val="FF9900"/>
              </a:solidFill>
              <a:latin typeface="Comfortaa Regular"/>
              <a:ea typeface="Comfortaa Regular"/>
              <a:cs typeface="Comfortaa Regular"/>
              <a:sym typeface="Comfortaa Regular"/>
            </a:endParaRPr>
          </a:p>
        </p:txBody>
      </p:sp>
      <p:sp>
        <p:nvSpPr>
          <p:cNvPr id="2501" name="Google Shape;2501;p52"/>
          <p:cNvSpPr txBox="1"/>
          <p:nvPr/>
        </p:nvSpPr>
        <p:spPr>
          <a:xfrm>
            <a:off x="1316100" y="2242725"/>
            <a:ext cx="550500" cy="51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Comfortaa Regular"/>
              <a:ea typeface="Comfortaa Regular"/>
              <a:cs typeface="Comfortaa Regular"/>
              <a:sym typeface="Comfortaa Regular"/>
            </a:endParaRPr>
          </a:p>
        </p:txBody>
      </p:sp>
      <p:sp>
        <p:nvSpPr>
          <p:cNvPr id="2502" name="Google Shape;2502;p52"/>
          <p:cNvSpPr txBox="1"/>
          <p:nvPr/>
        </p:nvSpPr>
        <p:spPr>
          <a:xfrm>
            <a:off x="1477250" y="2242725"/>
            <a:ext cx="953400" cy="939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4800">
              <a:latin typeface="Comfortaa Regular"/>
              <a:ea typeface="Comfortaa Regular"/>
              <a:cs typeface="Comfortaa Regular"/>
              <a:sym typeface="Comfortaa Regular"/>
            </a:endParaRPr>
          </a:p>
        </p:txBody>
      </p:sp>
      <p:pic>
        <p:nvPicPr>
          <p:cNvPr id="2503" name="Google Shape;2503;p52"/>
          <p:cNvPicPr preferRelativeResize="0"/>
          <p:nvPr/>
        </p:nvPicPr>
        <p:blipFill>
          <a:blip r:embed="rId4">
            <a:alphaModFix/>
          </a:blip>
          <a:stretch>
            <a:fillRect/>
          </a:stretch>
        </p:blipFill>
        <p:spPr>
          <a:xfrm>
            <a:off x="2583050" y="1584675"/>
            <a:ext cx="5270624" cy="3406424"/>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507" name="Shape 2507"/>
        <p:cNvGrpSpPr/>
        <p:nvPr/>
      </p:nvGrpSpPr>
      <p:grpSpPr>
        <a:xfrm>
          <a:off x="0" y="0"/>
          <a:ext cx="0" cy="0"/>
          <a:chOff x="0" y="0"/>
          <a:chExt cx="0" cy="0"/>
        </a:xfrm>
      </p:grpSpPr>
      <p:sp>
        <p:nvSpPr>
          <p:cNvPr id="2508" name="Google Shape;2508;p53"/>
          <p:cNvSpPr txBox="1"/>
          <p:nvPr/>
        </p:nvSpPr>
        <p:spPr>
          <a:xfrm>
            <a:off x="2091400" y="527050"/>
            <a:ext cx="6749400" cy="778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400">
                <a:solidFill>
                  <a:srgbClr val="FF9900"/>
                </a:solidFill>
                <a:latin typeface="Comfortaa Regular"/>
                <a:ea typeface="Comfortaa Regular"/>
                <a:cs typeface="Comfortaa Regular"/>
                <a:sym typeface="Comfortaa Regular"/>
              </a:rPr>
              <a:t>How can the customer change their email ?</a:t>
            </a:r>
            <a:endParaRPr sz="3400">
              <a:solidFill>
                <a:srgbClr val="FF9900"/>
              </a:solidFill>
              <a:latin typeface="Comfortaa Regular"/>
              <a:ea typeface="Comfortaa Regular"/>
              <a:cs typeface="Comfortaa Regular"/>
              <a:sym typeface="Comfortaa Regular"/>
            </a:endParaRPr>
          </a:p>
        </p:txBody>
      </p:sp>
      <p:sp>
        <p:nvSpPr>
          <p:cNvPr id="2509" name="Google Shape;2509;p53"/>
          <p:cNvSpPr txBox="1"/>
          <p:nvPr/>
        </p:nvSpPr>
        <p:spPr>
          <a:xfrm>
            <a:off x="1316100" y="2242725"/>
            <a:ext cx="550500" cy="51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Comfortaa Regular"/>
              <a:ea typeface="Comfortaa Regular"/>
              <a:cs typeface="Comfortaa Regular"/>
              <a:sym typeface="Comfortaa Regular"/>
            </a:endParaRPr>
          </a:p>
        </p:txBody>
      </p:sp>
      <p:sp>
        <p:nvSpPr>
          <p:cNvPr id="2510" name="Google Shape;2510;p53"/>
          <p:cNvSpPr txBox="1"/>
          <p:nvPr/>
        </p:nvSpPr>
        <p:spPr>
          <a:xfrm>
            <a:off x="1477250" y="2242725"/>
            <a:ext cx="953400" cy="939300"/>
          </a:xfrm>
          <a:prstGeom prst="rect">
            <a:avLst/>
          </a:prstGeom>
          <a:noFill/>
          <a:ln>
            <a:noFill/>
          </a:ln>
        </p:spPr>
        <p:txBody>
          <a:bodyPr anchorCtr="0" anchor="t" bIns="91425" lIns="91425" spcFirstLastPara="1" rIns="91425" wrap="square" tIns="91425">
            <a:noAutofit/>
          </a:bodyPr>
          <a:lstStyle/>
          <a:p>
            <a:pPr indent="0" lvl="0" marL="457200" rtl="0" algn="l">
              <a:spcBef>
                <a:spcPts val="0"/>
              </a:spcBef>
              <a:spcAft>
                <a:spcPts val="0"/>
              </a:spcAft>
              <a:buNone/>
            </a:pPr>
            <a:r>
              <a:t/>
            </a:r>
            <a:endParaRPr sz="4800">
              <a:latin typeface="Comfortaa Regular"/>
              <a:ea typeface="Comfortaa Regular"/>
              <a:cs typeface="Comfortaa Regular"/>
              <a:sym typeface="Comfortaa Regular"/>
            </a:endParaRPr>
          </a:p>
        </p:txBody>
      </p:sp>
      <p:pic>
        <p:nvPicPr>
          <p:cNvPr id="2511" name="Google Shape;2511;p53"/>
          <p:cNvPicPr preferRelativeResize="0"/>
          <p:nvPr/>
        </p:nvPicPr>
        <p:blipFill>
          <a:blip r:embed="rId4">
            <a:alphaModFix/>
          </a:blip>
          <a:stretch>
            <a:fillRect/>
          </a:stretch>
        </p:blipFill>
        <p:spPr>
          <a:xfrm>
            <a:off x="2003750" y="2370300"/>
            <a:ext cx="6924675" cy="962025"/>
          </a:xfrm>
          <a:prstGeom prst="rect">
            <a:avLst/>
          </a:prstGeom>
          <a:noFill/>
          <a:ln>
            <a:noFill/>
          </a:ln>
        </p:spPr>
      </p:pic>
      <p:cxnSp>
        <p:nvCxnSpPr>
          <p:cNvPr id="2512" name="Google Shape;2512;p53"/>
          <p:cNvCxnSpPr/>
          <p:nvPr/>
        </p:nvCxnSpPr>
        <p:spPr>
          <a:xfrm flipH="1" rot="10800000">
            <a:off x="4082575" y="3384275"/>
            <a:ext cx="161100" cy="792300"/>
          </a:xfrm>
          <a:prstGeom prst="straightConnector1">
            <a:avLst/>
          </a:prstGeom>
          <a:noFill/>
          <a:ln cap="flat" cmpd="sng" w="28575">
            <a:solidFill>
              <a:srgbClr val="FF0000"/>
            </a:solidFill>
            <a:prstDash val="solid"/>
            <a:round/>
            <a:headEnd len="med" w="med" type="none"/>
            <a:tailEnd len="med" w="med" type="triangle"/>
          </a:ln>
        </p:spPr>
      </p:cxnSp>
      <p:sp>
        <p:nvSpPr>
          <p:cNvPr id="2513" name="Google Shape;2513;p53"/>
          <p:cNvSpPr txBox="1"/>
          <p:nvPr/>
        </p:nvSpPr>
        <p:spPr>
          <a:xfrm>
            <a:off x="0" y="1305250"/>
            <a:ext cx="3000000" cy="1694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200">
                <a:latin typeface="Comfortaa Regular"/>
                <a:ea typeface="Comfortaa Regular"/>
                <a:cs typeface="Comfortaa Regular"/>
                <a:sym typeface="Comfortaa Regular"/>
              </a:rPr>
              <a:t>Step 1</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517" name="Shape 2517"/>
        <p:cNvGrpSpPr/>
        <p:nvPr/>
      </p:nvGrpSpPr>
      <p:grpSpPr>
        <a:xfrm>
          <a:off x="0" y="0"/>
          <a:ext cx="0" cy="0"/>
          <a:chOff x="0" y="0"/>
          <a:chExt cx="0" cy="0"/>
        </a:xfrm>
      </p:grpSpPr>
      <p:sp>
        <p:nvSpPr>
          <p:cNvPr id="2518" name="Google Shape;2518;p54"/>
          <p:cNvSpPr txBox="1"/>
          <p:nvPr/>
        </p:nvSpPr>
        <p:spPr>
          <a:xfrm>
            <a:off x="2091400" y="527050"/>
            <a:ext cx="6749400" cy="778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400">
                <a:solidFill>
                  <a:srgbClr val="FF9900"/>
                </a:solidFill>
                <a:latin typeface="Comfortaa Regular"/>
                <a:ea typeface="Comfortaa Regular"/>
                <a:cs typeface="Comfortaa Regular"/>
                <a:sym typeface="Comfortaa Regular"/>
              </a:rPr>
              <a:t>How can the customer change their email ?</a:t>
            </a:r>
            <a:endParaRPr sz="3400">
              <a:solidFill>
                <a:srgbClr val="FF9900"/>
              </a:solidFill>
              <a:latin typeface="Comfortaa Regular"/>
              <a:ea typeface="Comfortaa Regular"/>
              <a:cs typeface="Comfortaa Regular"/>
              <a:sym typeface="Comfortaa Regular"/>
            </a:endParaRPr>
          </a:p>
        </p:txBody>
      </p:sp>
      <p:sp>
        <p:nvSpPr>
          <p:cNvPr id="2519" name="Google Shape;2519;p54"/>
          <p:cNvSpPr txBox="1"/>
          <p:nvPr/>
        </p:nvSpPr>
        <p:spPr>
          <a:xfrm>
            <a:off x="1316100" y="2242725"/>
            <a:ext cx="550500" cy="51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Comfortaa Regular"/>
              <a:ea typeface="Comfortaa Regular"/>
              <a:cs typeface="Comfortaa Regular"/>
              <a:sym typeface="Comfortaa Regular"/>
            </a:endParaRPr>
          </a:p>
        </p:txBody>
      </p:sp>
      <p:sp>
        <p:nvSpPr>
          <p:cNvPr id="2520" name="Google Shape;2520;p54"/>
          <p:cNvSpPr txBox="1"/>
          <p:nvPr/>
        </p:nvSpPr>
        <p:spPr>
          <a:xfrm>
            <a:off x="1985050" y="2242725"/>
            <a:ext cx="635400" cy="939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3400">
              <a:latin typeface="Comfortaa Regular"/>
              <a:ea typeface="Comfortaa Regular"/>
              <a:cs typeface="Comfortaa Regular"/>
              <a:sym typeface="Comfortaa Regular"/>
            </a:endParaRPr>
          </a:p>
        </p:txBody>
      </p:sp>
      <p:cxnSp>
        <p:nvCxnSpPr>
          <p:cNvPr id="2521" name="Google Shape;2521;p54"/>
          <p:cNvCxnSpPr/>
          <p:nvPr/>
        </p:nvCxnSpPr>
        <p:spPr>
          <a:xfrm flipH="1" rot="10800000">
            <a:off x="4082575" y="3384275"/>
            <a:ext cx="161100" cy="792300"/>
          </a:xfrm>
          <a:prstGeom prst="straightConnector1">
            <a:avLst/>
          </a:prstGeom>
          <a:noFill/>
          <a:ln cap="flat" cmpd="sng" w="28575">
            <a:solidFill>
              <a:srgbClr val="FF0000"/>
            </a:solidFill>
            <a:prstDash val="solid"/>
            <a:round/>
            <a:headEnd len="med" w="med" type="none"/>
            <a:tailEnd len="med" w="med" type="triangle"/>
          </a:ln>
        </p:spPr>
      </p:cxnSp>
      <p:pic>
        <p:nvPicPr>
          <p:cNvPr id="2522" name="Google Shape;2522;p54"/>
          <p:cNvPicPr preferRelativeResize="0"/>
          <p:nvPr/>
        </p:nvPicPr>
        <p:blipFill>
          <a:blip r:embed="rId4">
            <a:alphaModFix/>
          </a:blip>
          <a:stretch>
            <a:fillRect/>
          </a:stretch>
        </p:blipFill>
        <p:spPr>
          <a:xfrm>
            <a:off x="2980750" y="1711675"/>
            <a:ext cx="4595525" cy="2864664"/>
          </a:xfrm>
          <a:prstGeom prst="rect">
            <a:avLst/>
          </a:prstGeom>
          <a:noFill/>
          <a:ln>
            <a:noFill/>
          </a:ln>
        </p:spPr>
      </p:pic>
      <p:cxnSp>
        <p:nvCxnSpPr>
          <p:cNvPr id="2523" name="Google Shape;2523;p54"/>
          <p:cNvCxnSpPr/>
          <p:nvPr/>
        </p:nvCxnSpPr>
        <p:spPr>
          <a:xfrm flipH="1">
            <a:off x="4572000" y="3686500"/>
            <a:ext cx="909300" cy="430200"/>
          </a:xfrm>
          <a:prstGeom prst="straightConnector1">
            <a:avLst/>
          </a:prstGeom>
          <a:noFill/>
          <a:ln cap="flat" cmpd="sng" w="9525">
            <a:solidFill>
              <a:srgbClr val="FF0000"/>
            </a:solidFill>
            <a:prstDash val="solid"/>
            <a:round/>
            <a:headEnd len="med" w="med" type="none"/>
            <a:tailEnd len="med" w="med" type="triangle"/>
          </a:ln>
        </p:spPr>
      </p:cxnSp>
      <p:sp>
        <p:nvSpPr>
          <p:cNvPr id="2524" name="Google Shape;2524;p54"/>
          <p:cNvSpPr txBox="1"/>
          <p:nvPr/>
        </p:nvSpPr>
        <p:spPr>
          <a:xfrm>
            <a:off x="0" y="1222075"/>
            <a:ext cx="3091500" cy="2664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200">
                <a:latin typeface="Comfortaa Regular"/>
                <a:ea typeface="Comfortaa Regular"/>
                <a:cs typeface="Comfortaa Regular"/>
                <a:sym typeface="Comfortaa Regular"/>
              </a:rPr>
              <a:t>Step 2</a:t>
            </a:r>
            <a:endParaRPr sz="2200">
              <a:latin typeface="Comfortaa Regular"/>
              <a:ea typeface="Comfortaa Regular"/>
              <a:cs typeface="Comfortaa Regular"/>
              <a:sym typeface="Comfortaa Regul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528" name="Shape 2528"/>
        <p:cNvGrpSpPr/>
        <p:nvPr/>
      </p:nvGrpSpPr>
      <p:grpSpPr>
        <a:xfrm>
          <a:off x="0" y="0"/>
          <a:ext cx="0" cy="0"/>
          <a:chOff x="0" y="0"/>
          <a:chExt cx="0" cy="0"/>
        </a:xfrm>
      </p:grpSpPr>
      <p:sp>
        <p:nvSpPr>
          <p:cNvPr id="2529" name="Google Shape;2529;p55"/>
          <p:cNvSpPr txBox="1"/>
          <p:nvPr/>
        </p:nvSpPr>
        <p:spPr>
          <a:xfrm>
            <a:off x="2091400" y="527050"/>
            <a:ext cx="6749400" cy="778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400">
                <a:solidFill>
                  <a:srgbClr val="FF9900"/>
                </a:solidFill>
                <a:latin typeface="Comfortaa Regular"/>
                <a:ea typeface="Comfortaa Regular"/>
                <a:cs typeface="Comfortaa Regular"/>
                <a:sym typeface="Comfortaa Regular"/>
              </a:rPr>
              <a:t>How can the customer change their email ?</a:t>
            </a:r>
            <a:endParaRPr sz="3400">
              <a:solidFill>
                <a:srgbClr val="FF9900"/>
              </a:solidFill>
              <a:latin typeface="Comfortaa Regular"/>
              <a:ea typeface="Comfortaa Regular"/>
              <a:cs typeface="Comfortaa Regular"/>
              <a:sym typeface="Comfortaa Regular"/>
            </a:endParaRPr>
          </a:p>
        </p:txBody>
      </p:sp>
      <p:sp>
        <p:nvSpPr>
          <p:cNvPr id="2530" name="Google Shape;2530;p55"/>
          <p:cNvSpPr txBox="1"/>
          <p:nvPr/>
        </p:nvSpPr>
        <p:spPr>
          <a:xfrm>
            <a:off x="1316100" y="2242725"/>
            <a:ext cx="550500" cy="51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Comfortaa Regular"/>
              <a:ea typeface="Comfortaa Regular"/>
              <a:cs typeface="Comfortaa Regular"/>
              <a:sym typeface="Comfortaa Regular"/>
            </a:endParaRPr>
          </a:p>
        </p:txBody>
      </p:sp>
      <p:sp>
        <p:nvSpPr>
          <p:cNvPr id="2531" name="Google Shape;2531;p55"/>
          <p:cNvSpPr txBox="1"/>
          <p:nvPr/>
        </p:nvSpPr>
        <p:spPr>
          <a:xfrm>
            <a:off x="1866600" y="2242725"/>
            <a:ext cx="753900" cy="939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3400">
              <a:latin typeface="Comfortaa Regular"/>
              <a:ea typeface="Comfortaa Regular"/>
              <a:cs typeface="Comfortaa Regular"/>
              <a:sym typeface="Comfortaa Regular"/>
            </a:endParaRPr>
          </a:p>
        </p:txBody>
      </p:sp>
      <p:pic>
        <p:nvPicPr>
          <p:cNvPr id="2532" name="Google Shape;2532;p55"/>
          <p:cNvPicPr preferRelativeResize="0"/>
          <p:nvPr/>
        </p:nvPicPr>
        <p:blipFill>
          <a:blip r:embed="rId4">
            <a:alphaModFix/>
          </a:blip>
          <a:stretch>
            <a:fillRect/>
          </a:stretch>
        </p:blipFill>
        <p:spPr>
          <a:xfrm>
            <a:off x="2539875" y="1847125"/>
            <a:ext cx="6218749" cy="2473000"/>
          </a:xfrm>
          <a:prstGeom prst="rect">
            <a:avLst/>
          </a:prstGeom>
          <a:noFill/>
          <a:ln>
            <a:noFill/>
          </a:ln>
        </p:spPr>
      </p:pic>
      <p:sp>
        <p:nvSpPr>
          <p:cNvPr id="2533" name="Google Shape;2533;p55"/>
          <p:cNvSpPr txBox="1"/>
          <p:nvPr/>
        </p:nvSpPr>
        <p:spPr>
          <a:xfrm>
            <a:off x="0" y="1305250"/>
            <a:ext cx="3000000" cy="1694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200">
                <a:latin typeface="Comfortaa Regular"/>
                <a:ea typeface="Comfortaa Regular"/>
                <a:cs typeface="Comfortaa Regular"/>
                <a:sym typeface="Comfortaa Regular"/>
              </a:rPr>
              <a:t>Step 3</a:t>
            </a:r>
            <a:endParaRPr sz="2200">
              <a:latin typeface="Comfortaa Regular"/>
              <a:ea typeface="Comfortaa Regular"/>
              <a:cs typeface="Comfortaa Regular"/>
              <a:sym typeface="Comfortaa Regul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537" name="Shape 2537"/>
        <p:cNvGrpSpPr/>
        <p:nvPr/>
      </p:nvGrpSpPr>
      <p:grpSpPr>
        <a:xfrm>
          <a:off x="0" y="0"/>
          <a:ext cx="0" cy="0"/>
          <a:chOff x="0" y="0"/>
          <a:chExt cx="0" cy="0"/>
        </a:xfrm>
      </p:grpSpPr>
      <p:sp>
        <p:nvSpPr>
          <p:cNvPr id="2538" name="Google Shape;2538;p56"/>
          <p:cNvSpPr txBox="1"/>
          <p:nvPr/>
        </p:nvSpPr>
        <p:spPr>
          <a:xfrm>
            <a:off x="2091400" y="527050"/>
            <a:ext cx="6749400" cy="778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400">
                <a:solidFill>
                  <a:srgbClr val="FF9900"/>
                </a:solidFill>
                <a:latin typeface="Comfortaa Regular"/>
                <a:ea typeface="Comfortaa Regular"/>
                <a:cs typeface="Comfortaa Regular"/>
                <a:sym typeface="Comfortaa Regular"/>
              </a:rPr>
              <a:t>How can the customer change their email ?</a:t>
            </a:r>
            <a:endParaRPr sz="3400">
              <a:solidFill>
                <a:srgbClr val="FF9900"/>
              </a:solidFill>
              <a:latin typeface="Comfortaa Regular"/>
              <a:ea typeface="Comfortaa Regular"/>
              <a:cs typeface="Comfortaa Regular"/>
              <a:sym typeface="Comfortaa Regular"/>
            </a:endParaRPr>
          </a:p>
        </p:txBody>
      </p:sp>
      <p:sp>
        <p:nvSpPr>
          <p:cNvPr id="2539" name="Google Shape;2539;p56"/>
          <p:cNvSpPr txBox="1"/>
          <p:nvPr/>
        </p:nvSpPr>
        <p:spPr>
          <a:xfrm>
            <a:off x="1316100" y="2242725"/>
            <a:ext cx="550500" cy="51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Comfortaa Regular"/>
              <a:ea typeface="Comfortaa Regular"/>
              <a:cs typeface="Comfortaa Regular"/>
              <a:sym typeface="Comfortaa Regular"/>
            </a:endParaRPr>
          </a:p>
        </p:txBody>
      </p:sp>
      <p:sp>
        <p:nvSpPr>
          <p:cNvPr id="2540" name="Google Shape;2540;p56"/>
          <p:cNvSpPr txBox="1"/>
          <p:nvPr/>
        </p:nvSpPr>
        <p:spPr>
          <a:xfrm>
            <a:off x="1866600" y="2242725"/>
            <a:ext cx="753900" cy="939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3400">
              <a:latin typeface="Comfortaa Regular"/>
              <a:ea typeface="Comfortaa Regular"/>
              <a:cs typeface="Comfortaa Regular"/>
              <a:sym typeface="Comfortaa Regular"/>
            </a:endParaRPr>
          </a:p>
        </p:txBody>
      </p:sp>
      <p:pic>
        <p:nvPicPr>
          <p:cNvPr id="2541" name="Google Shape;2541;p56"/>
          <p:cNvPicPr preferRelativeResize="0"/>
          <p:nvPr/>
        </p:nvPicPr>
        <p:blipFill>
          <a:blip r:embed="rId4">
            <a:alphaModFix/>
          </a:blip>
          <a:stretch>
            <a:fillRect/>
          </a:stretch>
        </p:blipFill>
        <p:spPr>
          <a:xfrm>
            <a:off x="2464025" y="1685925"/>
            <a:ext cx="6218700" cy="275771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325" name="Shape 2325"/>
        <p:cNvGrpSpPr/>
        <p:nvPr/>
      </p:nvGrpSpPr>
      <p:grpSpPr>
        <a:xfrm>
          <a:off x="0" y="0"/>
          <a:ext cx="0" cy="0"/>
          <a:chOff x="0" y="0"/>
          <a:chExt cx="0" cy="0"/>
        </a:xfrm>
      </p:grpSpPr>
      <p:sp>
        <p:nvSpPr>
          <p:cNvPr id="2326" name="Google Shape;2326;p33"/>
          <p:cNvSpPr txBox="1"/>
          <p:nvPr/>
        </p:nvSpPr>
        <p:spPr>
          <a:xfrm>
            <a:off x="2051100" y="298750"/>
            <a:ext cx="6749400" cy="778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400">
                <a:solidFill>
                  <a:srgbClr val="FF9900"/>
                </a:solidFill>
                <a:latin typeface="Comfortaa"/>
                <a:ea typeface="Comfortaa"/>
                <a:cs typeface="Comfortaa"/>
                <a:sym typeface="Comfortaa"/>
              </a:rPr>
              <a:t>Webmail Settings</a:t>
            </a:r>
            <a:endParaRPr b="1" sz="3400">
              <a:solidFill>
                <a:srgbClr val="FF9900"/>
              </a:solidFill>
              <a:latin typeface="Comfortaa"/>
              <a:ea typeface="Comfortaa"/>
              <a:cs typeface="Comfortaa"/>
              <a:sym typeface="Comfortaa"/>
            </a:endParaRPr>
          </a:p>
        </p:txBody>
      </p:sp>
      <p:sp>
        <p:nvSpPr>
          <p:cNvPr id="2327" name="Google Shape;2327;p33"/>
          <p:cNvSpPr txBox="1"/>
          <p:nvPr/>
        </p:nvSpPr>
        <p:spPr>
          <a:xfrm>
            <a:off x="0" y="4134750"/>
            <a:ext cx="1068600" cy="299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Comfortaa Regular"/>
              <a:ea typeface="Comfortaa Regular"/>
              <a:cs typeface="Comfortaa Regular"/>
              <a:sym typeface="Comfortaa Regular"/>
            </a:endParaRPr>
          </a:p>
        </p:txBody>
      </p:sp>
      <p:pic>
        <p:nvPicPr>
          <p:cNvPr id="2328" name="Google Shape;2328;p33"/>
          <p:cNvPicPr preferRelativeResize="0"/>
          <p:nvPr/>
        </p:nvPicPr>
        <p:blipFill>
          <a:blip r:embed="rId4">
            <a:alphaModFix/>
          </a:blip>
          <a:stretch>
            <a:fillRect/>
          </a:stretch>
        </p:blipFill>
        <p:spPr>
          <a:xfrm>
            <a:off x="2331200" y="1076950"/>
            <a:ext cx="6377200" cy="3587175"/>
          </a:xfrm>
          <a:prstGeom prst="rect">
            <a:avLst/>
          </a:prstGeom>
          <a:noFill/>
          <a:ln>
            <a:noFill/>
          </a:ln>
        </p:spPr>
      </p:pic>
      <p:pic>
        <p:nvPicPr>
          <p:cNvPr id="2329" name="Google Shape;2329;p33"/>
          <p:cNvPicPr preferRelativeResize="0"/>
          <p:nvPr/>
        </p:nvPicPr>
        <p:blipFill>
          <a:blip r:embed="rId5">
            <a:alphaModFix/>
          </a:blip>
          <a:stretch>
            <a:fillRect/>
          </a:stretch>
        </p:blipFill>
        <p:spPr>
          <a:xfrm>
            <a:off x="3266125" y="1513275"/>
            <a:ext cx="4507350" cy="26214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333" name="Shape 2333"/>
        <p:cNvGrpSpPr/>
        <p:nvPr/>
      </p:nvGrpSpPr>
      <p:grpSpPr>
        <a:xfrm>
          <a:off x="0" y="0"/>
          <a:ext cx="0" cy="0"/>
          <a:chOff x="0" y="0"/>
          <a:chExt cx="0" cy="0"/>
        </a:xfrm>
      </p:grpSpPr>
      <p:sp>
        <p:nvSpPr>
          <p:cNvPr id="2334" name="Google Shape;2334;p34"/>
          <p:cNvSpPr txBox="1"/>
          <p:nvPr/>
        </p:nvSpPr>
        <p:spPr>
          <a:xfrm>
            <a:off x="2198825" y="473325"/>
            <a:ext cx="6749400" cy="778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400">
                <a:solidFill>
                  <a:srgbClr val="FF9900"/>
                </a:solidFill>
                <a:latin typeface="Comfortaa"/>
                <a:ea typeface="Comfortaa"/>
                <a:cs typeface="Comfortaa"/>
                <a:sym typeface="Comfortaa"/>
              </a:rPr>
              <a:t>Webmail Preferences</a:t>
            </a:r>
            <a:endParaRPr b="1" sz="3400">
              <a:solidFill>
                <a:srgbClr val="FF9900"/>
              </a:solidFill>
              <a:latin typeface="Comfortaa"/>
              <a:ea typeface="Comfortaa"/>
              <a:cs typeface="Comfortaa"/>
              <a:sym typeface="Comfortaa"/>
            </a:endParaRPr>
          </a:p>
        </p:txBody>
      </p:sp>
      <p:sp>
        <p:nvSpPr>
          <p:cNvPr id="2335" name="Google Shape;2335;p34"/>
          <p:cNvSpPr txBox="1"/>
          <p:nvPr/>
        </p:nvSpPr>
        <p:spPr>
          <a:xfrm>
            <a:off x="426000" y="4560975"/>
            <a:ext cx="7346100" cy="85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Comfortaa Regular"/>
              <a:ea typeface="Comfortaa Regular"/>
              <a:cs typeface="Comfortaa Regular"/>
              <a:sym typeface="Comfortaa Regular"/>
            </a:endParaRPr>
          </a:p>
        </p:txBody>
      </p:sp>
      <p:sp>
        <p:nvSpPr>
          <p:cNvPr id="2336" name="Google Shape;2336;p34"/>
          <p:cNvSpPr txBox="1"/>
          <p:nvPr/>
        </p:nvSpPr>
        <p:spPr>
          <a:xfrm>
            <a:off x="0" y="3991725"/>
            <a:ext cx="1025400" cy="56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Comfortaa Regular"/>
              <a:ea typeface="Comfortaa Regular"/>
              <a:cs typeface="Comfortaa Regular"/>
              <a:sym typeface="Comfortaa Regular"/>
            </a:endParaRPr>
          </a:p>
        </p:txBody>
      </p:sp>
      <p:pic>
        <p:nvPicPr>
          <p:cNvPr id="2337" name="Google Shape;2337;p34"/>
          <p:cNvPicPr preferRelativeResize="0"/>
          <p:nvPr/>
        </p:nvPicPr>
        <p:blipFill>
          <a:blip r:embed="rId4">
            <a:alphaModFix/>
          </a:blip>
          <a:stretch>
            <a:fillRect/>
          </a:stretch>
        </p:blipFill>
        <p:spPr>
          <a:xfrm>
            <a:off x="2292826" y="1170950"/>
            <a:ext cx="6255901" cy="3518950"/>
          </a:xfrm>
          <a:prstGeom prst="rect">
            <a:avLst/>
          </a:prstGeom>
          <a:noFill/>
          <a:ln>
            <a:noFill/>
          </a:ln>
        </p:spPr>
      </p:pic>
      <p:pic>
        <p:nvPicPr>
          <p:cNvPr id="2338" name="Google Shape;2338;p34"/>
          <p:cNvPicPr preferRelativeResize="0"/>
          <p:nvPr/>
        </p:nvPicPr>
        <p:blipFill>
          <a:blip r:embed="rId5">
            <a:alphaModFix/>
          </a:blip>
          <a:stretch>
            <a:fillRect/>
          </a:stretch>
        </p:blipFill>
        <p:spPr>
          <a:xfrm>
            <a:off x="2908125" y="2910350"/>
            <a:ext cx="5136075" cy="1541850"/>
          </a:xfrm>
          <a:prstGeom prst="rect">
            <a:avLst/>
          </a:prstGeom>
          <a:noFill/>
          <a:ln>
            <a:noFill/>
          </a:ln>
        </p:spPr>
      </p:pic>
      <p:pic>
        <p:nvPicPr>
          <p:cNvPr id="2339" name="Google Shape;2339;p34"/>
          <p:cNvPicPr preferRelativeResize="0"/>
          <p:nvPr/>
        </p:nvPicPr>
        <p:blipFill>
          <a:blip r:embed="rId6">
            <a:alphaModFix/>
          </a:blip>
          <a:stretch>
            <a:fillRect/>
          </a:stretch>
        </p:blipFill>
        <p:spPr>
          <a:xfrm>
            <a:off x="2908125" y="1411950"/>
            <a:ext cx="5136075" cy="13379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343" name="Shape 2343"/>
        <p:cNvGrpSpPr/>
        <p:nvPr/>
      </p:nvGrpSpPr>
      <p:grpSpPr>
        <a:xfrm>
          <a:off x="0" y="0"/>
          <a:ext cx="0" cy="0"/>
          <a:chOff x="0" y="0"/>
          <a:chExt cx="0" cy="0"/>
        </a:xfrm>
      </p:grpSpPr>
      <p:sp>
        <p:nvSpPr>
          <p:cNvPr id="2344" name="Google Shape;2344;p35"/>
          <p:cNvSpPr txBox="1"/>
          <p:nvPr/>
        </p:nvSpPr>
        <p:spPr>
          <a:xfrm>
            <a:off x="2051100" y="473325"/>
            <a:ext cx="6749400" cy="778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400">
                <a:solidFill>
                  <a:srgbClr val="FF9900"/>
                </a:solidFill>
                <a:latin typeface="Comfortaa"/>
                <a:ea typeface="Comfortaa"/>
                <a:cs typeface="Comfortaa"/>
                <a:sym typeface="Comfortaa"/>
              </a:rPr>
              <a:t>Webmail</a:t>
            </a:r>
            <a:endParaRPr b="1" sz="3400">
              <a:solidFill>
                <a:srgbClr val="FF9900"/>
              </a:solidFill>
              <a:latin typeface="Comfortaa"/>
              <a:ea typeface="Comfortaa"/>
              <a:cs typeface="Comfortaa"/>
              <a:sym typeface="Comfortaa"/>
            </a:endParaRPr>
          </a:p>
        </p:txBody>
      </p:sp>
      <p:pic>
        <p:nvPicPr>
          <p:cNvPr id="2345" name="Google Shape;2345;p35"/>
          <p:cNvPicPr preferRelativeResize="0"/>
          <p:nvPr/>
        </p:nvPicPr>
        <p:blipFill>
          <a:blip r:embed="rId4">
            <a:alphaModFix/>
          </a:blip>
          <a:stretch>
            <a:fillRect/>
          </a:stretch>
        </p:blipFill>
        <p:spPr>
          <a:xfrm>
            <a:off x="2264450" y="1127550"/>
            <a:ext cx="6411002" cy="3606176"/>
          </a:xfrm>
          <a:prstGeom prst="rect">
            <a:avLst/>
          </a:prstGeom>
          <a:noFill/>
          <a:ln>
            <a:noFill/>
          </a:ln>
        </p:spPr>
      </p:pic>
      <p:pic>
        <p:nvPicPr>
          <p:cNvPr id="2346" name="Google Shape;2346;p35"/>
          <p:cNvPicPr preferRelativeResize="0"/>
          <p:nvPr/>
        </p:nvPicPr>
        <p:blipFill>
          <a:blip r:embed="rId5">
            <a:alphaModFix/>
          </a:blip>
          <a:stretch>
            <a:fillRect/>
          </a:stretch>
        </p:blipFill>
        <p:spPr>
          <a:xfrm>
            <a:off x="2873875" y="1512125"/>
            <a:ext cx="5290399" cy="1059625"/>
          </a:xfrm>
          <a:prstGeom prst="rect">
            <a:avLst/>
          </a:prstGeom>
          <a:noFill/>
          <a:ln>
            <a:noFill/>
          </a:ln>
        </p:spPr>
      </p:pic>
      <p:pic>
        <p:nvPicPr>
          <p:cNvPr id="2347" name="Google Shape;2347;p35"/>
          <p:cNvPicPr preferRelativeResize="0"/>
          <p:nvPr/>
        </p:nvPicPr>
        <p:blipFill>
          <a:blip r:embed="rId6">
            <a:alphaModFix/>
          </a:blip>
          <a:stretch>
            <a:fillRect/>
          </a:stretch>
        </p:blipFill>
        <p:spPr>
          <a:xfrm>
            <a:off x="2873875" y="2752550"/>
            <a:ext cx="5290399" cy="18200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351" name="Shape 2351"/>
        <p:cNvGrpSpPr/>
        <p:nvPr/>
      </p:nvGrpSpPr>
      <p:grpSpPr>
        <a:xfrm>
          <a:off x="0" y="0"/>
          <a:ext cx="0" cy="0"/>
          <a:chOff x="0" y="0"/>
          <a:chExt cx="0" cy="0"/>
        </a:xfrm>
      </p:grpSpPr>
      <p:sp>
        <p:nvSpPr>
          <p:cNvPr id="2352" name="Google Shape;2352;p36"/>
          <p:cNvSpPr txBox="1"/>
          <p:nvPr/>
        </p:nvSpPr>
        <p:spPr>
          <a:xfrm>
            <a:off x="2051100" y="473325"/>
            <a:ext cx="6749400" cy="778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400">
                <a:solidFill>
                  <a:srgbClr val="FF9900"/>
                </a:solidFill>
                <a:latin typeface="Comfortaa"/>
                <a:ea typeface="Comfortaa"/>
                <a:cs typeface="Comfortaa"/>
                <a:sym typeface="Comfortaa"/>
              </a:rPr>
              <a:t>Webmail Forwarding / Junk Mail</a:t>
            </a:r>
            <a:endParaRPr b="1" sz="3400">
              <a:solidFill>
                <a:srgbClr val="FF9900"/>
              </a:solidFill>
              <a:latin typeface="Comfortaa"/>
              <a:ea typeface="Comfortaa"/>
              <a:cs typeface="Comfortaa"/>
              <a:sym typeface="Comfortaa"/>
            </a:endParaRPr>
          </a:p>
        </p:txBody>
      </p:sp>
      <p:pic>
        <p:nvPicPr>
          <p:cNvPr id="2353" name="Google Shape;2353;p36"/>
          <p:cNvPicPr preferRelativeResize="0"/>
          <p:nvPr/>
        </p:nvPicPr>
        <p:blipFill>
          <a:blip r:embed="rId4">
            <a:alphaModFix/>
          </a:blip>
          <a:stretch>
            <a:fillRect/>
          </a:stretch>
        </p:blipFill>
        <p:spPr>
          <a:xfrm>
            <a:off x="2380925" y="1565075"/>
            <a:ext cx="6234650" cy="3506990"/>
          </a:xfrm>
          <a:prstGeom prst="rect">
            <a:avLst/>
          </a:prstGeom>
          <a:noFill/>
          <a:ln>
            <a:noFill/>
          </a:ln>
        </p:spPr>
      </p:pic>
      <p:pic>
        <p:nvPicPr>
          <p:cNvPr id="2354" name="Google Shape;2354;p36"/>
          <p:cNvPicPr preferRelativeResize="0"/>
          <p:nvPr/>
        </p:nvPicPr>
        <p:blipFill>
          <a:blip r:embed="rId5">
            <a:alphaModFix/>
          </a:blip>
          <a:stretch>
            <a:fillRect/>
          </a:stretch>
        </p:blipFill>
        <p:spPr>
          <a:xfrm>
            <a:off x="2704675" y="1846800"/>
            <a:ext cx="5451750" cy="1337125"/>
          </a:xfrm>
          <a:prstGeom prst="rect">
            <a:avLst/>
          </a:prstGeom>
          <a:noFill/>
          <a:ln>
            <a:noFill/>
          </a:ln>
        </p:spPr>
      </p:pic>
      <p:pic>
        <p:nvPicPr>
          <p:cNvPr id="2355" name="Google Shape;2355;p36"/>
          <p:cNvPicPr preferRelativeResize="0"/>
          <p:nvPr/>
        </p:nvPicPr>
        <p:blipFill>
          <a:blip r:embed="rId6">
            <a:alphaModFix/>
          </a:blip>
          <a:stretch>
            <a:fillRect/>
          </a:stretch>
        </p:blipFill>
        <p:spPr>
          <a:xfrm>
            <a:off x="2699915" y="3262325"/>
            <a:ext cx="5451759" cy="16848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359" name="Shape 2359"/>
        <p:cNvGrpSpPr/>
        <p:nvPr/>
      </p:nvGrpSpPr>
      <p:grpSpPr>
        <a:xfrm>
          <a:off x="0" y="0"/>
          <a:ext cx="0" cy="0"/>
          <a:chOff x="0" y="0"/>
          <a:chExt cx="0" cy="0"/>
        </a:xfrm>
      </p:grpSpPr>
      <p:sp>
        <p:nvSpPr>
          <p:cNvPr id="2360" name="Google Shape;2360;p37"/>
          <p:cNvSpPr txBox="1"/>
          <p:nvPr/>
        </p:nvSpPr>
        <p:spPr>
          <a:xfrm>
            <a:off x="2051100" y="473325"/>
            <a:ext cx="6749400" cy="778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400">
                <a:solidFill>
                  <a:srgbClr val="FF9900"/>
                </a:solidFill>
                <a:latin typeface="Comfortaa"/>
                <a:ea typeface="Comfortaa"/>
                <a:cs typeface="Comfortaa"/>
                <a:sym typeface="Comfortaa"/>
              </a:rPr>
              <a:t>Email Abuse Tool</a:t>
            </a:r>
            <a:endParaRPr b="1" sz="3400">
              <a:solidFill>
                <a:srgbClr val="FF9900"/>
              </a:solidFill>
              <a:latin typeface="Comfortaa"/>
              <a:ea typeface="Comfortaa"/>
              <a:cs typeface="Comfortaa"/>
              <a:sym typeface="Comfortaa"/>
            </a:endParaRPr>
          </a:p>
        </p:txBody>
      </p:sp>
      <p:pic>
        <p:nvPicPr>
          <p:cNvPr id="2361" name="Google Shape;2361;p37"/>
          <p:cNvPicPr preferRelativeResize="0"/>
          <p:nvPr/>
        </p:nvPicPr>
        <p:blipFill>
          <a:blip r:embed="rId4">
            <a:alphaModFix/>
          </a:blip>
          <a:stretch>
            <a:fillRect/>
          </a:stretch>
        </p:blipFill>
        <p:spPr>
          <a:xfrm>
            <a:off x="2237200" y="1170975"/>
            <a:ext cx="6377200" cy="3587175"/>
          </a:xfrm>
          <a:prstGeom prst="rect">
            <a:avLst/>
          </a:prstGeom>
          <a:noFill/>
          <a:ln>
            <a:noFill/>
          </a:ln>
        </p:spPr>
      </p:pic>
      <p:sp>
        <p:nvSpPr>
          <p:cNvPr id="2362" name="Google Shape;2362;p37"/>
          <p:cNvSpPr txBox="1"/>
          <p:nvPr/>
        </p:nvSpPr>
        <p:spPr>
          <a:xfrm>
            <a:off x="2565025" y="3623375"/>
            <a:ext cx="5439000" cy="835500"/>
          </a:xfrm>
          <a:prstGeom prst="rect">
            <a:avLst/>
          </a:prstGeom>
          <a:noFill/>
          <a:ln>
            <a:noFill/>
          </a:ln>
        </p:spPr>
        <p:txBody>
          <a:bodyPr anchorCtr="0" anchor="t" bIns="91425" lIns="91425" spcFirstLastPara="1" rIns="91425" wrap="square" tIns="91425">
            <a:noAutofit/>
          </a:bodyPr>
          <a:lstStyle/>
          <a:p>
            <a:pPr indent="0" lvl="0" marL="0" rtl="0" algn="ctr">
              <a:lnSpc>
                <a:spcPct val="85000"/>
              </a:lnSpc>
              <a:spcBef>
                <a:spcPts val="0"/>
              </a:spcBef>
              <a:spcAft>
                <a:spcPts val="0"/>
              </a:spcAft>
              <a:buNone/>
            </a:pPr>
            <a:r>
              <a:rPr b="1" lang="en" sz="2150">
                <a:solidFill>
                  <a:srgbClr val="FFFFFF"/>
                </a:solidFill>
              </a:rPr>
              <a:t>Openwave is the tool used to release customers email accounts that have been blocked. </a:t>
            </a:r>
            <a:endParaRPr b="1" sz="2150">
              <a:solidFill>
                <a:srgbClr val="FFFFFF"/>
              </a:solidFill>
            </a:endParaRPr>
          </a:p>
        </p:txBody>
      </p:sp>
      <p:pic>
        <p:nvPicPr>
          <p:cNvPr id="2363" name="Google Shape;2363;p37"/>
          <p:cNvPicPr preferRelativeResize="0"/>
          <p:nvPr/>
        </p:nvPicPr>
        <p:blipFill>
          <a:blip r:embed="rId5">
            <a:alphaModFix/>
          </a:blip>
          <a:stretch>
            <a:fillRect/>
          </a:stretch>
        </p:blipFill>
        <p:spPr>
          <a:xfrm>
            <a:off x="2658225" y="1709900"/>
            <a:ext cx="5619475" cy="17237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367" name="Shape 2367"/>
        <p:cNvGrpSpPr/>
        <p:nvPr/>
      </p:nvGrpSpPr>
      <p:grpSpPr>
        <a:xfrm>
          <a:off x="0" y="0"/>
          <a:ext cx="0" cy="0"/>
          <a:chOff x="0" y="0"/>
          <a:chExt cx="0" cy="0"/>
        </a:xfrm>
      </p:grpSpPr>
      <p:sp>
        <p:nvSpPr>
          <p:cNvPr id="2368" name="Google Shape;2368;p38"/>
          <p:cNvSpPr txBox="1"/>
          <p:nvPr/>
        </p:nvSpPr>
        <p:spPr>
          <a:xfrm>
            <a:off x="2051100" y="473325"/>
            <a:ext cx="6749400" cy="778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400">
                <a:solidFill>
                  <a:srgbClr val="FF9900"/>
                </a:solidFill>
                <a:latin typeface="Comfortaa"/>
                <a:ea typeface="Comfortaa"/>
                <a:cs typeface="Comfortaa"/>
                <a:sym typeface="Comfortaa"/>
              </a:rPr>
              <a:t>Email Abuse Tool</a:t>
            </a:r>
            <a:endParaRPr b="1" sz="3400">
              <a:solidFill>
                <a:srgbClr val="FF9900"/>
              </a:solidFill>
              <a:latin typeface="Comfortaa"/>
              <a:ea typeface="Comfortaa"/>
              <a:cs typeface="Comfortaa"/>
              <a:sym typeface="Comfortaa"/>
            </a:endParaRPr>
          </a:p>
        </p:txBody>
      </p:sp>
      <p:pic>
        <p:nvPicPr>
          <p:cNvPr id="2369" name="Google Shape;2369;p38"/>
          <p:cNvPicPr preferRelativeResize="0"/>
          <p:nvPr/>
        </p:nvPicPr>
        <p:blipFill>
          <a:blip r:embed="rId4">
            <a:alphaModFix/>
          </a:blip>
          <a:stretch>
            <a:fillRect/>
          </a:stretch>
        </p:blipFill>
        <p:spPr>
          <a:xfrm>
            <a:off x="2166850" y="1251525"/>
            <a:ext cx="6377200" cy="3421949"/>
          </a:xfrm>
          <a:prstGeom prst="rect">
            <a:avLst/>
          </a:prstGeom>
          <a:noFill/>
          <a:ln>
            <a:noFill/>
          </a:ln>
        </p:spPr>
      </p:pic>
      <p:sp>
        <p:nvSpPr>
          <p:cNvPr id="2370" name="Google Shape;2370;p38"/>
          <p:cNvSpPr txBox="1"/>
          <p:nvPr/>
        </p:nvSpPr>
        <p:spPr>
          <a:xfrm>
            <a:off x="2166850" y="1867475"/>
            <a:ext cx="2405100" cy="778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800">
                <a:solidFill>
                  <a:srgbClr val="FFFFFF"/>
                </a:solidFill>
              </a:rPr>
              <a:t>Suspend</a:t>
            </a:r>
            <a:endParaRPr b="1">
              <a:solidFill>
                <a:srgbClr val="FFFFFF"/>
              </a:solidFill>
            </a:endParaRPr>
          </a:p>
        </p:txBody>
      </p:sp>
      <p:sp>
        <p:nvSpPr>
          <p:cNvPr id="2371" name="Google Shape;2371;p38"/>
          <p:cNvSpPr txBox="1"/>
          <p:nvPr/>
        </p:nvSpPr>
        <p:spPr>
          <a:xfrm>
            <a:off x="2166850" y="2309875"/>
            <a:ext cx="2210700" cy="926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800">
                <a:solidFill>
                  <a:srgbClr val="FFFFFF"/>
                </a:solidFill>
              </a:rPr>
              <a:t>Reinstate</a:t>
            </a:r>
            <a:endParaRPr/>
          </a:p>
        </p:txBody>
      </p:sp>
      <p:sp>
        <p:nvSpPr>
          <p:cNvPr id="2372" name="Google Shape;2372;p38"/>
          <p:cNvSpPr txBox="1"/>
          <p:nvPr/>
        </p:nvSpPr>
        <p:spPr>
          <a:xfrm>
            <a:off x="2166850" y="2686475"/>
            <a:ext cx="2524800" cy="778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2800">
                <a:solidFill>
                  <a:srgbClr val="FFFFFF"/>
                </a:solidFill>
              </a:rPr>
              <a:t>View Status</a:t>
            </a:r>
            <a:endParaRPr b="1" sz="2800">
              <a:solidFill>
                <a:srgbClr val="FFFFFF"/>
              </a:solidFill>
            </a:endParaRPr>
          </a:p>
        </p:txBody>
      </p:sp>
      <p:sp>
        <p:nvSpPr>
          <p:cNvPr id="2373" name="Google Shape;2373;p38"/>
          <p:cNvSpPr txBox="1"/>
          <p:nvPr/>
        </p:nvSpPr>
        <p:spPr>
          <a:xfrm>
            <a:off x="2045950" y="3113125"/>
            <a:ext cx="2766600" cy="606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2800">
                <a:solidFill>
                  <a:srgbClr val="FFFFFF"/>
                </a:solidFill>
              </a:rPr>
              <a:t> </a:t>
            </a:r>
            <a:r>
              <a:rPr b="1" lang="en" sz="2800">
                <a:solidFill>
                  <a:srgbClr val="FFFFFF"/>
                </a:solidFill>
              </a:rPr>
              <a:t>View History</a:t>
            </a:r>
            <a:endParaRPr b="1" sz="2800">
              <a:solidFill>
                <a:srgbClr val="FFFFFF"/>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377" name="Shape 2377"/>
        <p:cNvGrpSpPr/>
        <p:nvPr/>
      </p:nvGrpSpPr>
      <p:grpSpPr>
        <a:xfrm>
          <a:off x="0" y="0"/>
          <a:ext cx="0" cy="0"/>
          <a:chOff x="0" y="0"/>
          <a:chExt cx="0" cy="0"/>
        </a:xfrm>
      </p:grpSpPr>
      <p:sp>
        <p:nvSpPr>
          <p:cNvPr id="2378" name="Google Shape;2378;p39"/>
          <p:cNvSpPr txBox="1"/>
          <p:nvPr/>
        </p:nvSpPr>
        <p:spPr>
          <a:xfrm>
            <a:off x="2051100" y="473325"/>
            <a:ext cx="6749400" cy="778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400">
                <a:solidFill>
                  <a:srgbClr val="FF9900"/>
                </a:solidFill>
                <a:latin typeface="Comfortaa"/>
                <a:ea typeface="Comfortaa"/>
                <a:cs typeface="Comfortaa"/>
                <a:sym typeface="Comfortaa"/>
              </a:rPr>
              <a:t>How can you unlock suspended email ?</a:t>
            </a:r>
            <a:endParaRPr b="1" sz="3400">
              <a:solidFill>
                <a:srgbClr val="FF9900"/>
              </a:solidFill>
              <a:latin typeface="Comfortaa"/>
              <a:ea typeface="Comfortaa"/>
              <a:cs typeface="Comfortaa"/>
              <a:sym typeface="Comfortaa"/>
            </a:endParaRPr>
          </a:p>
        </p:txBody>
      </p:sp>
      <p:pic>
        <p:nvPicPr>
          <p:cNvPr id="2379" name="Google Shape;2379;p39"/>
          <p:cNvPicPr preferRelativeResize="0"/>
          <p:nvPr/>
        </p:nvPicPr>
        <p:blipFill>
          <a:blip r:embed="rId4">
            <a:alphaModFix/>
          </a:blip>
          <a:stretch>
            <a:fillRect/>
          </a:stretch>
        </p:blipFill>
        <p:spPr>
          <a:xfrm>
            <a:off x="1772963" y="1845675"/>
            <a:ext cx="7305675" cy="233362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Halloween pattern social media by Slidesgo">
  <a:themeElements>
    <a:clrScheme name="Simple Light">
      <a:dk1>
        <a:srgbClr val="010101"/>
      </a:dk1>
      <a:lt1>
        <a:srgbClr val="E2E2E2"/>
      </a:lt1>
      <a:dk2>
        <a:srgbClr val="A7A3A3"/>
      </a:dk2>
      <a:lt2>
        <a:srgbClr val="F8D5C8"/>
      </a:lt2>
      <a:accent1>
        <a:srgbClr val="8A9D8D"/>
      </a:accent1>
      <a:accent2>
        <a:srgbClr val="70706F"/>
      </a:accent2>
      <a:accent3>
        <a:srgbClr val="858484"/>
      </a:accent3>
      <a:accent4>
        <a:srgbClr val="5B5B5B"/>
      </a:accent4>
      <a:accent5>
        <a:srgbClr val="F8D5C8"/>
      </a:accent5>
      <a:accent6>
        <a:srgbClr val="D1A79D"/>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